
<file path=[Content_Types].xml><?xml version="1.0" encoding="utf-8"?>
<Types xmlns="http://schemas.openxmlformats.org/package/2006/content-types">
  <Default Extension="fntdata" ContentType="application/x-fontdata"/>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2" r:id="rId1"/>
    <p:sldMasterId id="2147483703"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5143500" type="screen16x9"/>
  <p:notesSz cx="6858000" cy="9144000"/>
  <p:embeddedFontLst>
    <p:embeddedFont>
      <p:font typeface="Barlow" panose="020B0604020202020204" charset="0"/>
      <p:regular r:id="rId17"/>
      <p:bold r:id="rId18"/>
      <p:italic r:id="rId19"/>
      <p:boldItalic r:id="rId20"/>
    </p:embeddedFont>
    <p:embeddedFont>
      <p:font typeface="Bebas Neue" panose="020B0604020202020204" charset="0"/>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94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7"/>
        <p:cNvGrpSpPr/>
        <p:nvPr/>
      </p:nvGrpSpPr>
      <p:grpSpPr>
        <a:xfrm>
          <a:off x="0" y="0"/>
          <a:ext cx="0" cy="0"/>
          <a:chOff x="0" y="0"/>
          <a:chExt cx="0" cy="0"/>
        </a:xfrm>
      </p:grpSpPr>
      <p:sp>
        <p:nvSpPr>
          <p:cNvPr id="1588" name="Google Shape;1588;g879ee6e074_1_6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9" name="Google Shape;1589;g879ee6e074_1_6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8"/>
        <p:cNvGrpSpPr/>
        <p:nvPr/>
      </p:nvGrpSpPr>
      <p:grpSpPr>
        <a:xfrm>
          <a:off x="0" y="0"/>
          <a:ext cx="0" cy="0"/>
          <a:chOff x="0" y="0"/>
          <a:chExt cx="0" cy="0"/>
        </a:xfrm>
      </p:grpSpPr>
      <p:sp>
        <p:nvSpPr>
          <p:cNvPr id="1769" name="Google Shape;1769;g878614f7d1_0_470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0" name="Google Shape;1770;g878614f7d1_0_470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3"/>
        <p:cNvGrpSpPr/>
        <p:nvPr/>
      </p:nvGrpSpPr>
      <p:grpSpPr>
        <a:xfrm>
          <a:off x="0" y="0"/>
          <a:ext cx="0" cy="0"/>
          <a:chOff x="0" y="0"/>
          <a:chExt cx="0" cy="0"/>
        </a:xfrm>
      </p:grpSpPr>
      <p:sp>
        <p:nvSpPr>
          <p:cNvPr id="1814" name="Google Shape;1814;g8790415ef0_0_8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5" name="Google Shape;1815;g8790415ef0_0_8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0"/>
        <p:cNvGrpSpPr/>
        <p:nvPr/>
      </p:nvGrpSpPr>
      <p:grpSpPr>
        <a:xfrm>
          <a:off x="0" y="0"/>
          <a:ext cx="0" cy="0"/>
          <a:chOff x="0" y="0"/>
          <a:chExt cx="0" cy="0"/>
        </a:xfrm>
      </p:grpSpPr>
      <p:sp>
        <p:nvSpPr>
          <p:cNvPr id="1821" name="Google Shape;1821;gde6b9002f7_0_9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2" name="Google Shape;1822;gde6b9002f7_0_9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9"/>
        <p:cNvGrpSpPr/>
        <p:nvPr/>
      </p:nvGrpSpPr>
      <p:grpSpPr>
        <a:xfrm>
          <a:off x="0" y="0"/>
          <a:ext cx="0" cy="0"/>
          <a:chOff x="0" y="0"/>
          <a:chExt cx="0" cy="0"/>
        </a:xfrm>
      </p:grpSpPr>
      <p:sp>
        <p:nvSpPr>
          <p:cNvPr id="1850" name="Google Shape;1850;g8790415ef0_0_9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1" name="Google Shape;1851;g8790415ef0_0_9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875e6fa4de_0_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875e6fa4de_0_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5"/>
        <p:cNvGrpSpPr/>
        <p:nvPr/>
      </p:nvGrpSpPr>
      <p:grpSpPr>
        <a:xfrm>
          <a:off x="0" y="0"/>
          <a:ext cx="0" cy="0"/>
          <a:chOff x="0" y="0"/>
          <a:chExt cx="0" cy="0"/>
        </a:xfrm>
      </p:grpSpPr>
      <p:sp>
        <p:nvSpPr>
          <p:cNvPr id="1636" name="Google Shape;1636;g875e6fa4de_0_8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7" name="Google Shape;1637;g875e6fa4de_0_8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1"/>
        <p:cNvGrpSpPr/>
        <p:nvPr/>
      </p:nvGrpSpPr>
      <p:grpSpPr>
        <a:xfrm>
          <a:off x="0" y="0"/>
          <a:ext cx="0" cy="0"/>
          <a:chOff x="0" y="0"/>
          <a:chExt cx="0" cy="0"/>
        </a:xfrm>
      </p:grpSpPr>
      <p:sp>
        <p:nvSpPr>
          <p:cNvPr id="1642" name="Google Shape;1642;g8771d8805b_0_8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3" name="Google Shape;1643;g8771d8805b_0_8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9"/>
        <p:cNvGrpSpPr/>
        <p:nvPr/>
      </p:nvGrpSpPr>
      <p:grpSpPr>
        <a:xfrm>
          <a:off x="0" y="0"/>
          <a:ext cx="0" cy="0"/>
          <a:chOff x="0" y="0"/>
          <a:chExt cx="0" cy="0"/>
        </a:xfrm>
      </p:grpSpPr>
      <p:sp>
        <p:nvSpPr>
          <p:cNvPr id="1650" name="Google Shape;1650;g8790415ef0_0_4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1" name="Google Shape;1651;g8790415ef0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5"/>
        <p:cNvGrpSpPr/>
        <p:nvPr/>
      </p:nvGrpSpPr>
      <p:grpSpPr>
        <a:xfrm>
          <a:off x="0" y="0"/>
          <a:ext cx="0" cy="0"/>
          <a:chOff x="0" y="0"/>
          <a:chExt cx="0" cy="0"/>
        </a:xfrm>
      </p:grpSpPr>
      <p:sp>
        <p:nvSpPr>
          <p:cNvPr id="1656" name="Google Shape;1656;g875e6fa4d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7" name="Google Shape;1657;g875e6fa4de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de6b9002f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de6b9002f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2"/>
        <p:cNvGrpSpPr/>
        <p:nvPr/>
      </p:nvGrpSpPr>
      <p:grpSpPr>
        <a:xfrm>
          <a:off x="0" y="0"/>
          <a:ext cx="0" cy="0"/>
          <a:chOff x="0" y="0"/>
          <a:chExt cx="0" cy="0"/>
        </a:xfrm>
      </p:grpSpPr>
      <p:sp>
        <p:nvSpPr>
          <p:cNvPr id="1743" name="Google Shape;1743;g8790415ef0_0_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4" name="Google Shape;1744;g8790415ef0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2"/>
        <p:cNvGrpSpPr/>
        <p:nvPr/>
      </p:nvGrpSpPr>
      <p:grpSpPr>
        <a:xfrm>
          <a:off x="0" y="0"/>
          <a:ext cx="0" cy="0"/>
          <a:chOff x="0" y="0"/>
          <a:chExt cx="0" cy="0"/>
        </a:xfrm>
      </p:grpSpPr>
      <p:sp>
        <p:nvSpPr>
          <p:cNvPr id="1763" name="Google Shape;1763;gde6b9002f7_0_1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4" name="Google Shape;1764;gde6b9002f7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s://slidesgo.com/" TargetMode="External"/><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hyperlink" Target="https://stories.freepik.com/" TargetMode="External"/><Relationship Id="rId5" Type="http://schemas.openxmlformats.org/officeDocument/2006/relationships/hyperlink" Target="https://www.freepik.com/" TargetMode="External"/><Relationship Id="rId4" Type="http://schemas.openxmlformats.org/officeDocument/2006/relationships/hyperlink" Target="https://www.flaticon.com/" TargetMode="Externa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hyperlink" Target="https://slidesgo.com/" TargetMode="External"/><Relationship Id="rId2" Type="http://schemas.openxmlformats.org/officeDocument/2006/relationships/image" Target="../media/image2.jpg"/><Relationship Id="rId1" Type="http://schemas.openxmlformats.org/officeDocument/2006/relationships/slideMaster" Target="../slideMasters/slideMaster2.xml"/><Relationship Id="rId6" Type="http://schemas.openxmlformats.org/officeDocument/2006/relationships/hyperlink" Target="https://stories.freepik.com/" TargetMode="External"/><Relationship Id="rId5" Type="http://schemas.openxmlformats.org/officeDocument/2006/relationships/hyperlink" Target="https://www.freepik.com/" TargetMode="External"/><Relationship Id="rId4" Type="http://schemas.openxmlformats.org/officeDocument/2006/relationships/hyperlink" Target="https://www.flaticon.com/" TargetMode="Externa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831038" y="1351475"/>
            <a:ext cx="5481900" cy="18870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8500"/>
              <a:buNone/>
              <a:defRPr sz="8500"/>
            </a:lvl1pPr>
            <a:lvl2pPr lvl="1" algn="ctr">
              <a:lnSpc>
                <a:spcPct val="80000"/>
              </a:lnSpc>
              <a:spcBef>
                <a:spcPts val="0"/>
              </a:spcBef>
              <a:spcAft>
                <a:spcPts val="0"/>
              </a:spcAft>
              <a:buSzPts val="8500"/>
              <a:buNone/>
              <a:defRPr sz="8500"/>
            </a:lvl2pPr>
            <a:lvl3pPr lvl="2" algn="ctr">
              <a:lnSpc>
                <a:spcPct val="80000"/>
              </a:lnSpc>
              <a:spcBef>
                <a:spcPts val="0"/>
              </a:spcBef>
              <a:spcAft>
                <a:spcPts val="0"/>
              </a:spcAft>
              <a:buSzPts val="8500"/>
              <a:buNone/>
              <a:defRPr sz="8500"/>
            </a:lvl3pPr>
            <a:lvl4pPr lvl="3" algn="ctr">
              <a:lnSpc>
                <a:spcPct val="80000"/>
              </a:lnSpc>
              <a:spcBef>
                <a:spcPts val="0"/>
              </a:spcBef>
              <a:spcAft>
                <a:spcPts val="0"/>
              </a:spcAft>
              <a:buSzPts val="8500"/>
              <a:buNone/>
              <a:defRPr sz="8500"/>
            </a:lvl4pPr>
            <a:lvl5pPr lvl="4" algn="ctr">
              <a:lnSpc>
                <a:spcPct val="80000"/>
              </a:lnSpc>
              <a:spcBef>
                <a:spcPts val="0"/>
              </a:spcBef>
              <a:spcAft>
                <a:spcPts val="0"/>
              </a:spcAft>
              <a:buSzPts val="8500"/>
              <a:buNone/>
              <a:defRPr sz="8500"/>
            </a:lvl5pPr>
            <a:lvl6pPr lvl="5" algn="ctr">
              <a:lnSpc>
                <a:spcPct val="80000"/>
              </a:lnSpc>
              <a:spcBef>
                <a:spcPts val="0"/>
              </a:spcBef>
              <a:spcAft>
                <a:spcPts val="0"/>
              </a:spcAft>
              <a:buSzPts val="8500"/>
              <a:buNone/>
              <a:defRPr sz="8500"/>
            </a:lvl6pPr>
            <a:lvl7pPr lvl="6" algn="ctr">
              <a:lnSpc>
                <a:spcPct val="80000"/>
              </a:lnSpc>
              <a:spcBef>
                <a:spcPts val="0"/>
              </a:spcBef>
              <a:spcAft>
                <a:spcPts val="0"/>
              </a:spcAft>
              <a:buSzPts val="8500"/>
              <a:buNone/>
              <a:defRPr sz="8500"/>
            </a:lvl7pPr>
            <a:lvl8pPr lvl="7" algn="ctr">
              <a:lnSpc>
                <a:spcPct val="80000"/>
              </a:lnSpc>
              <a:spcBef>
                <a:spcPts val="0"/>
              </a:spcBef>
              <a:spcAft>
                <a:spcPts val="0"/>
              </a:spcAft>
              <a:buSzPts val="8500"/>
              <a:buNone/>
              <a:defRPr sz="8500"/>
            </a:lvl8pPr>
            <a:lvl9pPr lvl="8" algn="ctr">
              <a:lnSpc>
                <a:spcPct val="80000"/>
              </a:lnSpc>
              <a:spcBef>
                <a:spcPts val="0"/>
              </a:spcBef>
              <a:spcAft>
                <a:spcPts val="0"/>
              </a:spcAft>
              <a:buSzPts val="8500"/>
              <a:buNone/>
              <a:defRPr sz="8500"/>
            </a:lvl9pPr>
          </a:lstStyle>
          <a:p>
            <a:endParaRPr/>
          </a:p>
        </p:txBody>
      </p:sp>
      <p:sp>
        <p:nvSpPr>
          <p:cNvPr id="10" name="Google Shape;10;p2"/>
          <p:cNvSpPr txBox="1">
            <a:spLocks noGrp="1"/>
          </p:cNvSpPr>
          <p:nvPr>
            <p:ph type="subTitle" idx="1"/>
          </p:nvPr>
        </p:nvSpPr>
        <p:spPr>
          <a:xfrm>
            <a:off x="1831067" y="3421825"/>
            <a:ext cx="5481900" cy="370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1560604" y="-1539047"/>
            <a:ext cx="3115837" cy="3107530"/>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942871" y="3895765"/>
            <a:ext cx="3115837" cy="3107530"/>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616787" y="2319687"/>
            <a:ext cx="2219753" cy="3308051"/>
            <a:chOff x="-540587" y="2319687"/>
            <a:chExt cx="2219753" cy="3308051"/>
          </a:xfrm>
        </p:grpSpPr>
        <p:sp>
          <p:nvSpPr>
            <p:cNvPr id="14" name="Google Shape;14;p2"/>
            <p:cNvSpPr/>
            <p:nvPr/>
          </p:nvSpPr>
          <p:spPr>
            <a:xfrm>
              <a:off x="-540587" y="4308126"/>
              <a:ext cx="1096808" cy="1096771"/>
            </a:xfrm>
            <a:custGeom>
              <a:avLst/>
              <a:gdLst/>
              <a:ahLst/>
              <a:cxnLst/>
              <a:rect l="l" t="t" r="r" b="b"/>
              <a:pathLst>
                <a:path w="7395" h="7395" extrusionOk="0">
                  <a:moveTo>
                    <a:pt x="3680" y="1370"/>
                  </a:moveTo>
                  <a:cubicBezTo>
                    <a:pt x="4037" y="1370"/>
                    <a:pt x="4323" y="1656"/>
                    <a:pt x="4323" y="2001"/>
                  </a:cubicBezTo>
                  <a:cubicBezTo>
                    <a:pt x="4323" y="2358"/>
                    <a:pt x="4037" y="2644"/>
                    <a:pt x="3680" y="2644"/>
                  </a:cubicBezTo>
                  <a:cubicBezTo>
                    <a:pt x="3335" y="2644"/>
                    <a:pt x="3049" y="2358"/>
                    <a:pt x="3049" y="2001"/>
                  </a:cubicBezTo>
                  <a:cubicBezTo>
                    <a:pt x="3049" y="1656"/>
                    <a:pt x="3335" y="1370"/>
                    <a:pt x="3680" y="1370"/>
                  </a:cubicBezTo>
                  <a:close/>
                  <a:moveTo>
                    <a:pt x="1918" y="3132"/>
                  </a:moveTo>
                  <a:cubicBezTo>
                    <a:pt x="2275" y="3132"/>
                    <a:pt x="2561" y="3418"/>
                    <a:pt x="2561" y="3775"/>
                  </a:cubicBezTo>
                  <a:cubicBezTo>
                    <a:pt x="2561" y="4120"/>
                    <a:pt x="2275" y="4406"/>
                    <a:pt x="1918" y="4406"/>
                  </a:cubicBezTo>
                  <a:cubicBezTo>
                    <a:pt x="1572" y="4406"/>
                    <a:pt x="1287" y="4120"/>
                    <a:pt x="1287" y="3775"/>
                  </a:cubicBezTo>
                  <a:cubicBezTo>
                    <a:pt x="1287" y="3418"/>
                    <a:pt x="1572" y="3132"/>
                    <a:pt x="1918" y="3132"/>
                  </a:cubicBezTo>
                  <a:close/>
                  <a:moveTo>
                    <a:pt x="3692" y="3132"/>
                  </a:moveTo>
                  <a:cubicBezTo>
                    <a:pt x="4049" y="3132"/>
                    <a:pt x="4335" y="3418"/>
                    <a:pt x="4335" y="3775"/>
                  </a:cubicBezTo>
                  <a:cubicBezTo>
                    <a:pt x="4335" y="4120"/>
                    <a:pt x="4049" y="4406"/>
                    <a:pt x="3692" y="4406"/>
                  </a:cubicBezTo>
                  <a:cubicBezTo>
                    <a:pt x="3346" y="4406"/>
                    <a:pt x="3061" y="4120"/>
                    <a:pt x="3061" y="3775"/>
                  </a:cubicBezTo>
                  <a:cubicBezTo>
                    <a:pt x="3061" y="3418"/>
                    <a:pt x="3346" y="3132"/>
                    <a:pt x="3692" y="3132"/>
                  </a:cubicBezTo>
                  <a:close/>
                  <a:moveTo>
                    <a:pt x="5454" y="3132"/>
                  </a:moveTo>
                  <a:cubicBezTo>
                    <a:pt x="5799" y="3132"/>
                    <a:pt x="6085" y="3418"/>
                    <a:pt x="6085" y="3775"/>
                  </a:cubicBezTo>
                  <a:cubicBezTo>
                    <a:pt x="6085" y="4120"/>
                    <a:pt x="5799" y="4406"/>
                    <a:pt x="5454" y="4406"/>
                  </a:cubicBezTo>
                  <a:cubicBezTo>
                    <a:pt x="5097" y="4406"/>
                    <a:pt x="4811" y="4120"/>
                    <a:pt x="4811" y="3775"/>
                  </a:cubicBezTo>
                  <a:cubicBezTo>
                    <a:pt x="4811" y="3418"/>
                    <a:pt x="5097" y="3132"/>
                    <a:pt x="5454" y="3132"/>
                  </a:cubicBezTo>
                  <a:close/>
                  <a:moveTo>
                    <a:pt x="3680" y="4894"/>
                  </a:moveTo>
                  <a:cubicBezTo>
                    <a:pt x="4037" y="4894"/>
                    <a:pt x="4323" y="5180"/>
                    <a:pt x="4323" y="5537"/>
                  </a:cubicBezTo>
                  <a:cubicBezTo>
                    <a:pt x="4323" y="5883"/>
                    <a:pt x="4037" y="6168"/>
                    <a:pt x="3680" y="6168"/>
                  </a:cubicBezTo>
                  <a:cubicBezTo>
                    <a:pt x="3335" y="6168"/>
                    <a:pt x="3049" y="5883"/>
                    <a:pt x="3049" y="5537"/>
                  </a:cubicBezTo>
                  <a:cubicBezTo>
                    <a:pt x="3049" y="5180"/>
                    <a:pt x="3335" y="4894"/>
                    <a:pt x="3680" y="4894"/>
                  </a:cubicBezTo>
                  <a:close/>
                  <a:moveTo>
                    <a:pt x="3537" y="1"/>
                  </a:moveTo>
                  <a:cubicBezTo>
                    <a:pt x="3442" y="1"/>
                    <a:pt x="3370" y="84"/>
                    <a:pt x="3370" y="179"/>
                  </a:cubicBezTo>
                  <a:lnTo>
                    <a:pt x="3370" y="453"/>
                  </a:lnTo>
                  <a:cubicBezTo>
                    <a:pt x="3370" y="465"/>
                    <a:pt x="3370" y="477"/>
                    <a:pt x="3370" y="501"/>
                  </a:cubicBezTo>
                  <a:cubicBezTo>
                    <a:pt x="3168" y="513"/>
                    <a:pt x="2965" y="560"/>
                    <a:pt x="2763" y="620"/>
                  </a:cubicBezTo>
                  <a:cubicBezTo>
                    <a:pt x="2763" y="596"/>
                    <a:pt x="2763" y="584"/>
                    <a:pt x="2751" y="572"/>
                  </a:cubicBezTo>
                  <a:lnTo>
                    <a:pt x="2644" y="322"/>
                  </a:lnTo>
                  <a:cubicBezTo>
                    <a:pt x="2617" y="251"/>
                    <a:pt x="2558" y="213"/>
                    <a:pt x="2490" y="213"/>
                  </a:cubicBezTo>
                  <a:cubicBezTo>
                    <a:pt x="2466" y="213"/>
                    <a:pt x="2442" y="218"/>
                    <a:pt x="2418" y="227"/>
                  </a:cubicBezTo>
                  <a:lnTo>
                    <a:pt x="2132" y="346"/>
                  </a:lnTo>
                  <a:cubicBezTo>
                    <a:pt x="2049" y="382"/>
                    <a:pt x="2001" y="489"/>
                    <a:pt x="2037" y="572"/>
                  </a:cubicBezTo>
                  <a:lnTo>
                    <a:pt x="2144" y="822"/>
                  </a:lnTo>
                  <a:cubicBezTo>
                    <a:pt x="2156" y="834"/>
                    <a:pt x="2156" y="846"/>
                    <a:pt x="2168" y="858"/>
                  </a:cubicBezTo>
                  <a:cubicBezTo>
                    <a:pt x="1989" y="953"/>
                    <a:pt x="1811" y="1072"/>
                    <a:pt x="1656" y="1203"/>
                  </a:cubicBezTo>
                  <a:cubicBezTo>
                    <a:pt x="1644" y="1191"/>
                    <a:pt x="1644" y="1180"/>
                    <a:pt x="1632" y="1168"/>
                  </a:cubicBezTo>
                  <a:lnTo>
                    <a:pt x="1441" y="977"/>
                  </a:lnTo>
                  <a:cubicBezTo>
                    <a:pt x="1406" y="941"/>
                    <a:pt x="1361" y="924"/>
                    <a:pt x="1316" y="924"/>
                  </a:cubicBezTo>
                  <a:cubicBezTo>
                    <a:pt x="1272" y="924"/>
                    <a:pt x="1227" y="941"/>
                    <a:pt x="1191" y="977"/>
                  </a:cubicBezTo>
                  <a:lnTo>
                    <a:pt x="977" y="1203"/>
                  </a:lnTo>
                  <a:cubicBezTo>
                    <a:pt x="906" y="1263"/>
                    <a:pt x="906" y="1370"/>
                    <a:pt x="977" y="1442"/>
                  </a:cubicBezTo>
                  <a:lnTo>
                    <a:pt x="1168" y="1632"/>
                  </a:lnTo>
                  <a:cubicBezTo>
                    <a:pt x="1179" y="1644"/>
                    <a:pt x="1179" y="1656"/>
                    <a:pt x="1191" y="1656"/>
                  </a:cubicBezTo>
                  <a:cubicBezTo>
                    <a:pt x="1060" y="1811"/>
                    <a:pt x="953" y="1977"/>
                    <a:pt x="858" y="2156"/>
                  </a:cubicBezTo>
                  <a:cubicBezTo>
                    <a:pt x="846" y="2156"/>
                    <a:pt x="834" y="2144"/>
                    <a:pt x="834" y="2144"/>
                  </a:cubicBezTo>
                  <a:lnTo>
                    <a:pt x="572" y="2037"/>
                  </a:lnTo>
                  <a:cubicBezTo>
                    <a:pt x="551" y="2028"/>
                    <a:pt x="528" y="2023"/>
                    <a:pt x="505" y="2023"/>
                  </a:cubicBezTo>
                  <a:cubicBezTo>
                    <a:pt x="439" y="2023"/>
                    <a:pt x="373" y="2061"/>
                    <a:pt x="346" y="2132"/>
                  </a:cubicBezTo>
                  <a:lnTo>
                    <a:pt x="227" y="2418"/>
                  </a:lnTo>
                  <a:cubicBezTo>
                    <a:pt x="191" y="2501"/>
                    <a:pt x="227" y="2608"/>
                    <a:pt x="322" y="2644"/>
                  </a:cubicBezTo>
                  <a:lnTo>
                    <a:pt x="572" y="2751"/>
                  </a:lnTo>
                  <a:lnTo>
                    <a:pt x="596" y="2751"/>
                  </a:lnTo>
                  <a:cubicBezTo>
                    <a:pt x="537" y="2954"/>
                    <a:pt x="489" y="3168"/>
                    <a:pt x="465" y="3370"/>
                  </a:cubicBezTo>
                  <a:lnTo>
                    <a:pt x="167" y="3370"/>
                  </a:lnTo>
                  <a:cubicBezTo>
                    <a:pt x="72" y="3370"/>
                    <a:pt x="1" y="3454"/>
                    <a:pt x="1" y="3549"/>
                  </a:cubicBezTo>
                  <a:lnTo>
                    <a:pt x="1" y="3858"/>
                  </a:lnTo>
                  <a:cubicBezTo>
                    <a:pt x="1" y="3954"/>
                    <a:pt x="72" y="4037"/>
                    <a:pt x="167" y="4037"/>
                  </a:cubicBezTo>
                  <a:lnTo>
                    <a:pt x="453" y="4037"/>
                  </a:lnTo>
                  <a:cubicBezTo>
                    <a:pt x="453" y="4037"/>
                    <a:pt x="465" y="4025"/>
                    <a:pt x="465" y="4025"/>
                  </a:cubicBezTo>
                  <a:cubicBezTo>
                    <a:pt x="489" y="4204"/>
                    <a:pt x="525" y="4382"/>
                    <a:pt x="560" y="4549"/>
                  </a:cubicBezTo>
                  <a:lnTo>
                    <a:pt x="548" y="4549"/>
                  </a:lnTo>
                  <a:lnTo>
                    <a:pt x="287" y="4656"/>
                  </a:lnTo>
                  <a:cubicBezTo>
                    <a:pt x="203" y="4692"/>
                    <a:pt x="156" y="4787"/>
                    <a:pt x="191" y="4871"/>
                  </a:cubicBezTo>
                  <a:lnTo>
                    <a:pt x="298" y="5168"/>
                  </a:lnTo>
                  <a:cubicBezTo>
                    <a:pt x="326" y="5232"/>
                    <a:pt x="389" y="5275"/>
                    <a:pt x="460" y="5275"/>
                  </a:cubicBezTo>
                  <a:cubicBezTo>
                    <a:pt x="481" y="5275"/>
                    <a:pt x="503" y="5272"/>
                    <a:pt x="525" y="5263"/>
                  </a:cubicBezTo>
                  <a:lnTo>
                    <a:pt x="775" y="5168"/>
                  </a:lnTo>
                  <a:cubicBezTo>
                    <a:pt x="787" y="5168"/>
                    <a:pt x="787" y="5168"/>
                    <a:pt x="798" y="5156"/>
                  </a:cubicBezTo>
                  <a:cubicBezTo>
                    <a:pt x="906" y="5371"/>
                    <a:pt x="1037" y="5573"/>
                    <a:pt x="1179" y="5752"/>
                  </a:cubicBezTo>
                  <a:cubicBezTo>
                    <a:pt x="1179" y="5763"/>
                    <a:pt x="1168" y="5763"/>
                    <a:pt x="1168" y="5763"/>
                  </a:cubicBezTo>
                  <a:lnTo>
                    <a:pt x="977" y="5966"/>
                  </a:lnTo>
                  <a:cubicBezTo>
                    <a:pt x="906" y="6025"/>
                    <a:pt x="906" y="6144"/>
                    <a:pt x="977" y="6204"/>
                  </a:cubicBezTo>
                  <a:lnTo>
                    <a:pt x="1191" y="6430"/>
                  </a:lnTo>
                  <a:cubicBezTo>
                    <a:pt x="1227" y="6460"/>
                    <a:pt x="1272" y="6475"/>
                    <a:pt x="1316" y="6475"/>
                  </a:cubicBezTo>
                  <a:cubicBezTo>
                    <a:pt x="1361" y="6475"/>
                    <a:pt x="1406" y="6460"/>
                    <a:pt x="1441" y="6430"/>
                  </a:cubicBezTo>
                  <a:lnTo>
                    <a:pt x="1632" y="6228"/>
                  </a:lnTo>
                  <a:cubicBezTo>
                    <a:pt x="1644" y="6228"/>
                    <a:pt x="1644" y="6228"/>
                    <a:pt x="1644" y="6216"/>
                  </a:cubicBezTo>
                  <a:cubicBezTo>
                    <a:pt x="1787" y="6335"/>
                    <a:pt x="1941" y="6430"/>
                    <a:pt x="2096" y="6525"/>
                  </a:cubicBezTo>
                  <a:cubicBezTo>
                    <a:pt x="2096" y="6525"/>
                    <a:pt x="2084" y="6537"/>
                    <a:pt x="2084" y="6537"/>
                  </a:cubicBezTo>
                  <a:lnTo>
                    <a:pt x="1977" y="6799"/>
                  </a:lnTo>
                  <a:cubicBezTo>
                    <a:pt x="1930" y="6883"/>
                    <a:pt x="1977" y="6978"/>
                    <a:pt x="2061" y="7026"/>
                  </a:cubicBezTo>
                  <a:lnTo>
                    <a:pt x="2346" y="7145"/>
                  </a:lnTo>
                  <a:cubicBezTo>
                    <a:pt x="2368" y="7154"/>
                    <a:pt x="2391" y="7158"/>
                    <a:pt x="2415" y="7158"/>
                  </a:cubicBezTo>
                  <a:cubicBezTo>
                    <a:pt x="2481" y="7158"/>
                    <a:pt x="2546" y="7123"/>
                    <a:pt x="2573" y="7061"/>
                  </a:cubicBezTo>
                  <a:lnTo>
                    <a:pt x="2680" y="6811"/>
                  </a:lnTo>
                  <a:cubicBezTo>
                    <a:pt x="2692" y="6799"/>
                    <a:pt x="2692" y="6799"/>
                    <a:pt x="2692" y="6787"/>
                  </a:cubicBezTo>
                  <a:cubicBezTo>
                    <a:pt x="2906" y="6859"/>
                    <a:pt x="3132" y="6906"/>
                    <a:pt x="3370" y="6930"/>
                  </a:cubicBezTo>
                  <a:cubicBezTo>
                    <a:pt x="3370" y="6930"/>
                    <a:pt x="3370" y="6942"/>
                    <a:pt x="3370" y="6954"/>
                  </a:cubicBezTo>
                  <a:lnTo>
                    <a:pt x="3370" y="7228"/>
                  </a:lnTo>
                  <a:cubicBezTo>
                    <a:pt x="3370" y="7323"/>
                    <a:pt x="3442" y="7395"/>
                    <a:pt x="3537" y="7395"/>
                  </a:cubicBezTo>
                  <a:lnTo>
                    <a:pt x="3858" y="7395"/>
                  </a:lnTo>
                  <a:cubicBezTo>
                    <a:pt x="3954" y="7395"/>
                    <a:pt x="4025" y="7323"/>
                    <a:pt x="4025" y="7228"/>
                  </a:cubicBezTo>
                  <a:lnTo>
                    <a:pt x="4025" y="6954"/>
                  </a:lnTo>
                  <a:cubicBezTo>
                    <a:pt x="4025" y="6942"/>
                    <a:pt x="4025" y="6930"/>
                    <a:pt x="4025" y="6930"/>
                  </a:cubicBezTo>
                  <a:cubicBezTo>
                    <a:pt x="4239" y="6906"/>
                    <a:pt x="4442" y="6859"/>
                    <a:pt x="4632" y="6799"/>
                  </a:cubicBezTo>
                  <a:cubicBezTo>
                    <a:pt x="4632" y="6811"/>
                    <a:pt x="4644" y="6823"/>
                    <a:pt x="4644" y="6835"/>
                  </a:cubicBezTo>
                  <a:lnTo>
                    <a:pt x="4751" y="7085"/>
                  </a:lnTo>
                  <a:cubicBezTo>
                    <a:pt x="4779" y="7149"/>
                    <a:pt x="4842" y="7192"/>
                    <a:pt x="4913" y="7192"/>
                  </a:cubicBezTo>
                  <a:cubicBezTo>
                    <a:pt x="4934" y="7192"/>
                    <a:pt x="4956" y="7189"/>
                    <a:pt x="4978" y="7180"/>
                  </a:cubicBezTo>
                  <a:lnTo>
                    <a:pt x="5263" y="7061"/>
                  </a:lnTo>
                  <a:cubicBezTo>
                    <a:pt x="5347" y="7026"/>
                    <a:pt x="5394" y="6918"/>
                    <a:pt x="5359" y="6835"/>
                  </a:cubicBezTo>
                  <a:lnTo>
                    <a:pt x="5251" y="6573"/>
                  </a:lnTo>
                  <a:cubicBezTo>
                    <a:pt x="5251" y="6561"/>
                    <a:pt x="5240" y="6561"/>
                    <a:pt x="5240" y="6549"/>
                  </a:cubicBezTo>
                  <a:cubicBezTo>
                    <a:pt x="5418" y="6454"/>
                    <a:pt x="5585" y="6335"/>
                    <a:pt x="5740" y="6204"/>
                  </a:cubicBezTo>
                  <a:cubicBezTo>
                    <a:pt x="5751" y="6216"/>
                    <a:pt x="5751" y="6228"/>
                    <a:pt x="5763" y="6228"/>
                  </a:cubicBezTo>
                  <a:lnTo>
                    <a:pt x="5954" y="6430"/>
                  </a:lnTo>
                  <a:cubicBezTo>
                    <a:pt x="5990" y="6460"/>
                    <a:pt x="6034" y="6475"/>
                    <a:pt x="6079" y="6475"/>
                  </a:cubicBezTo>
                  <a:cubicBezTo>
                    <a:pt x="6124" y="6475"/>
                    <a:pt x="6168" y="6460"/>
                    <a:pt x="6204" y="6430"/>
                  </a:cubicBezTo>
                  <a:lnTo>
                    <a:pt x="6430" y="6204"/>
                  </a:lnTo>
                  <a:cubicBezTo>
                    <a:pt x="6490" y="6144"/>
                    <a:pt x="6490" y="6025"/>
                    <a:pt x="6430" y="5966"/>
                  </a:cubicBezTo>
                  <a:lnTo>
                    <a:pt x="6228" y="5763"/>
                  </a:lnTo>
                  <a:cubicBezTo>
                    <a:pt x="6216" y="5763"/>
                    <a:pt x="6204" y="5752"/>
                    <a:pt x="6192" y="5740"/>
                  </a:cubicBezTo>
                  <a:cubicBezTo>
                    <a:pt x="6323" y="5585"/>
                    <a:pt x="6430" y="5418"/>
                    <a:pt x="6525" y="5240"/>
                  </a:cubicBezTo>
                  <a:cubicBezTo>
                    <a:pt x="6537" y="5252"/>
                    <a:pt x="6549" y="5252"/>
                    <a:pt x="6573" y="5263"/>
                  </a:cubicBezTo>
                  <a:lnTo>
                    <a:pt x="6823" y="5371"/>
                  </a:lnTo>
                  <a:cubicBezTo>
                    <a:pt x="6844" y="5380"/>
                    <a:pt x="6867" y="5384"/>
                    <a:pt x="6890" y="5384"/>
                  </a:cubicBezTo>
                  <a:cubicBezTo>
                    <a:pt x="6956" y="5384"/>
                    <a:pt x="7023" y="5346"/>
                    <a:pt x="7049" y="5275"/>
                  </a:cubicBezTo>
                  <a:lnTo>
                    <a:pt x="7168" y="4990"/>
                  </a:lnTo>
                  <a:cubicBezTo>
                    <a:pt x="7204" y="4906"/>
                    <a:pt x="7168" y="4799"/>
                    <a:pt x="7073" y="4763"/>
                  </a:cubicBezTo>
                  <a:lnTo>
                    <a:pt x="6823" y="4656"/>
                  </a:lnTo>
                  <a:cubicBezTo>
                    <a:pt x="6811" y="4656"/>
                    <a:pt x="6787" y="4644"/>
                    <a:pt x="6775" y="4644"/>
                  </a:cubicBezTo>
                  <a:cubicBezTo>
                    <a:pt x="6835" y="4442"/>
                    <a:pt x="6883" y="4239"/>
                    <a:pt x="6894" y="4025"/>
                  </a:cubicBezTo>
                  <a:lnTo>
                    <a:pt x="7228" y="4025"/>
                  </a:lnTo>
                  <a:cubicBezTo>
                    <a:pt x="7323" y="4025"/>
                    <a:pt x="7395" y="3954"/>
                    <a:pt x="7395" y="3858"/>
                  </a:cubicBezTo>
                  <a:lnTo>
                    <a:pt x="7395" y="3549"/>
                  </a:lnTo>
                  <a:cubicBezTo>
                    <a:pt x="7395" y="3454"/>
                    <a:pt x="7323" y="3370"/>
                    <a:pt x="7228" y="3370"/>
                  </a:cubicBezTo>
                  <a:lnTo>
                    <a:pt x="6954" y="3370"/>
                  </a:lnTo>
                  <a:cubicBezTo>
                    <a:pt x="6930" y="3370"/>
                    <a:pt x="6918" y="3382"/>
                    <a:pt x="6894" y="3382"/>
                  </a:cubicBezTo>
                  <a:cubicBezTo>
                    <a:pt x="6883" y="3204"/>
                    <a:pt x="6847" y="3025"/>
                    <a:pt x="6799" y="2858"/>
                  </a:cubicBezTo>
                  <a:cubicBezTo>
                    <a:pt x="6823" y="2858"/>
                    <a:pt x="6835" y="2858"/>
                    <a:pt x="6847" y="2846"/>
                  </a:cubicBezTo>
                  <a:lnTo>
                    <a:pt x="7109" y="2751"/>
                  </a:lnTo>
                  <a:cubicBezTo>
                    <a:pt x="7204" y="2715"/>
                    <a:pt x="7240" y="2620"/>
                    <a:pt x="7204" y="2525"/>
                  </a:cubicBezTo>
                  <a:lnTo>
                    <a:pt x="7097" y="2239"/>
                  </a:lnTo>
                  <a:cubicBezTo>
                    <a:pt x="7068" y="2163"/>
                    <a:pt x="7002" y="2125"/>
                    <a:pt x="6927" y="2125"/>
                  </a:cubicBezTo>
                  <a:cubicBezTo>
                    <a:pt x="6909" y="2125"/>
                    <a:pt x="6890" y="2127"/>
                    <a:pt x="6871" y="2132"/>
                  </a:cubicBezTo>
                  <a:lnTo>
                    <a:pt x="6621" y="2239"/>
                  </a:lnTo>
                  <a:cubicBezTo>
                    <a:pt x="6597" y="2239"/>
                    <a:pt x="6585" y="2251"/>
                    <a:pt x="6573" y="2263"/>
                  </a:cubicBezTo>
                  <a:cubicBezTo>
                    <a:pt x="6466" y="2049"/>
                    <a:pt x="6335" y="1846"/>
                    <a:pt x="6180" y="1668"/>
                  </a:cubicBezTo>
                  <a:cubicBezTo>
                    <a:pt x="6204" y="1656"/>
                    <a:pt x="6216" y="1644"/>
                    <a:pt x="6228" y="1632"/>
                  </a:cubicBezTo>
                  <a:lnTo>
                    <a:pt x="6430" y="1442"/>
                  </a:lnTo>
                  <a:cubicBezTo>
                    <a:pt x="6490" y="1370"/>
                    <a:pt x="6490" y="1263"/>
                    <a:pt x="6430" y="1203"/>
                  </a:cubicBezTo>
                  <a:lnTo>
                    <a:pt x="6204" y="977"/>
                  </a:lnTo>
                  <a:cubicBezTo>
                    <a:pt x="6168" y="941"/>
                    <a:pt x="6124" y="924"/>
                    <a:pt x="6079" y="924"/>
                  </a:cubicBezTo>
                  <a:cubicBezTo>
                    <a:pt x="6034" y="924"/>
                    <a:pt x="5990" y="941"/>
                    <a:pt x="5954" y="977"/>
                  </a:cubicBezTo>
                  <a:lnTo>
                    <a:pt x="5763" y="1168"/>
                  </a:lnTo>
                  <a:cubicBezTo>
                    <a:pt x="5751" y="1180"/>
                    <a:pt x="5740" y="1203"/>
                    <a:pt x="5740" y="1215"/>
                  </a:cubicBezTo>
                  <a:cubicBezTo>
                    <a:pt x="5597" y="1096"/>
                    <a:pt x="5442" y="1001"/>
                    <a:pt x="5287" y="906"/>
                  </a:cubicBezTo>
                  <a:cubicBezTo>
                    <a:pt x="5299" y="894"/>
                    <a:pt x="5311" y="882"/>
                    <a:pt x="5311" y="858"/>
                  </a:cubicBezTo>
                  <a:lnTo>
                    <a:pt x="5430" y="608"/>
                  </a:lnTo>
                  <a:cubicBezTo>
                    <a:pt x="5466" y="525"/>
                    <a:pt x="5430" y="418"/>
                    <a:pt x="5335" y="382"/>
                  </a:cubicBezTo>
                  <a:lnTo>
                    <a:pt x="5049" y="251"/>
                  </a:lnTo>
                  <a:cubicBezTo>
                    <a:pt x="5030" y="243"/>
                    <a:pt x="5010" y="239"/>
                    <a:pt x="4989" y="239"/>
                  </a:cubicBezTo>
                  <a:cubicBezTo>
                    <a:pt x="4920" y="239"/>
                    <a:pt x="4850" y="282"/>
                    <a:pt x="4823" y="346"/>
                  </a:cubicBezTo>
                  <a:lnTo>
                    <a:pt x="4716" y="596"/>
                  </a:lnTo>
                  <a:cubicBezTo>
                    <a:pt x="4704" y="608"/>
                    <a:pt x="4704" y="632"/>
                    <a:pt x="4704" y="644"/>
                  </a:cubicBezTo>
                  <a:cubicBezTo>
                    <a:pt x="4478" y="572"/>
                    <a:pt x="4251" y="525"/>
                    <a:pt x="4025" y="501"/>
                  </a:cubicBezTo>
                  <a:cubicBezTo>
                    <a:pt x="4025" y="489"/>
                    <a:pt x="4025" y="465"/>
                    <a:pt x="4025" y="453"/>
                  </a:cubicBezTo>
                  <a:lnTo>
                    <a:pt x="4025" y="179"/>
                  </a:lnTo>
                  <a:cubicBezTo>
                    <a:pt x="4025" y="84"/>
                    <a:pt x="3954" y="1"/>
                    <a:pt x="3858" y="1"/>
                  </a:cubicBezTo>
                  <a:close/>
                </a:path>
              </a:pathLst>
            </a:custGeom>
            <a:solidFill>
              <a:srgbClr val="D76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999339" y="4128334"/>
              <a:ext cx="319630" cy="319630"/>
            </a:xfrm>
            <a:custGeom>
              <a:avLst/>
              <a:gdLst/>
              <a:ahLst/>
              <a:cxnLst/>
              <a:rect l="l" t="t" r="r" b="b"/>
              <a:pathLst>
                <a:path w="7395" h="7395" extrusionOk="0">
                  <a:moveTo>
                    <a:pt x="3680" y="1370"/>
                  </a:moveTo>
                  <a:cubicBezTo>
                    <a:pt x="4037" y="1370"/>
                    <a:pt x="4323" y="1656"/>
                    <a:pt x="4323" y="2001"/>
                  </a:cubicBezTo>
                  <a:cubicBezTo>
                    <a:pt x="4323" y="2358"/>
                    <a:pt x="4037" y="2644"/>
                    <a:pt x="3680" y="2644"/>
                  </a:cubicBezTo>
                  <a:cubicBezTo>
                    <a:pt x="3335" y="2644"/>
                    <a:pt x="3049" y="2358"/>
                    <a:pt x="3049" y="2001"/>
                  </a:cubicBezTo>
                  <a:cubicBezTo>
                    <a:pt x="3049" y="1656"/>
                    <a:pt x="3335" y="1370"/>
                    <a:pt x="3680" y="1370"/>
                  </a:cubicBezTo>
                  <a:close/>
                  <a:moveTo>
                    <a:pt x="1918" y="3132"/>
                  </a:moveTo>
                  <a:cubicBezTo>
                    <a:pt x="2275" y="3132"/>
                    <a:pt x="2561" y="3418"/>
                    <a:pt x="2561" y="3775"/>
                  </a:cubicBezTo>
                  <a:cubicBezTo>
                    <a:pt x="2561" y="4120"/>
                    <a:pt x="2275" y="4406"/>
                    <a:pt x="1918" y="4406"/>
                  </a:cubicBezTo>
                  <a:cubicBezTo>
                    <a:pt x="1572" y="4406"/>
                    <a:pt x="1287" y="4120"/>
                    <a:pt x="1287" y="3775"/>
                  </a:cubicBezTo>
                  <a:cubicBezTo>
                    <a:pt x="1287" y="3418"/>
                    <a:pt x="1572" y="3132"/>
                    <a:pt x="1918" y="3132"/>
                  </a:cubicBezTo>
                  <a:close/>
                  <a:moveTo>
                    <a:pt x="3692" y="3132"/>
                  </a:moveTo>
                  <a:cubicBezTo>
                    <a:pt x="4049" y="3132"/>
                    <a:pt x="4335" y="3418"/>
                    <a:pt x="4335" y="3775"/>
                  </a:cubicBezTo>
                  <a:cubicBezTo>
                    <a:pt x="4335" y="4120"/>
                    <a:pt x="4049" y="4406"/>
                    <a:pt x="3692" y="4406"/>
                  </a:cubicBezTo>
                  <a:cubicBezTo>
                    <a:pt x="3346" y="4406"/>
                    <a:pt x="3061" y="4120"/>
                    <a:pt x="3061" y="3775"/>
                  </a:cubicBezTo>
                  <a:cubicBezTo>
                    <a:pt x="3061" y="3418"/>
                    <a:pt x="3346" y="3132"/>
                    <a:pt x="3692" y="3132"/>
                  </a:cubicBezTo>
                  <a:close/>
                  <a:moveTo>
                    <a:pt x="5454" y="3132"/>
                  </a:moveTo>
                  <a:cubicBezTo>
                    <a:pt x="5799" y="3132"/>
                    <a:pt x="6085" y="3418"/>
                    <a:pt x="6085" y="3775"/>
                  </a:cubicBezTo>
                  <a:cubicBezTo>
                    <a:pt x="6085" y="4120"/>
                    <a:pt x="5799" y="4406"/>
                    <a:pt x="5454" y="4406"/>
                  </a:cubicBezTo>
                  <a:cubicBezTo>
                    <a:pt x="5097" y="4406"/>
                    <a:pt x="4811" y="4120"/>
                    <a:pt x="4811" y="3775"/>
                  </a:cubicBezTo>
                  <a:cubicBezTo>
                    <a:pt x="4811" y="3418"/>
                    <a:pt x="5097" y="3132"/>
                    <a:pt x="5454" y="3132"/>
                  </a:cubicBezTo>
                  <a:close/>
                  <a:moveTo>
                    <a:pt x="3680" y="4894"/>
                  </a:moveTo>
                  <a:cubicBezTo>
                    <a:pt x="4037" y="4894"/>
                    <a:pt x="4323" y="5180"/>
                    <a:pt x="4323" y="5537"/>
                  </a:cubicBezTo>
                  <a:cubicBezTo>
                    <a:pt x="4323" y="5883"/>
                    <a:pt x="4037" y="6168"/>
                    <a:pt x="3680" y="6168"/>
                  </a:cubicBezTo>
                  <a:cubicBezTo>
                    <a:pt x="3335" y="6168"/>
                    <a:pt x="3049" y="5883"/>
                    <a:pt x="3049" y="5537"/>
                  </a:cubicBezTo>
                  <a:cubicBezTo>
                    <a:pt x="3049" y="5180"/>
                    <a:pt x="3335" y="4894"/>
                    <a:pt x="3680" y="4894"/>
                  </a:cubicBezTo>
                  <a:close/>
                  <a:moveTo>
                    <a:pt x="3537" y="1"/>
                  </a:moveTo>
                  <a:cubicBezTo>
                    <a:pt x="3442" y="1"/>
                    <a:pt x="3370" y="84"/>
                    <a:pt x="3370" y="179"/>
                  </a:cubicBezTo>
                  <a:lnTo>
                    <a:pt x="3370" y="453"/>
                  </a:lnTo>
                  <a:cubicBezTo>
                    <a:pt x="3370" y="465"/>
                    <a:pt x="3370" y="477"/>
                    <a:pt x="3370" y="501"/>
                  </a:cubicBezTo>
                  <a:cubicBezTo>
                    <a:pt x="3168" y="513"/>
                    <a:pt x="2965" y="560"/>
                    <a:pt x="2763" y="620"/>
                  </a:cubicBezTo>
                  <a:cubicBezTo>
                    <a:pt x="2763" y="596"/>
                    <a:pt x="2763" y="584"/>
                    <a:pt x="2751" y="572"/>
                  </a:cubicBezTo>
                  <a:lnTo>
                    <a:pt x="2644" y="322"/>
                  </a:lnTo>
                  <a:cubicBezTo>
                    <a:pt x="2617" y="251"/>
                    <a:pt x="2558" y="213"/>
                    <a:pt x="2490" y="213"/>
                  </a:cubicBezTo>
                  <a:cubicBezTo>
                    <a:pt x="2466" y="213"/>
                    <a:pt x="2442" y="218"/>
                    <a:pt x="2418" y="227"/>
                  </a:cubicBezTo>
                  <a:lnTo>
                    <a:pt x="2132" y="346"/>
                  </a:lnTo>
                  <a:cubicBezTo>
                    <a:pt x="2049" y="382"/>
                    <a:pt x="2001" y="489"/>
                    <a:pt x="2037" y="572"/>
                  </a:cubicBezTo>
                  <a:lnTo>
                    <a:pt x="2144" y="822"/>
                  </a:lnTo>
                  <a:cubicBezTo>
                    <a:pt x="2156" y="834"/>
                    <a:pt x="2156" y="846"/>
                    <a:pt x="2168" y="858"/>
                  </a:cubicBezTo>
                  <a:cubicBezTo>
                    <a:pt x="1989" y="953"/>
                    <a:pt x="1811" y="1072"/>
                    <a:pt x="1656" y="1203"/>
                  </a:cubicBezTo>
                  <a:cubicBezTo>
                    <a:pt x="1644" y="1191"/>
                    <a:pt x="1644" y="1180"/>
                    <a:pt x="1632" y="1168"/>
                  </a:cubicBezTo>
                  <a:lnTo>
                    <a:pt x="1441" y="977"/>
                  </a:lnTo>
                  <a:cubicBezTo>
                    <a:pt x="1406" y="941"/>
                    <a:pt x="1361" y="924"/>
                    <a:pt x="1316" y="924"/>
                  </a:cubicBezTo>
                  <a:cubicBezTo>
                    <a:pt x="1272" y="924"/>
                    <a:pt x="1227" y="941"/>
                    <a:pt x="1191" y="977"/>
                  </a:cubicBezTo>
                  <a:lnTo>
                    <a:pt x="977" y="1203"/>
                  </a:lnTo>
                  <a:cubicBezTo>
                    <a:pt x="906" y="1263"/>
                    <a:pt x="906" y="1370"/>
                    <a:pt x="977" y="1442"/>
                  </a:cubicBezTo>
                  <a:lnTo>
                    <a:pt x="1168" y="1632"/>
                  </a:lnTo>
                  <a:cubicBezTo>
                    <a:pt x="1179" y="1644"/>
                    <a:pt x="1179" y="1656"/>
                    <a:pt x="1191" y="1656"/>
                  </a:cubicBezTo>
                  <a:cubicBezTo>
                    <a:pt x="1060" y="1811"/>
                    <a:pt x="953" y="1977"/>
                    <a:pt x="858" y="2156"/>
                  </a:cubicBezTo>
                  <a:cubicBezTo>
                    <a:pt x="846" y="2156"/>
                    <a:pt x="834" y="2144"/>
                    <a:pt x="834" y="2144"/>
                  </a:cubicBezTo>
                  <a:lnTo>
                    <a:pt x="572" y="2037"/>
                  </a:lnTo>
                  <a:cubicBezTo>
                    <a:pt x="551" y="2028"/>
                    <a:pt x="528" y="2023"/>
                    <a:pt x="505" y="2023"/>
                  </a:cubicBezTo>
                  <a:cubicBezTo>
                    <a:pt x="439" y="2023"/>
                    <a:pt x="373" y="2061"/>
                    <a:pt x="346" y="2132"/>
                  </a:cubicBezTo>
                  <a:lnTo>
                    <a:pt x="227" y="2418"/>
                  </a:lnTo>
                  <a:cubicBezTo>
                    <a:pt x="191" y="2501"/>
                    <a:pt x="227" y="2608"/>
                    <a:pt x="322" y="2644"/>
                  </a:cubicBezTo>
                  <a:lnTo>
                    <a:pt x="572" y="2751"/>
                  </a:lnTo>
                  <a:lnTo>
                    <a:pt x="596" y="2751"/>
                  </a:lnTo>
                  <a:cubicBezTo>
                    <a:pt x="537" y="2954"/>
                    <a:pt x="489" y="3168"/>
                    <a:pt x="465" y="3370"/>
                  </a:cubicBezTo>
                  <a:lnTo>
                    <a:pt x="167" y="3370"/>
                  </a:lnTo>
                  <a:cubicBezTo>
                    <a:pt x="72" y="3370"/>
                    <a:pt x="1" y="3454"/>
                    <a:pt x="1" y="3549"/>
                  </a:cubicBezTo>
                  <a:lnTo>
                    <a:pt x="1" y="3858"/>
                  </a:lnTo>
                  <a:cubicBezTo>
                    <a:pt x="1" y="3954"/>
                    <a:pt x="72" y="4037"/>
                    <a:pt x="167" y="4037"/>
                  </a:cubicBezTo>
                  <a:lnTo>
                    <a:pt x="453" y="4037"/>
                  </a:lnTo>
                  <a:cubicBezTo>
                    <a:pt x="453" y="4037"/>
                    <a:pt x="465" y="4025"/>
                    <a:pt x="465" y="4025"/>
                  </a:cubicBezTo>
                  <a:cubicBezTo>
                    <a:pt x="489" y="4204"/>
                    <a:pt x="525" y="4382"/>
                    <a:pt x="560" y="4549"/>
                  </a:cubicBezTo>
                  <a:lnTo>
                    <a:pt x="548" y="4549"/>
                  </a:lnTo>
                  <a:lnTo>
                    <a:pt x="287" y="4656"/>
                  </a:lnTo>
                  <a:cubicBezTo>
                    <a:pt x="203" y="4692"/>
                    <a:pt x="156" y="4787"/>
                    <a:pt x="191" y="4871"/>
                  </a:cubicBezTo>
                  <a:lnTo>
                    <a:pt x="298" y="5168"/>
                  </a:lnTo>
                  <a:cubicBezTo>
                    <a:pt x="326" y="5232"/>
                    <a:pt x="389" y="5275"/>
                    <a:pt x="460" y="5275"/>
                  </a:cubicBezTo>
                  <a:cubicBezTo>
                    <a:pt x="481" y="5275"/>
                    <a:pt x="503" y="5272"/>
                    <a:pt x="525" y="5263"/>
                  </a:cubicBezTo>
                  <a:lnTo>
                    <a:pt x="775" y="5168"/>
                  </a:lnTo>
                  <a:cubicBezTo>
                    <a:pt x="787" y="5168"/>
                    <a:pt x="787" y="5168"/>
                    <a:pt x="798" y="5156"/>
                  </a:cubicBezTo>
                  <a:cubicBezTo>
                    <a:pt x="906" y="5371"/>
                    <a:pt x="1037" y="5573"/>
                    <a:pt x="1179" y="5752"/>
                  </a:cubicBezTo>
                  <a:cubicBezTo>
                    <a:pt x="1179" y="5763"/>
                    <a:pt x="1168" y="5763"/>
                    <a:pt x="1168" y="5763"/>
                  </a:cubicBezTo>
                  <a:lnTo>
                    <a:pt x="977" y="5966"/>
                  </a:lnTo>
                  <a:cubicBezTo>
                    <a:pt x="906" y="6025"/>
                    <a:pt x="906" y="6144"/>
                    <a:pt x="977" y="6204"/>
                  </a:cubicBezTo>
                  <a:lnTo>
                    <a:pt x="1191" y="6430"/>
                  </a:lnTo>
                  <a:cubicBezTo>
                    <a:pt x="1227" y="6460"/>
                    <a:pt x="1272" y="6475"/>
                    <a:pt x="1316" y="6475"/>
                  </a:cubicBezTo>
                  <a:cubicBezTo>
                    <a:pt x="1361" y="6475"/>
                    <a:pt x="1406" y="6460"/>
                    <a:pt x="1441" y="6430"/>
                  </a:cubicBezTo>
                  <a:lnTo>
                    <a:pt x="1632" y="6228"/>
                  </a:lnTo>
                  <a:cubicBezTo>
                    <a:pt x="1644" y="6228"/>
                    <a:pt x="1644" y="6228"/>
                    <a:pt x="1644" y="6216"/>
                  </a:cubicBezTo>
                  <a:cubicBezTo>
                    <a:pt x="1787" y="6335"/>
                    <a:pt x="1941" y="6430"/>
                    <a:pt x="2096" y="6525"/>
                  </a:cubicBezTo>
                  <a:cubicBezTo>
                    <a:pt x="2096" y="6525"/>
                    <a:pt x="2084" y="6537"/>
                    <a:pt x="2084" y="6537"/>
                  </a:cubicBezTo>
                  <a:lnTo>
                    <a:pt x="1977" y="6799"/>
                  </a:lnTo>
                  <a:cubicBezTo>
                    <a:pt x="1930" y="6883"/>
                    <a:pt x="1977" y="6978"/>
                    <a:pt x="2061" y="7026"/>
                  </a:cubicBezTo>
                  <a:lnTo>
                    <a:pt x="2346" y="7145"/>
                  </a:lnTo>
                  <a:cubicBezTo>
                    <a:pt x="2368" y="7154"/>
                    <a:pt x="2391" y="7158"/>
                    <a:pt x="2415" y="7158"/>
                  </a:cubicBezTo>
                  <a:cubicBezTo>
                    <a:pt x="2481" y="7158"/>
                    <a:pt x="2546" y="7123"/>
                    <a:pt x="2573" y="7061"/>
                  </a:cubicBezTo>
                  <a:lnTo>
                    <a:pt x="2680" y="6811"/>
                  </a:lnTo>
                  <a:cubicBezTo>
                    <a:pt x="2692" y="6799"/>
                    <a:pt x="2692" y="6799"/>
                    <a:pt x="2692" y="6787"/>
                  </a:cubicBezTo>
                  <a:cubicBezTo>
                    <a:pt x="2906" y="6859"/>
                    <a:pt x="3132" y="6906"/>
                    <a:pt x="3370" y="6930"/>
                  </a:cubicBezTo>
                  <a:cubicBezTo>
                    <a:pt x="3370" y="6930"/>
                    <a:pt x="3370" y="6942"/>
                    <a:pt x="3370" y="6954"/>
                  </a:cubicBezTo>
                  <a:lnTo>
                    <a:pt x="3370" y="7228"/>
                  </a:lnTo>
                  <a:cubicBezTo>
                    <a:pt x="3370" y="7323"/>
                    <a:pt x="3442" y="7395"/>
                    <a:pt x="3537" y="7395"/>
                  </a:cubicBezTo>
                  <a:lnTo>
                    <a:pt x="3858" y="7395"/>
                  </a:lnTo>
                  <a:cubicBezTo>
                    <a:pt x="3954" y="7395"/>
                    <a:pt x="4025" y="7323"/>
                    <a:pt x="4025" y="7228"/>
                  </a:cubicBezTo>
                  <a:lnTo>
                    <a:pt x="4025" y="6954"/>
                  </a:lnTo>
                  <a:cubicBezTo>
                    <a:pt x="4025" y="6942"/>
                    <a:pt x="4025" y="6930"/>
                    <a:pt x="4025" y="6930"/>
                  </a:cubicBezTo>
                  <a:cubicBezTo>
                    <a:pt x="4239" y="6906"/>
                    <a:pt x="4442" y="6859"/>
                    <a:pt x="4632" y="6799"/>
                  </a:cubicBezTo>
                  <a:cubicBezTo>
                    <a:pt x="4632" y="6811"/>
                    <a:pt x="4644" y="6823"/>
                    <a:pt x="4644" y="6835"/>
                  </a:cubicBezTo>
                  <a:lnTo>
                    <a:pt x="4751" y="7085"/>
                  </a:lnTo>
                  <a:cubicBezTo>
                    <a:pt x="4779" y="7149"/>
                    <a:pt x="4842" y="7192"/>
                    <a:pt x="4913" y="7192"/>
                  </a:cubicBezTo>
                  <a:cubicBezTo>
                    <a:pt x="4934" y="7192"/>
                    <a:pt x="4956" y="7189"/>
                    <a:pt x="4978" y="7180"/>
                  </a:cubicBezTo>
                  <a:lnTo>
                    <a:pt x="5263" y="7061"/>
                  </a:lnTo>
                  <a:cubicBezTo>
                    <a:pt x="5347" y="7026"/>
                    <a:pt x="5394" y="6918"/>
                    <a:pt x="5359" y="6835"/>
                  </a:cubicBezTo>
                  <a:lnTo>
                    <a:pt x="5251" y="6573"/>
                  </a:lnTo>
                  <a:cubicBezTo>
                    <a:pt x="5251" y="6561"/>
                    <a:pt x="5240" y="6561"/>
                    <a:pt x="5240" y="6549"/>
                  </a:cubicBezTo>
                  <a:cubicBezTo>
                    <a:pt x="5418" y="6454"/>
                    <a:pt x="5585" y="6335"/>
                    <a:pt x="5740" y="6204"/>
                  </a:cubicBezTo>
                  <a:cubicBezTo>
                    <a:pt x="5751" y="6216"/>
                    <a:pt x="5751" y="6228"/>
                    <a:pt x="5763" y="6228"/>
                  </a:cubicBezTo>
                  <a:lnTo>
                    <a:pt x="5954" y="6430"/>
                  </a:lnTo>
                  <a:cubicBezTo>
                    <a:pt x="5990" y="6460"/>
                    <a:pt x="6034" y="6475"/>
                    <a:pt x="6079" y="6475"/>
                  </a:cubicBezTo>
                  <a:cubicBezTo>
                    <a:pt x="6124" y="6475"/>
                    <a:pt x="6168" y="6460"/>
                    <a:pt x="6204" y="6430"/>
                  </a:cubicBezTo>
                  <a:lnTo>
                    <a:pt x="6430" y="6204"/>
                  </a:lnTo>
                  <a:cubicBezTo>
                    <a:pt x="6490" y="6144"/>
                    <a:pt x="6490" y="6025"/>
                    <a:pt x="6430" y="5966"/>
                  </a:cubicBezTo>
                  <a:lnTo>
                    <a:pt x="6228" y="5763"/>
                  </a:lnTo>
                  <a:cubicBezTo>
                    <a:pt x="6216" y="5763"/>
                    <a:pt x="6204" y="5752"/>
                    <a:pt x="6192" y="5740"/>
                  </a:cubicBezTo>
                  <a:cubicBezTo>
                    <a:pt x="6323" y="5585"/>
                    <a:pt x="6430" y="5418"/>
                    <a:pt x="6525" y="5240"/>
                  </a:cubicBezTo>
                  <a:cubicBezTo>
                    <a:pt x="6537" y="5252"/>
                    <a:pt x="6549" y="5252"/>
                    <a:pt x="6573" y="5263"/>
                  </a:cubicBezTo>
                  <a:lnTo>
                    <a:pt x="6823" y="5371"/>
                  </a:lnTo>
                  <a:cubicBezTo>
                    <a:pt x="6844" y="5380"/>
                    <a:pt x="6867" y="5384"/>
                    <a:pt x="6890" y="5384"/>
                  </a:cubicBezTo>
                  <a:cubicBezTo>
                    <a:pt x="6956" y="5384"/>
                    <a:pt x="7023" y="5346"/>
                    <a:pt x="7049" y="5275"/>
                  </a:cubicBezTo>
                  <a:lnTo>
                    <a:pt x="7168" y="4990"/>
                  </a:lnTo>
                  <a:cubicBezTo>
                    <a:pt x="7204" y="4906"/>
                    <a:pt x="7168" y="4799"/>
                    <a:pt x="7073" y="4763"/>
                  </a:cubicBezTo>
                  <a:lnTo>
                    <a:pt x="6823" y="4656"/>
                  </a:lnTo>
                  <a:cubicBezTo>
                    <a:pt x="6811" y="4656"/>
                    <a:pt x="6787" y="4644"/>
                    <a:pt x="6775" y="4644"/>
                  </a:cubicBezTo>
                  <a:cubicBezTo>
                    <a:pt x="6835" y="4442"/>
                    <a:pt x="6883" y="4239"/>
                    <a:pt x="6894" y="4025"/>
                  </a:cubicBezTo>
                  <a:lnTo>
                    <a:pt x="7228" y="4025"/>
                  </a:lnTo>
                  <a:cubicBezTo>
                    <a:pt x="7323" y="4025"/>
                    <a:pt x="7395" y="3954"/>
                    <a:pt x="7395" y="3858"/>
                  </a:cubicBezTo>
                  <a:lnTo>
                    <a:pt x="7395" y="3549"/>
                  </a:lnTo>
                  <a:cubicBezTo>
                    <a:pt x="7395" y="3454"/>
                    <a:pt x="7323" y="3370"/>
                    <a:pt x="7228" y="3370"/>
                  </a:cubicBezTo>
                  <a:lnTo>
                    <a:pt x="6954" y="3370"/>
                  </a:lnTo>
                  <a:cubicBezTo>
                    <a:pt x="6930" y="3370"/>
                    <a:pt x="6918" y="3382"/>
                    <a:pt x="6894" y="3382"/>
                  </a:cubicBezTo>
                  <a:cubicBezTo>
                    <a:pt x="6883" y="3204"/>
                    <a:pt x="6847" y="3025"/>
                    <a:pt x="6799" y="2858"/>
                  </a:cubicBezTo>
                  <a:cubicBezTo>
                    <a:pt x="6823" y="2858"/>
                    <a:pt x="6835" y="2858"/>
                    <a:pt x="6847" y="2846"/>
                  </a:cubicBezTo>
                  <a:lnTo>
                    <a:pt x="7109" y="2751"/>
                  </a:lnTo>
                  <a:cubicBezTo>
                    <a:pt x="7204" y="2715"/>
                    <a:pt x="7240" y="2620"/>
                    <a:pt x="7204" y="2525"/>
                  </a:cubicBezTo>
                  <a:lnTo>
                    <a:pt x="7097" y="2239"/>
                  </a:lnTo>
                  <a:cubicBezTo>
                    <a:pt x="7068" y="2163"/>
                    <a:pt x="7002" y="2125"/>
                    <a:pt x="6927" y="2125"/>
                  </a:cubicBezTo>
                  <a:cubicBezTo>
                    <a:pt x="6909" y="2125"/>
                    <a:pt x="6890" y="2127"/>
                    <a:pt x="6871" y="2132"/>
                  </a:cubicBezTo>
                  <a:lnTo>
                    <a:pt x="6621" y="2239"/>
                  </a:lnTo>
                  <a:cubicBezTo>
                    <a:pt x="6597" y="2239"/>
                    <a:pt x="6585" y="2251"/>
                    <a:pt x="6573" y="2263"/>
                  </a:cubicBezTo>
                  <a:cubicBezTo>
                    <a:pt x="6466" y="2049"/>
                    <a:pt x="6335" y="1846"/>
                    <a:pt x="6180" y="1668"/>
                  </a:cubicBezTo>
                  <a:cubicBezTo>
                    <a:pt x="6204" y="1656"/>
                    <a:pt x="6216" y="1644"/>
                    <a:pt x="6228" y="1632"/>
                  </a:cubicBezTo>
                  <a:lnTo>
                    <a:pt x="6430" y="1442"/>
                  </a:lnTo>
                  <a:cubicBezTo>
                    <a:pt x="6490" y="1370"/>
                    <a:pt x="6490" y="1263"/>
                    <a:pt x="6430" y="1203"/>
                  </a:cubicBezTo>
                  <a:lnTo>
                    <a:pt x="6204" y="977"/>
                  </a:lnTo>
                  <a:cubicBezTo>
                    <a:pt x="6168" y="941"/>
                    <a:pt x="6124" y="924"/>
                    <a:pt x="6079" y="924"/>
                  </a:cubicBezTo>
                  <a:cubicBezTo>
                    <a:pt x="6034" y="924"/>
                    <a:pt x="5990" y="941"/>
                    <a:pt x="5954" y="977"/>
                  </a:cubicBezTo>
                  <a:lnTo>
                    <a:pt x="5763" y="1168"/>
                  </a:lnTo>
                  <a:cubicBezTo>
                    <a:pt x="5751" y="1180"/>
                    <a:pt x="5740" y="1203"/>
                    <a:pt x="5740" y="1215"/>
                  </a:cubicBezTo>
                  <a:cubicBezTo>
                    <a:pt x="5597" y="1096"/>
                    <a:pt x="5442" y="1001"/>
                    <a:pt x="5287" y="906"/>
                  </a:cubicBezTo>
                  <a:cubicBezTo>
                    <a:pt x="5299" y="894"/>
                    <a:pt x="5311" y="882"/>
                    <a:pt x="5311" y="858"/>
                  </a:cubicBezTo>
                  <a:lnTo>
                    <a:pt x="5430" y="608"/>
                  </a:lnTo>
                  <a:cubicBezTo>
                    <a:pt x="5466" y="525"/>
                    <a:pt x="5430" y="418"/>
                    <a:pt x="5335" y="382"/>
                  </a:cubicBezTo>
                  <a:lnTo>
                    <a:pt x="5049" y="251"/>
                  </a:lnTo>
                  <a:cubicBezTo>
                    <a:pt x="5030" y="243"/>
                    <a:pt x="5010" y="239"/>
                    <a:pt x="4989" y="239"/>
                  </a:cubicBezTo>
                  <a:cubicBezTo>
                    <a:pt x="4920" y="239"/>
                    <a:pt x="4850" y="282"/>
                    <a:pt x="4823" y="346"/>
                  </a:cubicBezTo>
                  <a:lnTo>
                    <a:pt x="4716" y="596"/>
                  </a:lnTo>
                  <a:cubicBezTo>
                    <a:pt x="4704" y="608"/>
                    <a:pt x="4704" y="632"/>
                    <a:pt x="4704" y="644"/>
                  </a:cubicBezTo>
                  <a:cubicBezTo>
                    <a:pt x="4478" y="572"/>
                    <a:pt x="4251" y="525"/>
                    <a:pt x="4025" y="501"/>
                  </a:cubicBezTo>
                  <a:cubicBezTo>
                    <a:pt x="4025" y="489"/>
                    <a:pt x="4025" y="465"/>
                    <a:pt x="4025" y="453"/>
                  </a:cubicBezTo>
                  <a:lnTo>
                    <a:pt x="4025" y="179"/>
                  </a:lnTo>
                  <a:cubicBezTo>
                    <a:pt x="4025" y="84"/>
                    <a:pt x="3954" y="1"/>
                    <a:pt x="3858" y="1"/>
                  </a:cubicBezTo>
                  <a:close/>
                </a:path>
              </a:pathLst>
            </a:custGeom>
            <a:solidFill>
              <a:srgbClr val="D76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flipH="1">
              <a:off x="154188" y="3546361"/>
              <a:ext cx="815738" cy="813318"/>
            </a:xfrm>
            <a:custGeom>
              <a:avLst/>
              <a:gdLst/>
              <a:ahLst/>
              <a:cxnLst/>
              <a:rect l="l" t="t" r="r" b="b"/>
              <a:pathLst>
                <a:path w="18873" h="18817" extrusionOk="0">
                  <a:moveTo>
                    <a:pt x="11200" y="3195"/>
                  </a:moveTo>
                  <a:cubicBezTo>
                    <a:pt x="11272" y="3195"/>
                    <a:pt x="11346" y="3206"/>
                    <a:pt x="11419" y="3229"/>
                  </a:cubicBezTo>
                  <a:cubicBezTo>
                    <a:pt x="12824" y="3694"/>
                    <a:pt x="14038" y="4622"/>
                    <a:pt x="14836" y="5861"/>
                  </a:cubicBezTo>
                  <a:cubicBezTo>
                    <a:pt x="15074" y="6230"/>
                    <a:pt x="14931" y="6730"/>
                    <a:pt x="14538" y="6920"/>
                  </a:cubicBezTo>
                  <a:cubicBezTo>
                    <a:pt x="14122" y="7123"/>
                    <a:pt x="13717" y="7313"/>
                    <a:pt x="13300" y="7504"/>
                  </a:cubicBezTo>
                  <a:cubicBezTo>
                    <a:pt x="13197" y="7553"/>
                    <a:pt x="13089" y="7577"/>
                    <a:pt x="12981" y="7577"/>
                  </a:cubicBezTo>
                  <a:cubicBezTo>
                    <a:pt x="12752" y="7577"/>
                    <a:pt x="12529" y="7468"/>
                    <a:pt x="12383" y="7265"/>
                  </a:cubicBezTo>
                  <a:cubicBezTo>
                    <a:pt x="11967" y="6670"/>
                    <a:pt x="11371" y="6218"/>
                    <a:pt x="10693" y="5968"/>
                  </a:cubicBezTo>
                  <a:cubicBezTo>
                    <a:pt x="10359" y="5837"/>
                    <a:pt x="10157" y="5491"/>
                    <a:pt x="10228" y="5146"/>
                  </a:cubicBezTo>
                  <a:cubicBezTo>
                    <a:pt x="10312" y="4694"/>
                    <a:pt x="10395" y="4241"/>
                    <a:pt x="10478" y="3801"/>
                  </a:cubicBezTo>
                  <a:cubicBezTo>
                    <a:pt x="10547" y="3437"/>
                    <a:pt x="10859" y="3195"/>
                    <a:pt x="11200" y="3195"/>
                  </a:cubicBezTo>
                  <a:close/>
                  <a:moveTo>
                    <a:pt x="6244" y="3840"/>
                  </a:moveTo>
                  <a:cubicBezTo>
                    <a:pt x="6517" y="3840"/>
                    <a:pt x="6779" y="3994"/>
                    <a:pt x="6906" y="4265"/>
                  </a:cubicBezTo>
                  <a:cubicBezTo>
                    <a:pt x="7109" y="4670"/>
                    <a:pt x="7299" y="5087"/>
                    <a:pt x="7502" y="5491"/>
                  </a:cubicBezTo>
                  <a:cubicBezTo>
                    <a:pt x="7657" y="5825"/>
                    <a:pt x="7549" y="6206"/>
                    <a:pt x="7252" y="6408"/>
                  </a:cubicBezTo>
                  <a:cubicBezTo>
                    <a:pt x="6656" y="6837"/>
                    <a:pt x="6204" y="7420"/>
                    <a:pt x="5954" y="8099"/>
                  </a:cubicBezTo>
                  <a:cubicBezTo>
                    <a:pt x="5839" y="8402"/>
                    <a:pt x="5559" y="8586"/>
                    <a:pt x="5258" y="8586"/>
                  </a:cubicBezTo>
                  <a:cubicBezTo>
                    <a:pt x="5217" y="8586"/>
                    <a:pt x="5174" y="8582"/>
                    <a:pt x="5132" y="8575"/>
                  </a:cubicBezTo>
                  <a:cubicBezTo>
                    <a:pt x="4680" y="8492"/>
                    <a:pt x="4228" y="8408"/>
                    <a:pt x="3787" y="8325"/>
                  </a:cubicBezTo>
                  <a:cubicBezTo>
                    <a:pt x="3346" y="8242"/>
                    <a:pt x="3085" y="7801"/>
                    <a:pt x="3227" y="7373"/>
                  </a:cubicBezTo>
                  <a:cubicBezTo>
                    <a:pt x="3680" y="5968"/>
                    <a:pt x="4609" y="4765"/>
                    <a:pt x="5847" y="3956"/>
                  </a:cubicBezTo>
                  <a:cubicBezTo>
                    <a:pt x="5972" y="3877"/>
                    <a:pt x="6109" y="3840"/>
                    <a:pt x="6244" y="3840"/>
                  </a:cubicBezTo>
                  <a:close/>
                  <a:moveTo>
                    <a:pt x="9211" y="7035"/>
                  </a:moveTo>
                  <a:cubicBezTo>
                    <a:pt x="9716" y="7035"/>
                    <a:pt x="10226" y="7195"/>
                    <a:pt x="10657" y="7527"/>
                  </a:cubicBezTo>
                  <a:cubicBezTo>
                    <a:pt x="11693" y="8325"/>
                    <a:pt x="11883" y="9813"/>
                    <a:pt x="11086" y="10849"/>
                  </a:cubicBezTo>
                  <a:cubicBezTo>
                    <a:pt x="10620" y="11454"/>
                    <a:pt x="9919" y="11771"/>
                    <a:pt x="9210" y="11771"/>
                  </a:cubicBezTo>
                  <a:cubicBezTo>
                    <a:pt x="8704" y="11771"/>
                    <a:pt x="8195" y="11610"/>
                    <a:pt x="7764" y="11278"/>
                  </a:cubicBezTo>
                  <a:cubicBezTo>
                    <a:pt x="6728" y="10480"/>
                    <a:pt x="6537" y="8992"/>
                    <a:pt x="7335" y="7956"/>
                  </a:cubicBezTo>
                  <a:cubicBezTo>
                    <a:pt x="7801" y="7351"/>
                    <a:pt x="8502" y="7035"/>
                    <a:pt x="9211" y="7035"/>
                  </a:cubicBezTo>
                  <a:close/>
                  <a:moveTo>
                    <a:pt x="13533" y="10220"/>
                  </a:moveTo>
                  <a:cubicBezTo>
                    <a:pt x="13574" y="10220"/>
                    <a:pt x="13615" y="10223"/>
                    <a:pt x="13657" y="10230"/>
                  </a:cubicBezTo>
                  <a:cubicBezTo>
                    <a:pt x="14110" y="10313"/>
                    <a:pt x="14550" y="10409"/>
                    <a:pt x="15003" y="10492"/>
                  </a:cubicBezTo>
                  <a:cubicBezTo>
                    <a:pt x="15431" y="10563"/>
                    <a:pt x="15705" y="11016"/>
                    <a:pt x="15562" y="11433"/>
                  </a:cubicBezTo>
                  <a:cubicBezTo>
                    <a:pt x="15110" y="12838"/>
                    <a:pt x="14181" y="14052"/>
                    <a:pt x="12931" y="14850"/>
                  </a:cubicBezTo>
                  <a:cubicBezTo>
                    <a:pt x="12809" y="14929"/>
                    <a:pt x="12672" y="14966"/>
                    <a:pt x="12537" y="14966"/>
                  </a:cubicBezTo>
                  <a:cubicBezTo>
                    <a:pt x="12264" y="14966"/>
                    <a:pt x="11999" y="14815"/>
                    <a:pt x="11871" y="14552"/>
                  </a:cubicBezTo>
                  <a:cubicBezTo>
                    <a:pt x="11681" y="14135"/>
                    <a:pt x="11478" y="13731"/>
                    <a:pt x="11288" y="13314"/>
                  </a:cubicBezTo>
                  <a:cubicBezTo>
                    <a:pt x="11133" y="12992"/>
                    <a:pt x="11240" y="12599"/>
                    <a:pt x="11538" y="12397"/>
                  </a:cubicBezTo>
                  <a:cubicBezTo>
                    <a:pt x="12121" y="11980"/>
                    <a:pt x="12586" y="11385"/>
                    <a:pt x="12836" y="10706"/>
                  </a:cubicBezTo>
                  <a:cubicBezTo>
                    <a:pt x="12941" y="10412"/>
                    <a:pt x="13222" y="10220"/>
                    <a:pt x="13533" y="10220"/>
                  </a:cubicBezTo>
                  <a:close/>
                  <a:moveTo>
                    <a:pt x="5799" y="11231"/>
                  </a:moveTo>
                  <a:cubicBezTo>
                    <a:pt x="6031" y="11231"/>
                    <a:pt x="6255" y="11343"/>
                    <a:pt x="6394" y="11540"/>
                  </a:cubicBezTo>
                  <a:cubicBezTo>
                    <a:pt x="6823" y="12135"/>
                    <a:pt x="7407" y="12588"/>
                    <a:pt x="8097" y="12849"/>
                  </a:cubicBezTo>
                  <a:cubicBezTo>
                    <a:pt x="8430" y="12969"/>
                    <a:pt x="8633" y="13314"/>
                    <a:pt x="8561" y="13671"/>
                  </a:cubicBezTo>
                  <a:cubicBezTo>
                    <a:pt x="8478" y="14112"/>
                    <a:pt x="8395" y="14564"/>
                    <a:pt x="8311" y="15016"/>
                  </a:cubicBezTo>
                  <a:cubicBezTo>
                    <a:pt x="8243" y="15370"/>
                    <a:pt x="7931" y="15610"/>
                    <a:pt x="7584" y="15610"/>
                  </a:cubicBezTo>
                  <a:cubicBezTo>
                    <a:pt x="7510" y="15610"/>
                    <a:pt x="7434" y="15599"/>
                    <a:pt x="7359" y="15576"/>
                  </a:cubicBezTo>
                  <a:cubicBezTo>
                    <a:pt x="5954" y="15124"/>
                    <a:pt x="4751" y="14195"/>
                    <a:pt x="3954" y="12945"/>
                  </a:cubicBezTo>
                  <a:cubicBezTo>
                    <a:pt x="3704" y="12576"/>
                    <a:pt x="3847" y="12076"/>
                    <a:pt x="4251" y="11885"/>
                  </a:cubicBezTo>
                  <a:cubicBezTo>
                    <a:pt x="4656" y="11695"/>
                    <a:pt x="5073" y="11492"/>
                    <a:pt x="5490" y="11302"/>
                  </a:cubicBezTo>
                  <a:cubicBezTo>
                    <a:pt x="5590" y="11254"/>
                    <a:pt x="5695" y="11231"/>
                    <a:pt x="5799" y="11231"/>
                  </a:cubicBezTo>
                  <a:close/>
                  <a:moveTo>
                    <a:pt x="8666" y="0"/>
                  </a:moveTo>
                  <a:cubicBezTo>
                    <a:pt x="8651" y="0"/>
                    <a:pt x="8636" y="1"/>
                    <a:pt x="8621" y="3"/>
                  </a:cubicBezTo>
                  <a:lnTo>
                    <a:pt x="7823" y="110"/>
                  </a:lnTo>
                  <a:cubicBezTo>
                    <a:pt x="7585" y="146"/>
                    <a:pt x="7407" y="360"/>
                    <a:pt x="7442" y="598"/>
                  </a:cubicBezTo>
                  <a:lnTo>
                    <a:pt x="7537" y="1300"/>
                  </a:lnTo>
                  <a:cubicBezTo>
                    <a:pt x="7537" y="1324"/>
                    <a:pt x="7549" y="1348"/>
                    <a:pt x="7549" y="1372"/>
                  </a:cubicBezTo>
                  <a:cubicBezTo>
                    <a:pt x="7049" y="1491"/>
                    <a:pt x="6561" y="1646"/>
                    <a:pt x="6097" y="1860"/>
                  </a:cubicBezTo>
                  <a:cubicBezTo>
                    <a:pt x="6085" y="1836"/>
                    <a:pt x="6073" y="1812"/>
                    <a:pt x="6061" y="1789"/>
                  </a:cubicBezTo>
                  <a:lnTo>
                    <a:pt x="5716" y="1181"/>
                  </a:lnTo>
                  <a:cubicBezTo>
                    <a:pt x="5636" y="1037"/>
                    <a:pt x="5490" y="957"/>
                    <a:pt x="5339" y="957"/>
                  </a:cubicBezTo>
                  <a:cubicBezTo>
                    <a:pt x="5265" y="957"/>
                    <a:pt x="5190" y="976"/>
                    <a:pt x="5121" y="1015"/>
                  </a:cubicBezTo>
                  <a:lnTo>
                    <a:pt x="4418" y="1408"/>
                  </a:lnTo>
                  <a:cubicBezTo>
                    <a:pt x="4216" y="1527"/>
                    <a:pt x="4144" y="1800"/>
                    <a:pt x="4263" y="2003"/>
                  </a:cubicBezTo>
                  <a:lnTo>
                    <a:pt x="4609" y="2622"/>
                  </a:lnTo>
                  <a:cubicBezTo>
                    <a:pt x="4620" y="2634"/>
                    <a:pt x="4632" y="2658"/>
                    <a:pt x="4644" y="2670"/>
                  </a:cubicBezTo>
                  <a:cubicBezTo>
                    <a:pt x="4204" y="2979"/>
                    <a:pt x="3787" y="3348"/>
                    <a:pt x="3406" y="3753"/>
                  </a:cubicBezTo>
                  <a:cubicBezTo>
                    <a:pt x="3370" y="3694"/>
                    <a:pt x="3335" y="3646"/>
                    <a:pt x="3287" y="3610"/>
                  </a:cubicBezTo>
                  <a:lnTo>
                    <a:pt x="2715" y="3170"/>
                  </a:lnTo>
                  <a:cubicBezTo>
                    <a:pt x="2637" y="3111"/>
                    <a:pt x="2545" y="3082"/>
                    <a:pt x="2453" y="3082"/>
                  </a:cubicBezTo>
                  <a:cubicBezTo>
                    <a:pt x="2322" y="3082"/>
                    <a:pt x="2192" y="3141"/>
                    <a:pt x="2108" y="3253"/>
                  </a:cubicBezTo>
                  <a:lnTo>
                    <a:pt x="1608" y="3896"/>
                  </a:lnTo>
                  <a:cubicBezTo>
                    <a:pt x="1465" y="4086"/>
                    <a:pt x="1501" y="4360"/>
                    <a:pt x="1692" y="4515"/>
                  </a:cubicBezTo>
                  <a:lnTo>
                    <a:pt x="2251" y="4944"/>
                  </a:lnTo>
                  <a:cubicBezTo>
                    <a:pt x="2299" y="4979"/>
                    <a:pt x="2358" y="5015"/>
                    <a:pt x="2418" y="5027"/>
                  </a:cubicBezTo>
                  <a:cubicBezTo>
                    <a:pt x="2168" y="5420"/>
                    <a:pt x="1953" y="5825"/>
                    <a:pt x="1787" y="6242"/>
                  </a:cubicBezTo>
                  <a:cubicBezTo>
                    <a:pt x="1775" y="6242"/>
                    <a:pt x="1751" y="6230"/>
                    <a:pt x="1739" y="6230"/>
                  </a:cubicBezTo>
                  <a:lnTo>
                    <a:pt x="1060" y="6027"/>
                  </a:lnTo>
                  <a:cubicBezTo>
                    <a:pt x="1018" y="6014"/>
                    <a:pt x="976" y="6008"/>
                    <a:pt x="933" y="6008"/>
                  </a:cubicBezTo>
                  <a:cubicBezTo>
                    <a:pt x="748" y="6008"/>
                    <a:pt x="573" y="6129"/>
                    <a:pt x="525" y="6313"/>
                  </a:cubicBezTo>
                  <a:lnTo>
                    <a:pt x="287" y="7087"/>
                  </a:lnTo>
                  <a:cubicBezTo>
                    <a:pt x="215" y="7313"/>
                    <a:pt x="346" y="7563"/>
                    <a:pt x="584" y="7635"/>
                  </a:cubicBezTo>
                  <a:lnTo>
                    <a:pt x="1263" y="7837"/>
                  </a:lnTo>
                  <a:lnTo>
                    <a:pt x="1299" y="7837"/>
                  </a:lnTo>
                  <a:cubicBezTo>
                    <a:pt x="1191" y="8444"/>
                    <a:pt x="1144" y="9039"/>
                    <a:pt x="1156" y="9647"/>
                  </a:cubicBezTo>
                  <a:lnTo>
                    <a:pt x="1108" y="9647"/>
                  </a:lnTo>
                  <a:lnTo>
                    <a:pt x="418" y="9742"/>
                  </a:lnTo>
                  <a:cubicBezTo>
                    <a:pt x="168" y="9766"/>
                    <a:pt x="1" y="9992"/>
                    <a:pt x="37" y="10230"/>
                  </a:cubicBezTo>
                  <a:lnTo>
                    <a:pt x="144" y="11028"/>
                  </a:lnTo>
                  <a:cubicBezTo>
                    <a:pt x="165" y="11244"/>
                    <a:pt x="354" y="11402"/>
                    <a:pt x="567" y="11402"/>
                  </a:cubicBezTo>
                  <a:cubicBezTo>
                    <a:pt x="589" y="11402"/>
                    <a:pt x="610" y="11400"/>
                    <a:pt x="632" y="11397"/>
                  </a:cubicBezTo>
                  <a:lnTo>
                    <a:pt x="1322" y="11314"/>
                  </a:lnTo>
                  <a:cubicBezTo>
                    <a:pt x="1346" y="11302"/>
                    <a:pt x="1358" y="11302"/>
                    <a:pt x="1370" y="11302"/>
                  </a:cubicBezTo>
                  <a:cubicBezTo>
                    <a:pt x="1477" y="11742"/>
                    <a:pt x="1620" y="12183"/>
                    <a:pt x="1799" y="12611"/>
                  </a:cubicBezTo>
                  <a:cubicBezTo>
                    <a:pt x="1787" y="12623"/>
                    <a:pt x="1775" y="12623"/>
                    <a:pt x="1763" y="12635"/>
                  </a:cubicBezTo>
                  <a:lnTo>
                    <a:pt x="1144" y="12969"/>
                  </a:lnTo>
                  <a:cubicBezTo>
                    <a:pt x="930" y="13088"/>
                    <a:pt x="846" y="13350"/>
                    <a:pt x="965" y="13564"/>
                  </a:cubicBezTo>
                  <a:lnTo>
                    <a:pt x="1346" y="14266"/>
                  </a:lnTo>
                  <a:cubicBezTo>
                    <a:pt x="1428" y="14414"/>
                    <a:pt x="1578" y="14499"/>
                    <a:pt x="1733" y="14499"/>
                  </a:cubicBezTo>
                  <a:cubicBezTo>
                    <a:pt x="1804" y="14499"/>
                    <a:pt x="1875" y="14482"/>
                    <a:pt x="1942" y="14445"/>
                  </a:cubicBezTo>
                  <a:lnTo>
                    <a:pt x="2561" y="14112"/>
                  </a:lnTo>
                  <a:cubicBezTo>
                    <a:pt x="2573" y="14100"/>
                    <a:pt x="2596" y="14088"/>
                    <a:pt x="2608" y="14076"/>
                  </a:cubicBezTo>
                  <a:cubicBezTo>
                    <a:pt x="2942" y="14552"/>
                    <a:pt x="3323" y="15004"/>
                    <a:pt x="3763" y="15421"/>
                  </a:cubicBezTo>
                  <a:cubicBezTo>
                    <a:pt x="3751" y="15433"/>
                    <a:pt x="3727" y="15445"/>
                    <a:pt x="3716" y="15469"/>
                  </a:cubicBezTo>
                  <a:lnTo>
                    <a:pt x="3287" y="16017"/>
                  </a:lnTo>
                  <a:cubicBezTo>
                    <a:pt x="3144" y="16219"/>
                    <a:pt x="3180" y="16493"/>
                    <a:pt x="3370" y="16636"/>
                  </a:cubicBezTo>
                  <a:lnTo>
                    <a:pt x="4001" y="17124"/>
                  </a:lnTo>
                  <a:cubicBezTo>
                    <a:pt x="4080" y="17183"/>
                    <a:pt x="4172" y="17211"/>
                    <a:pt x="4265" y="17211"/>
                  </a:cubicBezTo>
                  <a:cubicBezTo>
                    <a:pt x="4397" y="17211"/>
                    <a:pt x="4529" y="17153"/>
                    <a:pt x="4620" y="17040"/>
                  </a:cubicBezTo>
                  <a:lnTo>
                    <a:pt x="5049" y="16481"/>
                  </a:lnTo>
                  <a:cubicBezTo>
                    <a:pt x="5061" y="16469"/>
                    <a:pt x="5073" y="16445"/>
                    <a:pt x="5085" y="16421"/>
                  </a:cubicBezTo>
                  <a:cubicBezTo>
                    <a:pt x="5549" y="16707"/>
                    <a:pt x="6025" y="16945"/>
                    <a:pt x="6514" y="17124"/>
                  </a:cubicBezTo>
                  <a:cubicBezTo>
                    <a:pt x="6502" y="17148"/>
                    <a:pt x="6490" y="17171"/>
                    <a:pt x="6478" y="17195"/>
                  </a:cubicBezTo>
                  <a:lnTo>
                    <a:pt x="6299" y="17874"/>
                  </a:lnTo>
                  <a:cubicBezTo>
                    <a:pt x="6240" y="18112"/>
                    <a:pt x="6383" y="18350"/>
                    <a:pt x="6609" y="18410"/>
                  </a:cubicBezTo>
                  <a:lnTo>
                    <a:pt x="7383" y="18624"/>
                  </a:lnTo>
                  <a:cubicBezTo>
                    <a:pt x="7419" y="18633"/>
                    <a:pt x="7456" y="18638"/>
                    <a:pt x="7492" y="18638"/>
                  </a:cubicBezTo>
                  <a:cubicBezTo>
                    <a:pt x="7690" y="18638"/>
                    <a:pt x="7868" y="18506"/>
                    <a:pt x="7918" y="18314"/>
                  </a:cubicBezTo>
                  <a:lnTo>
                    <a:pt x="8109" y="17624"/>
                  </a:lnTo>
                  <a:cubicBezTo>
                    <a:pt x="8109" y="17600"/>
                    <a:pt x="8121" y="17576"/>
                    <a:pt x="8121" y="17541"/>
                  </a:cubicBezTo>
                  <a:cubicBezTo>
                    <a:pt x="8528" y="17607"/>
                    <a:pt x="8943" y="17643"/>
                    <a:pt x="9354" y="17643"/>
                  </a:cubicBezTo>
                  <a:cubicBezTo>
                    <a:pt x="9459" y="17643"/>
                    <a:pt x="9564" y="17641"/>
                    <a:pt x="9669" y="17636"/>
                  </a:cubicBezTo>
                  <a:cubicBezTo>
                    <a:pt x="9669" y="17671"/>
                    <a:pt x="9669" y="17695"/>
                    <a:pt x="9681" y="17731"/>
                  </a:cubicBezTo>
                  <a:lnTo>
                    <a:pt x="9764" y="18433"/>
                  </a:lnTo>
                  <a:cubicBezTo>
                    <a:pt x="9797" y="18656"/>
                    <a:pt x="9987" y="18817"/>
                    <a:pt x="10207" y="18817"/>
                  </a:cubicBezTo>
                  <a:cubicBezTo>
                    <a:pt x="10222" y="18817"/>
                    <a:pt x="10237" y="18816"/>
                    <a:pt x="10252" y="18814"/>
                  </a:cubicBezTo>
                  <a:lnTo>
                    <a:pt x="11050" y="18707"/>
                  </a:lnTo>
                  <a:cubicBezTo>
                    <a:pt x="11288" y="18672"/>
                    <a:pt x="11455" y="18457"/>
                    <a:pt x="11431" y="18219"/>
                  </a:cubicBezTo>
                  <a:lnTo>
                    <a:pt x="11336" y="17517"/>
                  </a:lnTo>
                  <a:cubicBezTo>
                    <a:pt x="11336" y="17481"/>
                    <a:pt x="11324" y="17445"/>
                    <a:pt x="11312" y="17421"/>
                  </a:cubicBezTo>
                  <a:cubicBezTo>
                    <a:pt x="11812" y="17302"/>
                    <a:pt x="12300" y="17136"/>
                    <a:pt x="12764" y="16921"/>
                  </a:cubicBezTo>
                  <a:cubicBezTo>
                    <a:pt x="12776" y="16957"/>
                    <a:pt x="12788" y="16993"/>
                    <a:pt x="12812" y="17029"/>
                  </a:cubicBezTo>
                  <a:lnTo>
                    <a:pt x="13157" y="17636"/>
                  </a:lnTo>
                  <a:cubicBezTo>
                    <a:pt x="13238" y="17780"/>
                    <a:pt x="13383" y="17860"/>
                    <a:pt x="13535" y="17860"/>
                  </a:cubicBezTo>
                  <a:cubicBezTo>
                    <a:pt x="13608" y="17860"/>
                    <a:pt x="13683" y="17841"/>
                    <a:pt x="13753" y="17802"/>
                  </a:cubicBezTo>
                  <a:lnTo>
                    <a:pt x="14455" y="17398"/>
                  </a:lnTo>
                  <a:cubicBezTo>
                    <a:pt x="14657" y="17279"/>
                    <a:pt x="14729" y="17017"/>
                    <a:pt x="14610" y="16802"/>
                  </a:cubicBezTo>
                  <a:lnTo>
                    <a:pt x="14265" y="16195"/>
                  </a:lnTo>
                  <a:cubicBezTo>
                    <a:pt x="14241" y="16159"/>
                    <a:pt x="14217" y="16124"/>
                    <a:pt x="14193" y="16100"/>
                  </a:cubicBezTo>
                  <a:cubicBezTo>
                    <a:pt x="14622" y="15790"/>
                    <a:pt x="15027" y="15433"/>
                    <a:pt x="15408" y="15040"/>
                  </a:cubicBezTo>
                  <a:cubicBezTo>
                    <a:pt x="15431" y="15064"/>
                    <a:pt x="15455" y="15100"/>
                    <a:pt x="15491" y="15124"/>
                  </a:cubicBezTo>
                  <a:lnTo>
                    <a:pt x="16050" y="15552"/>
                  </a:lnTo>
                  <a:cubicBezTo>
                    <a:pt x="16131" y="15618"/>
                    <a:pt x="16227" y="15649"/>
                    <a:pt x="16322" y="15649"/>
                  </a:cubicBezTo>
                  <a:cubicBezTo>
                    <a:pt x="16451" y="15649"/>
                    <a:pt x="16580" y="15591"/>
                    <a:pt x="16670" y="15481"/>
                  </a:cubicBezTo>
                  <a:lnTo>
                    <a:pt x="17158" y="14838"/>
                  </a:lnTo>
                  <a:cubicBezTo>
                    <a:pt x="17301" y="14647"/>
                    <a:pt x="17265" y="14373"/>
                    <a:pt x="17074" y="14231"/>
                  </a:cubicBezTo>
                  <a:lnTo>
                    <a:pt x="16515" y="13802"/>
                  </a:lnTo>
                  <a:cubicBezTo>
                    <a:pt x="16479" y="13766"/>
                    <a:pt x="16443" y="13754"/>
                    <a:pt x="16408" y="13731"/>
                  </a:cubicBezTo>
                  <a:cubicBezTo>
                    <a:pt x="16646" y="13350"/>
                    <a:pt x="16848" y="12945"/>
                    <a:pt x="17015" y="12528"/>
                  </a:cubicBezTo>
                  <a:cubicBezTo>
                    <a:pt x="17051" y="12552"/>
                    <a:pt x="17086" y="12576"/>
                    <a:pt x="17134" y="12588"/>
                  </a:cubicBezTo>
                  <a:lnTo>
                    <a:pt x="17813" y="12790"/>
                  </a:lnTo>
                  <a:cubicBezTo>
                    <a:pt x="17855" y="12803"/>
                    <a:pt x="17897" y="12809"/>
                    <a:pt x="17940" y="12809"/>
                  </a:cubicBezTo>
                  <a:cubicBezTo>
                    <a:pt x="18125" y="12809"/>
                    <a:pt x="18300" y="12688"/>
                    <a:pt x="18348" y="12504"/>
                  </a:cubicBezTo>
                  <a:lnTo>
                    <a:pt x="18586" y="11730"/>
                  </a:lnTo>
                  <a:cubicBezTo>
                    <a:pt x="18658" y="11504"/>
                    <a:pt x="18527" y="11254"/>
                    <a:pt x="18289" y="11183"/>
                  </a:cubicBezTo>
                  <a:lnTo>
                    <a:pt x="17610" y="10980"/>
                  </a:lnTo>
                  <a:cubicBezTo>
                    <a:pt x="17574" y="10968"/>
                    <a:pt x="17527" y="10968"/>
                    <a:pt x="17479" y="10968"/>
                  </a:cubicBezTo>
                  <a:cubicBezTo>
                    <a:pt x="17598" y="10373"/>
                    <a:pt x="17646" y="9766"/>
                    <a:pt x="17622" y="9159"/>
                  </a:cubicBezTo>
                  <a:lnTo>
                    <a:pt x="17622" y="9159"/>
                  </a:lnTo>
                  <a:cubicBezTo>
                    <a:pt x="17670" y="9170"/>
                    <a:pt x="17717" y="9170"/>
                    <a:pt x="17765" y="9170"/>
                  </a:cubicBezTo>
                  <a:lnTo>
                    <a:pt x="18456" y="9075"/>
                  </a:lnTo>
                  <a:cubicBezTo>
                    <a:pt x="18706" y="9051"/>
                    <a:pt x="18872" y="8825"/>
                    <a:pt x="18837" y="8587"/>
                  </a:cubicBezTo>
                  <a:lnTo>
                    <a:pt x="18729" y="7789"/>
                  </a:lnTo>
                  <a:cubicBezTo>
                    <a:pt x="18708" y="7573"/>
                    <a:pt x="18519" y="7415"/>
                    <a:pt x="18306" y="7415"/>
                  </a:cubicBezTo>
                  <a:cubicBezTo>
                    <a:pt x="18284" y="7415"/>
                    <a:pt x="18263" y="7417"/>
                    <a:pt x="18241" y="7420"/>
                  </a:cubicBezTo>
                  <a:lnTo>
                    <a:pt x="17551" y="7504"/>
                  </a:lnTo>
                  <a:cubicBezTo>
                    <a:pt x="17503" y="7515"/>
                    <a:pt x="17455" y="7527"/>
                    <a:pt x="17420" y="7539"/>
                  </a:cubicBezTo>
                  <a:cubicBezTo>
                    <a:pt x="17313" y="7099"/>
                    <a:pt x="17170" y="6658"/>
                    <a:pt x="16991" y="6230"/>
                  </a:cubicBezTo>
                  <a:cubicBezTo>
                    <a:pt x="17039" y="6218"/>
                    <a:pt x="17074" y="6206"/>
                    <a:pt x="17110" y="6182"/>
                  </a:cubicBezTo>
                  <a:lnTo>
                    <a:pt x="17729" y="5849"/>
                  </a:lnTo>
                  <a:cubicBezTo>
                    <a:pt x="17944" y="5730"/>
                    <a:pt x="18027" y="5468"/>
                    <a:pt x="17908" y="5253"/>
                  </a:cubicBezTo>
                  <a:lnTo>
                    <a:pt x="17527" y="4551"/>
                  </a:lnTo>
                  <a:cubicBezTo>
                    <a:pt x="17445" y="4403"/>
                    <a:pt x="17295" y="4318"/>
                    <a:pt x="17140" y="4318"/>
                  </a:cubicBezTo>
                  <a:cubicBezTo>
                    <a:pt x="17070" y="4318"/>
                    <a:pt x="16998" y="4335"/>
                    <a:pt x="16932" y="4372"/>
                  </a:cubicBezTo>
                  <a:lnTo>
                    <a:pt x="16312" y="4706"/>
                  </a:lnTo>
                  <a:cubicBezTo>
                    <a:pt x="16277" y="4729"/>
                    <a:pt x="16241" y="4753"/>
                    <a:pt x="16217" y="4777"/>
                  </a:cubicBezTo>
                  <a:cubicBezTo>
                    <a:pt x="15884" y="4301"/>
                    <a:pt x="15503" y="3848"/>
                    <a:pt x="15074" y="3432"/>
                  </a:cubicBezTo>
                  <a:cubicBezTo>
                    <a:pt x="15098" y="3408"/>
                    <a:pt x="15134" y="3384"/>
                    <a:pt x="15157" y="3348"/>
                  </a:cubicBezTo>
                  <a:lnTo>
                    <a:pt x="15586" y="2789"/>
                  </a:lnTo>
                  <a:cubicBezTo>
                    <a:pt x="15729" y="2598"/>
                    <a:pt x="15693" y="2324"/>
                    <a:pt x="15503" y="2181"/>
                  </a:cubicBezTo>
                  <a:lnTo>
                    <a:pt x="14872" y="1693"/>
                  </a:lnTo>
                  <a:cubicBezTo>
                    <a:pt x="14791" y="1628"/>
                    <a:pt x="14696" y="1596"/>
                    <a:pt x="14601" y="1596"/>
                  </a:cubicBezTo>
                  <a:cubicBezTo>
                    <a:pt x="14471" y="1596"/>
                    <a:pt x="14342" y="1655"/>
                    <a:pt x="14253" y="1765"/>
                  </a:cubicBezTo>
                  <a:lnTo>
                    <a:pt x="13824" y="2324"/>
                  </a:lnTo>
                  <a:cubicBezTo>
                    <a:pt x="13800" y="2360"/>
                    <a:pt x="13788" y="2396"/>
                    <a:pt x="13764" y="2420"/>
                  </a:cubicBezTo>
                  <a:cubicBezTo>
                    <a:pt x="13312" y="2134"/>
                    <a:pt x="12836" y="1908"/>
                    <a:pt x="12348" y="1717"/>
                  </a:cubicBezTo>
                  <a:cubicBezTo>
                    <a:pt x="12371" y="1681"/>
                    <a:pt x="12383" y="1658"/>
                    <a:pt x="12395" y="1622"/>
                  </a:cubicBezTo>
                  <a:lnTo>
                    <a:pt x="12574" y="943"/>
                  </a:lnTo>
                  <a:cubicBezTo>
                    <a:pt x="12633" y="705"/>
                    <a:pt x="12490" y="467"/>
                    <a:pt x="12264" y="407"/>
                  </a:cubicBezTo>
                  <a:lnTo>
                    <a:pt x="11490" y="193"/>
                  </a:lnTo>
                  <a:cubicBezTo>
                    <a:pt x="11454" y="184"/>
                    <a:pt x="11417" y="180"/>
                    <a:pt x="11381" y="180"/>
                  </a:cubicBezTo>
                  <a:cubicBezTo>
                    <a:pt x="11183" y="180"/>
                    <a:pt x="11005" y="311"/>
                    <a:pt x="10955" y="503"/>
                  </a:cubicBezTo>
                  <a:lnTo>
                    <a:pt x="10764" y="1181"/>
                  </a:lnTo>
                  <a:cubicBezTo>
                    <a:pt x="10764" y="1217"/>
                    <a:pt x="10752" y="1253"/>
                    <a:pt x="10752" y="1277"/>
                  </a:cubicBezTo>
                  <a:cubicBezTo>
                    <a:pt x="10304" y="1204"/>
                    <a:pt x="9847" y="1167"/>
                    <a:pt x="9397" y="1167"/>
                  </a:cubicBezTo>
                  <a:cubicBezTo>
                    <a:pt x="9333" y="1167"/>
                    <a:pt x="9268" y="1168"/>
                    <a:pt x="9204" y="1169"/>
                  </a:cubicBezTo>
                  <a:cubicBezTo>
                    <a:pt x="9204" y="1146"/>
                    <a:pt x="9204" y="1110"/>
                    <a:pt x="9192" y="1086"/>
                  </a:cubicBezTo>
                  <a:lnTo>
                    <a:pt x="9109" y="384"/>
                  </a:lnTo>
                  <a:cubicBezTo>
                    <a:pt x="9076" y="161"/>
                    <a:pt x="8886" y="0"/>
                    <a:pt x="8666"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98913" y="2638726"/>
              <a:ext cx="610447" cy="599751"/>
            </a:xfrm>
            <a:custGeom>
              <a:avLst/>
              <a:gdLst/>
              <a:ahLst/>
              <a:cxnLst/>
              <a:rect l="l" t="t" r="r" b="b"/>
              <a:pathLst>
                <a:path w="55020" h="54056" extrusionOk="0">
                  <a:moveTo>
                    <a:pt x="27409" y="22218"/>
                  </a:moveTo>
                  <a:cubicBezTo>
                    <a:pt x="30147" y="22218"/>
                    <a:pt x="32374" y="24397"/>
                    <a:pt x="32374" y="27100"/>
                  </a:cubicBezTo>
                  <a:cubicBezTo>
                    <a:pt x="32374" y="29802"/>
                    <a:pt x="30147" y="31981"/>
                    <a:pt x="27409" y="31981"/>
                  </a:cubicBezTo>
                  <a:cubicBezTo>
                    <a:pt x="24658" y="31981"/>
                    <a:pt x="22432" y="29802"/>
                    <a:pt x="22432" y="27100"/>
                  </a:cubicBezTo>
                  <a:cubicBezTo>
                    <a:pt x="22432" y="24397"/>
                    <a:pt x="24658" y="22218"/>
                    <a:pt x="27409" y="22218"/>
                  </a:cubicBezTo>
                  <a:close/>
                  <a:moveTo>
                    <a:pt x="29099" y="6907"/>
                  </a:moveTo>
                  <a:cubicBezTo>
                    <a:pt x="39708" y="7752"/>
                    <a:pt x="48042" y="16467"/>
                    <a:pt x="48042" y="27100"/>
                  </a:cubicBezTo>
                  <a:cubicBezTo>
                    <a:pt x="48042" y="29767"/>
                    <a:pt x="47507" y="32326"/>
                    <a:pt x="46554" y="34660"/>
                  </a:cubicBezTo>
                  <a:lnTo>
                    <a:pt x="34779" y="28052"/>
                  </a:lnTo>
                  <a:cubicBezTo>
                    <a:pt x="34826" y="27742"/>
                    <a:pt x="34850" y="27421"/>
                    <a:pt x="34850" y="27100"/>
                  </a:cubicBezTo>
                  <a:cubicBezTo>
                    <a:pt x="34850" y="23635"/>
                    <a:pt x="32398" y="20742"/>
                    <a:pt x="29099" y="19980"/>
                  </a:cubicBezTo>
                  <a:lnTo>
                    <a:pt x="29099" y="6907"/>
                  </a:lnTo>
                  <a:close/>
                  <a:moveTo>
                    <a:pt x="26552" y="6847"/>
                  </a:moveTo>
                  <a:lnTo>
                    <a:pt x="26552" y="19837"/>
                  </a:lnTo>
                  <a:cubicBezTo>
                    <a:pt x="22837" y="20253"/>
                    <a:pt x="19955" y="23349"/>
                    <a:pt x="19955" y="27100"/>
                  </a:cubicBezTo>
                  <a:cubicBezTo>
                    <a:pt x="19955" y="27492"/>
                    <a:pt x="20003" y="27873"/>
                    <a:pt x="20063" y="28243"/>
                  </a:cubicBezTo>
                  <a:lnTo>
                    <a:pt x="8323" y="34827"/>
                  </a:lnTo>
                  <a:cubicBezTo>
                    <a:pt x="7323" y="32445"/>
                    <a:pt x="6775" y="29838"/>
                    <a:pt x="6775" y="27100"/>
                  </a:cubicBezTo>
                  <a:cubicBezTo>
                    <a:pt x="6775" y="16193"/>
                    <a:pt x="15550" y="7300"/>
                    <a:pt x="26552" y="6847"/>
                  </a:cubicBezTo>
                  <a:close/>
                  <a:moveTo>
                    <a:pt x="33993" y="30505"/>
                  </a:moveTo>
                  <a:lnTo>
                    <a:pt x="45447" y="36922"/>
                  </a:lnTo>
                  <a:cubicBezTo>
                    <a:pt x="41934" y="43149"/>
                    <a:pt x="35172" y="47364"/>
                    <a:pt x="27409" y="47364"/>
                  </a:cubicBezTo>
                  <a:cubicBezTo>
                    <a:pt x="19705" y="47364"/>
                    <a:pt x="12990" y="43221"/>
                    <a:pt x="9454" y="37077"/>
                  </a:cubicBezTo>
                  <a:lnTo>
                    <a:pt x="20908" y="30660"/>
                  </a:lnTo>
                  <a:cubicBezTo>
                    <a:pt x="22170" y="32898"/>
                    <a:pt x="24611" y="34410"/>
                    <a:pt x="27409" y="34410"/>
                  </a:cubicBezTo>
                  <a:cubicBezTo>
                    <a:pt x="30266" y="34410"/>
                    <a:pt x="32743" y="32826"/>
                    <a:pt x="33993" y="30505"/>
                  </a:cubicBezTo>
                  <a:close/>
                  <a:moveTo>
                    <a:pt x="26325" y="1"/>
                  </a:moveTo>
                  <a:cubicBezTo>
                    <a:pt x="25635" y="1"/>
                    <a:pt x="25063" y="572"/>
                    <a:pt x="25063" y="1275"/>
                  </a:cubicBezTo>
                  <a:lnTo>
                    <a:pt x="25063" y="3263"/>
                  </a:lnTo>
                  <a:cubicBezTo>
                    <a:pt x="25063" y="3382"/>
                    <a:pt x="25087" y="3490"/>
                    <a:pt x="25111" y="3597"/>
                  </a:cubicBezTo>
                  <a:cubicBezTo>
                    <a:pt x="23551" y="3740"/>
                    <a:pt x="22027" y="4037"/>
                    <a:pt x="20551" y="4466"/>
                  </a:cubicBezTo>
                  <a:cubicBezTo>
                    <a:pt x="20539" y="4359"/>
                    <a:pt x="20515" y="4263"/>
                    <a:pt x="20467" y="4156"/>
                  </a:cubicBezTo>
                  <a:lnTo>
                    <a:pt x="19694" y="2311"/>
                  </a:lnTo>
                  <a:cubicBezTo>
                    <a:pt x="19487" y="1826"/>
                    <a:pt x="19016" y="1537"/>
                    <a:pt x="18526" y="1537"/>
                  </a:cubicBezTo>
                  <a:cubicBezTo>
                    <a:pt x="18367" y="1537"/>
                    <a:pt x="18205" y="1568"/>
                    <a:pt x="18050" y="1632"/>
                  </a:cubicBezTo>
                  <a:lnTo>
                    <a:pt x="15872" y="2513"/>
                  </a:lnTo>
                  <a:cubicBezTo>
                    <a:pt x="15217" y="2787"/>
                    <a:pt x="14907" y="3537"/>
                    <a:pt x="15181" y="4180"/>
                  </a:cubicBezTo>
                  <a:lnTo>
                    <a:pt x="15967" y="6037"/>
                  </a:lnTo>
                  <a:cubicBezTo>
                    <a:pt x="16003" y="6121"/>
                    <a:pt x="16050" y="6192"/>
                    <a:pt x="16098" y="6264"/>
                  </a:cubicBezTo>
                  <a:cubicBezTo>
                    <a:pt x="14752" y="6966"/>
                    <a:pt x="13478" y="7800"/>
                    <a:pt x="12300" y="8740"/>
                  </a:cubicBezTo>
                  <a:cubicBezTo>
                    <a:pt x="12252" y="8657"/>
                    <a:pt x="12193" y="8585"/>
                    <a:pt x="12133" y="8526"/>
                  </a:cubicBezTo>
                  <a:lnTo>
                    <a:pt x="10681" y="7097"/>
                  </a:lnTo>
                  <a:cubicBezTo>
                    <a:pt x="10430" y="6853"/>
                    <a:pt x="10109" y="6731"/>
                    <a:pt x="9789" y="6731"/>
                  </a:cubicBezTo>
                  <a:cubicBezTo>
                    <a:pt x="9469" y="6731"/>
                    <a:pt x="9151" y="6853"/>
                    <a:pt x="8906" y="7097"/>
                  </a:cubicBezTo>
                  <a:lnTo>
                    <a:pt x="7252" y="8716"/>
                  </a:lnTo>
                  <a:cubicBezTo>
                    <a:pt x="6740" y="9216"/>
                    <a:pt x="6740" y="10026"/>
                    <a:pt x="7252" y="10526"/>
                  </a:cubicBezTo>
                  <a:lnTo>
                    <a:pt x="8704" y="11955"/>
                  </a:lnTo>
                  <a:cubicBezTo>
                    <a:pt x="8752" y="12002"/>
                    <a:pt x="8799" y="12038"/>
                    <a:pt x="8859" y="12074"/>
                  </a:cubicBezTo>
                  <a:cubicBezTo>
                    <a:pt x="7906" y="13205"/>
                    <a:pt x="7073" y="14431"/>
                    <a:pt x="6347" y="15717"/>
                  </a:cubicBezTo>
                  <a:cubicBezTo>
                    <a:pt x="6287" y="15681"/>
                    <a:pt x="6228" y="15646"/>
                    <a:pt x="6156" y="15622"/>
                  </a:cubicBezTo>
                  <a:lnTo>
                    <a:pt x="4251" y="14836"/>
                  </a:lnTo>
                  <a:cubicBezTo>
                    <a:pt x="4093" y="14772"/>
                    <a:pt x="3929" y="14741"/>
                    <a:pt x="3767" y="14741"/>
                  </a:cubicBezTo>
                  <a:cubicBezTo>
                    <a:pt x="3273" y="14741"/>
                    <a:pt x="2803" y="15027"/>
                    <a:pt x="2596" y="15503"/>
                  </a:cubicBezTo>
                  <a:lnTo>
                    <a:pt x="1703" y="17610"/>
                  </a:lnTo>
                  <a:cubicBezTo>
                    <a:pt x="1429" y="18265"/>
                    <a:pt x="1727" y="19003"/>
                    <a:pt x="2382" y="19277"/>
                  </a:cubicBezTo>
                  <a:lnTo>
                    <a:pt x="4287" y="20063"/>
                  </a:lnTo>
                  <a:cubicBezTo>
                    <a:pt x="4346" y="20087"/>
                    <a:pt x="4394" y="20099"/>
                    <a:pt x="4442" y="20111"/>
                  </a:cubicBezTo>
                  <a:cubicBezTo>
                    <a:pt x="3977" y="21563"/>
                    <a:pt x="3668" y="23087"/>
                    <a:pt x="3501" y="24647"/>
                  </a:cubicBezTo>
                  <a:cubicBezTo>
                    <a:pt x="3453" y="24635"/>
                    <a:pt x="3394" y="24623"/>
                    <a:pt x="3346" y="24623"/>
                  </a:cubicBezTo>
                  <a:lnTo>
                    <a:pt x="1263" y="24623"/>
                  </a:lnTo>
                  <a:cubicBezTo>
                    <a:pt x="572" y="24623"/>
                    <a:pt x="1" y="25195"/>
                    <a:pt x="1" y="25897"/>
                  </a:cubicBezTo>
                  <a:lnTo>
                    <a:pt x="1" y="28171"/>
                  </a:lnTo>
                  <a:cubicBezTo>
                    <a:pt x="1" y="28862"/>
                    <a:pt x="572" y="29433"/>
                    <a:pt x="1263" y="29433"/>
                  </a:cubicBezTo>
                  <a:lnTo>
                    <a:pt x="3346" y="29433"/>
                  </a:lnTo>
                  <a:cubicBezTo>
                    <a:pt x="3394" y="29433"/>
                    <a:pt x="3442" y="29421"/>
                    <a:pt x="3489" y="29421"/>
                  </a:cubicBezTo>
                  <a:cubicBezTo>
                    <a:pt x="3620" y="30719"/>
                    <a:pt x="3858" y="31993"/>
                    <a:pt x="4192" y="33219"/>
                  </a:cubicBezTo>
                  <a:cubicBezTo>
                    <a:pt x="4156" y="33231"/>
                    <a:pt x="4108" y="33231"/>
                    <a:pt x="4073" y="33243"/>
                  </a:cubicBezTo>
                  <a:lnTo>
                    <a:pt x="2132" y="33969"/>
                  </a:lnTo>
                  <a:cubicBezTo>
                    <a:pt x="1477" y="34219"/>
                    <a:pt x="1144" y="34958"/>
                    <a:pt x="1406" y="35613"/>
                  </a:cubicBezTo>
                  <a:lnTo>
                    <a:pt x="2227" y="37744"/>
                  </a:lnTo>
                  <a:cubicBezTo>
                    <a:pt x="2420" y="38248"/>
                    <a:pt x="2895" y="38555"/>
                    <a:pt x="3402" y="38555"/>
                  </a:cubicBezTo>
                  <a:cubicBezTo>
                    <a:pt x="3554" y="38555"/>
                    <a:pt x="3708" y="38527"/>
                    <a:pt x="3858" y="38470"/>
                  </a:cubicBezTo>
                  <a:lnTo>
                    <a:pt x="5787" y="37744"/>
                  </a:lnTo>
                  <a:cubicBezTo>
                    <a:pt x="5835" y="37732"/>
                    <a:pt x="5882" y="37708"/>
                    <a:pt x="5918" y="37684"/>
                  </a:cubicBezTo>
                  <a:cubicBezTo>
                    <a:pt x="6716" y="39244"/>
                    <a:pt x="7680" y="40696"/>
                    <a:pt x="8787" y="42042"/>
                  </a:cubicBezTo>
                  <a:cubicBezTo>
                    <a:pt x="8764" y="42066"/>
                    <a:pt x="8728" y="42078"/>
                    <a:pt x="8704" y="42113"/>
                  </a:cubicBezTo>
                  <a:lnTo>
                    <a:pt x="7252" y="43542"/>
                  </a:lnTo>
                  <a:cubicBezTo>
                    <a:pt x="6740" y="44030"/>
                    <a:pt x="6740" y="44852"/>
                    <a:pt x="7252" y="45340"/>
                  </a:cubicBezTo>
                  <a:lnTo>
                    <a:pt x="8906" y="46971"/>
                  </a:lnTo>
                  <a:cubicBezTo>
                    <a:pt x="9151" y="47209"/>
                    <a:pt x="9469" y="47328"/>
                    <a:pt x="9789" y="47328"/>
                  </a:cubicBezTo>
                  <a:cubicBezTo>
                    <a:pt x="10109" y="47328"/>
                    <a:pt x="10430" y="47209"/>
                    <a:pt x="10681" y="46971"/>
                  </a:cubicBezTo>
                  <a:lnTo>
                    <a:pt x="12133" y="45542"/>
                  </a:lnTo>
                  <a:cubicBezTo>
                    <a:pt x="12169" y="45495"/>
                    <a:pt x="12205" y="45459"/>
                    <a:pt x="12240" y="45411"/>
                  </a:cubicBezTo>
                  <a:cubicBezTo>
                    <a:pt x="13276" y="46245"/>
                    <a:pt x="14395" y="46995"/>
                    <a:pt x="15574" y="47650"/>
                  </a:cubicBezTo>
                  <a:cubicBezTo>
                    <a:pt x="15550" y="47685"/>
                    <a:pt x="15526" y="47733"/>
                    <a:pt x="15503" y="47769"/>
                  </a:cubicBezTo>
                  <a:lnTo>
                    <a:pt x="14681" y="49602"/>
                  </a:lnTo>
                  <a:cubicBezTo>
                    <a:pt x="14383" y="50245"/>
                    <a:pt x="14681" y="51007"/>
                    <a:pt x="15324" y="51281"/>
                  </a:cubicBezTo>
                  <a:lnTo>
                    <a:pt x="17479" y="52222"/>
                  </a:lnTo>
                  <a:cubicBezTo>
                    <a:pt x="17641" y="52292"/>
                    <a:pt x="17811" y="52326"/>
                    <a:pt x="17978" y="52326"/>
                  </a:cubicBezTo>
                  <a:cubicBezTo>
                    <a:pt x="18460" y="52326"/>
                    <a:pt x="18922" y="52047"/>
                    <a:pt x="19134" y="51579"/>
                  </a:cubicBezTo>
                  <a:lnTo>
                    <a:pt x="19967" y="49745"/>
                  </a:lnTo>
                  <a:cubicBezTo>
                    <a:pt x="19991" y="49686"/>
                    <a:pt x="20003" y="49626"/>
                    <a:pt x="20027" y="49567"/>
                  </a:cubicBezTo>
                  <a:cubicBezTo>
                    <a:pt x="21646" y="50079"/>
                    <a:pt x="23337" y="50436"/>
                    <a:pt x="25087" y="50602"/>
                  </a:cubicBezTo>
                  <a:cubicBezTo>
                    <a:pt x="25075" y="50662"/>
                    <a:pt x="25063" y="50722"/>
                    <a:pt x="25063" y="50793"/>
                  </a:cubicBezTo>
                  <a:lnTo>
                    <a:pt x="25063" y="52793"/>
                  </a:lnTo>
                  <a:cubicBezTo>
                    <a:pt x="25063" y="53484"/>
                    <a:pt x="25635" y="54055"/>
                    <a:pt x="26325" y="54055"/>
                  </a:cubicBezTo>
                  <a:lnTo>
                    <a:pt x="28695" y="54055"/>
                  </a:lnTo>
                  <a:cubicBezTo>
                    <a:pt x="29397" y="54055"/>
                    <a:pt x="29957" y="53484"/>
                    <a:pt x="29957" y="52793"/>
                  </a:cubicBezTo>
                  <a:lnTo>
                    <a:pt x="29957" y="50793"/>
                  </a:lnTo>
                  <a:cubicBezTo>
                    <a:pt x="29957" y="50722"/>
                    <a:pt x="29945" y="50650"/>
                    <a:pt x="29933" y="50579"/>
                  </a:cubicBezTo>
                  <a:cubicBezTo>
                    <a:pt x="31505" y="50424"/>
                    <a:pt x="33017" y="50114"/>
                    <a:pt x="34481" y="49674"/>
                  </a:cubicBezTo>
                  <a:cubicBezTo>
                    <a:pt x="34493" y="49745"/>
                    <a:pt x="34517" y="49829"/>
                    <a:pt x="34553" y="49900"/>
                  </a:cubicBezTo>
                  <a:lnTo>
                    <a:pt x="35338" y="51757"/>
                  </a:lnTo>
                  <a:cubicBezTo>
                    <a:pt x="35537" y="52236"/>
                    <a:pt x="36009" y="52529"/>
                    <a:pt x="36506" y="52529"/>
                  </a:cubicBezTo>
                  <a:cubicBezTo>
                    <a:pt x="36665" y="52529"/>
                    <a:pt x="36826" y="52499"/>
                    <a:pt x="36981" y="52436"/>
                  </a:cubicBezTo>
                  <a:lnTo>
                    <a:pt x="39148" y="51543"/>
                  </a:lnTo>
                  <a:cubicBezTo>
                    <a:pt x="39803" y="51281"/>
                    <a:pt x="40113" y="50531"/>
                    <a:pt x="39839" y="49876"/>
                  </a:cubicBezTo>
                  <a:lnTo>
                    <a:pt x="39053" y="48031"/>
                  </a:lnTo>
                  <a:cubicBezTo>
                    <a:pt x="39029" y="47959"/>
                    <a:pt x="38982" y="47888"/>
                    <a:pt x="38946" y="47816"/>
                  </a:cubicBezTo>
                  <a:cubicBezTo>
                    <a:pt x="40279" y="47102"/>
                    <a:pt x="41542" y="46257"/>
                    <a:pt x="42708" y="45304"/>
                  </a:cubicBezTo>
                  <a:cubicBezTo>
                    <a:pt x="42768" y="45388"/>
                    <a:pt x="42827" y="45471"/>
                    <a:pt x="42899" y="45542"/>
                  </a:cubicBezTo>
                  <a:lnTo>
                    <a:pt x="44351" y="46971"/>
                  </a:lnTo>
                  <a:cubicBezTo>
                    <a:pt x="44595" y="47209"/>
                    <a:pt x="44914" y="47328"/>
                    <a:pt x="45234" y="47328"/>
                  </a:cubicBezTo>
                  <a:cubicBezTo>
                    <a:pt x="45554" y="47328"/>
                    <a:pt x="45875" y="47209"/>
                    <a:pt x="46125" y="46971"/>
                  </a:cubicBezTo>
                  <a:lnTo>
                    <a:pt x="47780" y="45340"/>
                  </a:lnTo>
                  <a:cubicBezTo>
                    <a:pt x="48280" y="44852"/>
                    <a:pt x="48280" y="44030"/>
                    <a:pt x="47780" y="43542"/>
                  </a:cubicBezTo>
                  <a:lnTo>
                    <a:pt x="46328" y="42113"/>
                  </a:lnTo>
                  <a:cubicBezTo>
                    <a:pt x="46256" y="42042"/>
                    <a:pt x="46173" y="41982"/>
                    <a:pt x="46102" y="41935"/>
                  </a:cubicBezTo>
                  <a:cubicBezTo>
                    <a:pt x="47042" y="40792"/>
                    <a:pt x="47876" y="39577"/>
                    <a:pt x="48590" y="38268"/>
                  </a:cubicBezTo>
                  <a:cubicBezTo>
                    <a:pt x="48673" y="38339"/>
                    <a:pt x="48769" y="38399"/>
                    <a:pt x="48864" y="38434"/>
                  </a:cubicBezTo>
                  <a:lnTo>
                    <a:pt x="50781" y="39232"/>
                  </a:lnTo>
                  <a:cubicBezTo>
                    <a:pt x="50939" y="39296"/>
                    <a:pt x="51102" y="39327"/>
                    <a:pt x="51262" y="39327"/>
                  </a:cubicBezTo>
                  <a:cubicBezTo>
                    <a:pt x="51753" y="39327"/>
                    <a:pt x="52217" y="39038"/>
                    <a:pt x="52424" y="38553"/>
                  </a:cubicBezTo>
                  <a:lnTo>
                    <a:pt x="53329" y="36446"/>
                  </a:lnTo>
                  <a:cubicBezTo>
                    <a:pt x="53603" y="35803"/>
                    <a:pt x="53293" y="35053"/>
                    <a:pt x="52638" y="34779"/>
                  </a:cubicBezTo>
                  <a:lnTo>
                    <a:pt x="50733" y="33993"/>
                  </a:lnTo>
                  <a:cubicBezTo>
                    <a:pt x="50626" y="33958"/>
                    <a:pt x="50531" y="33934"/>
                    <a:pt x="50424" y="33922"/>
                  </a:cubicBezTo>
                  <a:cubicBezTo>
                    <a:pt x="50864" y="32457"/>
                    <a:pt x="51174" y="30945"/>
                    <a:pt x="51328" y="29374"/>
                  </a:cubicBezTo>
                  <a:cubicBezTo>
                    <a:pt x="51436" y="29409"/>
                    <a:pt x="51555" y="29433"/>
                    <a:pt x="51674" y="29433"/>
                  </a:cubicBezTo>
                  <a:lnTo>
                    <a:pt x="53757" y="29433"/>
                  </a:lnTo>
                  <a:cubicBezTo>
                    <a:pt x="54460" y="29433"/>
                    <a:pt x="55019" y="28862"/>
                    <a:pt x="55019" y="28171"/>
                  </a:cubicBezTo>
                  <a:lnTo>
                    <a:pt x="55019" y="25897"/>
                  </a:lnTo>
                  <a:cubicBezTo>
                    <a:pt x="55019" y="25195"/>
                    <a:pt x="54460" y="24623"/>
                    <a:pt x="53757" y="24623"/>
                  </a:cubicBezTo>
                  <a:lnTo>
                    <a:pt x="51674" y="24623"/>
                  </a:lnTo>
                  <a:cubicBezTo>
                    <a:pt x="51555" y="24623"/>
                    <a:pt x="51436" y="24647"/>
                    <a:pt x="51317" y="24683"/>
                  </a:cubicBezTo>
                  <a:cubicBezTo>
                    <a:pt x="51186" y="23385"/>
                    <a:pt x="50936" y="22111"/>
                    <a:pt x="50590" y="20885"/>
                  </a:cubicBezTo>
                  <a:cubicBezTo>
                    <a:pt x="50709" y="20873"/>
                    <a:pt x="50828" y="20861"/>
                    <a:pt x="50947" y="20813"/>
                  </a:cubicBezTo>
                  <a:lnTo>
                    <a:pt x="52888" y="20087"/>
                  </a:lnTo>
                  <a:cubicBezTo>
                    <a:pt x="53543" y="19837"/>
                    <a:pt x="53876" y="19099"/>
                    <a:pt x="53626" y="18444"/>
                  </a:cubicBezTo>
                  <a:lnTo>
                    <a:pt x="52793" y="16313"/>
                  </a:lnTo>
                  <a:cubicBezTo>
                    <a:pt x="52599" y="15813"/>
                    <a:pt x="52117" y="15508"/>
                    <a:pt x="51611" y="15508"/>
                  </a:cubicBezTo>
                  <a:cubicBezTo>
                    <a:pt x="51465" y="15508"/>
                    <a:pt x="51317" y="15533"/>
                    <a:pt x="51174" y="15586"/>
                  </a:cubicBezTo>
                  <a:lnTo>
                    <a:pt x="49233" y="16313"/>
                  </a:lnTo>
                  <a:cubicBezTo>
                    <a:pt x="49102" y="16360"/>
                    <a:pt x="48995" y="16432"/>
                    <a:pt x="48888" y="16515"/>
                  </a:cubicBezTo>
                  <a:cubicBezTo>
                    <a:pt x="48090" y="14955"/>
                    <a:pt x="47126" y="13503"/>
                    <a:pt x="46018" y="12169"/>
                  </a:cubicBezTo>
                  <a:cubicBezTo>
                    <a:pt x="46125" y="12110"/>
                    <a:pt x="46233" y="12038"/>
                    <a:pt x="46328" y="11955"/>
                  </a:cubicBezTo>
                  <a:lnTo>
                    <a:pt x="47780" y="10526"/>
                  </a:lnTo>
                  <a:cubicBezTo>
                    <a:pt x="48280" y="10026"/>
                    <a:pt x="48280" y="9216"/>
                    <a:pt x="47780" y="8716"/>
                  </a:cubicBezTo>
                  <a:lnTo>
                    <a:pt x="46125" y="7097"/>
                  </a:lnTo>
                  <a:cubicBezTo>
                    <a:pt x="45875" y="6853"/>
                    <a:pt x="45554" y="6731"/>
                    <a:pt x="45234" y="6731"/>
                  </a:cubicBezTo>
                  <a:cubicBezTo>
                    <a:pt x="44914" y="6731"/>
                    <a:pt x="44595" y="6853"/>
                    <a:pt x="44351" y="7097"/>
                  </a:cubicBezTo>
                  <a:lnTo>
                    <a:pt x="42899" y="8526"/>
                  </a:lnTo>
                  <a:cubicBezTo>
                    <a:pt x="42792" y="8621"/>
                    <a:pt x="42720" y="8728"/>
                    <a:pt x="42661" y="8847"/>
                  </a:cubicBezTo>
                  <a:cubicBezTo>
                    <a:pt x="41613" y="8014"/>
                    <a:pt x="40494" y="7252"/>
                    <a:pt x="39315" y="6597"/>
                  </a:cubicBezTo>
                  <a:cubicBezTo>
                    <a:pt x="39398" y="6502"/>
                    <a:pt x="39470" y="6407"/>
                    <a:pt x="39517" y="6287"/>
                  </a:cubicBezTo>
                  <a:lnTo>
                    <a:pt x="40351" y="4454"/>
                  </a:lnTo>
                  <a:cubicBezTo>
                    <a:pt x="40637" y="3811"/>
                    <a:pt x="40339" y="3061"/>
                    <a:pt x="39696" y="2775"/>
                  </a:cubicBezTo>
                  <a:lnTo>
                    <a:pt x="37541" y="1835"/>
                  </a:lnTo>
                  <a:cubicBezTo>
                    <a:pt x="37379" y="1764"/>
                    <a:pt x="37209" y="1731"/>
                    <a:pt x="37042" y="1731"/>
                  </a:cubicBezTo>
                  <a:cubicBezTo>
                    <a:pt x="36560" y="1731"/>
                    <a:pt x="36098" y="2009"/>
                    <a:pt x="35886" y="2477"/>
                  </a:cubicBezTo>
                  <a:lnTo>
                    <a:pt x="35065" y="4311"/>
                  </a:lnTo>
                  <a:cubicBezTo>
                    <a:pt x="35005" y="4430"/>
                    <a:pt x="34981" y="4561"/>
                    <a:pt x="34969" y="4692"/>
                  </a:cubicBezTo>
                  <a:cubicBezTo>
                    <a:pt x="33350" y="4156"/>
                    <a:pt x="31659" y="3787"/>
                    <a:pt x="29909" y="3620"/>
                  </a:cubicBezTo>
                  <a:cubicBezTo>
                    <a:pt x="29933" y="3501"/>
                    <a:pt x="29957" y="3394"/>
                    <a:pt x="29957" y="3263"/>
                  </a:cubicBezTo>
                  <a:lnTo>
                    <a:pt x="29957" y="1275"/>
                  </a:lnTo>
                  <a:cubicBezTo>
                    <a:pt x="29957" y="572"/>
                    <a:pt x="29397" y="1"/>
                    <a:pt x="28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39150" y="4605944"/>
              <a:ext cx="1040016" cy="1021794"/>
            </a:xfrm>
            <a:custGeom>
              <a:avLst/>
              <a:gdLst/>
              <a:ahLst/>
              <a:cxnLst/>
              <a:rect l="l" t="t" r="r" b="b"/>
              <a:pathLst>
                <a:path w="55020" h="54056" extrusionOk="0">
                  <a:moveTo>
                    <a:pt x="27409" y="22218"/>
                  </a:moveTo>
                  <a:cubicBezTo>
                    <a:pt x="30147" y="22218"/>
                    <a:pt x="32374" y="24397"/>
                    <a:pt x="32374" y="27100"/>
                  </a:cubicBezTo>
                  <a:cubicBezTo>
                    <a:pt x="32374" y="29802"/>
                    <a:pt x="30147" y="31981"/>
                    <a:pt x="27409" y="31981"/>
                  </a:cubicBezTo>
                  <a:cubicBezTo>
                    <a:pt x="24658" y="31981"/>
                    <a:pt x="22432" y="29802"/>
                    <a:pt x="22432" y="27100"/>
                  </a:cubicBezTo>
                  <a:cubicBezTo>
                    <a:pt x="22432" y="24397"/>
                    <a:pt x="24658" y="22218"/>
                    <a:pt x="27409" y="22218"/>
                  </a:cubicBezTo>
                  <a:close/>
                  <a:moveTo>
                    <a:pt x="29099" y="6907"/>
                  </a:moveTo>
                  <a:cubicBezTo>
                    <a:pt x="39708" y="7752"/>
                    <a:pt x="48042" y="16467"/>
                    <a:pt x="48042" y="27100"/>
                  </a:cubicBezTo>
                  <a:cubicBezTo>
                    <a:pt x="48042" y="29767"/>
                    <a:pt x="47507" y="32326"/>
                    <a:pt x="46554" y="34660"/>
                  </a:cubicBezTo>
                  <a:lnTo>
                    <a:pt x="34779" y="28052"/>
                  </a:lnTo>
                  <a:cubicBezTo>
                    <a:pt x="34826" y="27742"/>
                    <a:pt x="34850" y="27421"/>
                    <a:pt x="34850" y="27100"/>
                  </a:cubicBezTo>
                  <a:cubicBezTo>
                    <a:pt x="34850" y="23635"/>
                    <a:pt x="32398" y="20742"/>
                    <a:pt x="29099" y="19980"/>
                  </a:cubicBezTo>
                  <a:lnTo>
                    <a:pt x="29099" y="6907"/>
                  </a:lnTo>
                  <a:close/>
                  <a:moveTo>
                    <a:pt x="26552" y="6847"/>
                  </a:moveTo>
                  <a:lnTo>
                    <a:pt x="26552" y="19837"/>
                  </a:lnTo>
                  <a:cubicBezTo>
                    <a:pt x="22837" y="20253"/>
                    <a:pt x="19955" y="23349"/>
                    <a:pt x="19955" y="27100"/>
                  </a:cubicBezTo>
                  <a:cubicBezTo>
                    <a:pt x="19955" y="27492"/>
                    <a:pt x="20003" y="27873"/>
                    <a:pt x="20063" y="28243"/>
                  </a:cubicBezTo>
                  <a:lnTo>
                    <a:pt x="8323" y="34827"/>
                  </a:lnTo>
                  <a:cubicBezTo>
                    <a:pt x="7323" y="32445"/>
                    <a:pt x="6775" y="29838"/>
                    <a:pt x="6775" y="27100"/>
                  </a:cubicBezTo>
                  <a:cubicBezTo>
                    <a:pt x="6775" y="16193"/>
                    <a:pt x="15550" y="7300"/>
                    <a:pt x="26552" y="6847"/>
                  </a:cubicBezTo>
                  <a:close/>
                  <a:moveTo>
                    <a:pt x="33993" y="30505"/>
                  </a:moveTo>
                  <a:lnTo>
                    <a:pt x="45447" y="36922"/>
                  </a:lnTo>
                  <a:cubicBezTo>
                    <a:pt x="41934" y="43149"/>
                    <a:pt x="35172" y="47364"/>
                    <a:pt x="27409" y="47364"/>
                  </a:cubicBezTo>
                  <a:cubicBezTo>
                    <a:pt x="19705" y="47364"/>
                    <a:pt x="12990" y="43221"/>
                    <a:pt x="9454" y="37077"/>
                  </a:cubicBezTo>
                  <a:lnTo>
                    <a:pt x="20908" y="30660"/>
                  </a:lnTo>
                  <a:cubicBezTo>
                    <a:pt x="22170" y="32898"/>
                    <a:pt x="24611" y="34410"/>
                    <a:pt x="27409" y="34410"/>
                  </a:cubicBezTo>
                  <a:cubicBezTo>
                    <a:pt x="30266" y="34410"/>
                    <a:pt x="32743" y="32826"/>
                    <a:pt x="33993" y="30505"/>
                  </a:cubicBezTo>
                  <a:close/>
                  <a:moveTo>
                    <a:pt x="26325" y="1"/>
                  </a:moveTo>
                  <a:cubicBezTo>
                    <a:pt x="25635" y="1"/>
                    <a:pt x="25063" y="572"/>
                    <a:pt x="25063" y="1275"/>
                  </a:cubicBezTo>
                  <a:lnTo>
                    <a:pt x="25063" y="3263"/>
                  </a:lnTo>
                  <a:cubicBezTo>
                    <a:pt x="25063" y="3382"/>
                    <a:pt x="25087" y="3490"/>
                    <a:pt x="25111" y="3597"/>
                  </a:cubicBezTo>
                  <a:cubicBezTo>
                    <a:pt x="23551" y="3740"/>
                    <a:pt x="22027" y="4037"/>
                    <a:pt x="20551" y="4466"/>
                  </a:cubicBezTo>
                  <a:cubicBezTo>
                    <a:pt x="20539" y="4359"/>
                    <a:pt x="20515" y="4263"/>
                    <a:pt x="20467" y="4156"/>
                  </a:cubicBezTo>
                  <a:lnTo>
                    <a:pt x="19694" y="2311"/>
                  </a:lnTo>
                  <a:cubicBezTo>
                    <a:pt x="19487" y="1826"/>
                    <a:pt x="19016" y="1537"/>
                    <a:pt x="18526" y="1537"/>
                  </a:cubicBezTo>
                  <a:cubicBezTo>
                    <a:pt x="18367" y="1537"/>
                    <a:pt x="18205" y="1568"/>
                    <a:pt x="18050" y="1632"/>
                  </a:cubicBezTo>
                  <a:lnTo>
                    <a:pt x="15872" y="2513"/>
                  </a:lnTo>
                  <a:cubicBezTo>
                    <a:pt x="15217" y="2787"/>
                    <a:pt x="14907" y="3537"/>
                    <a:pt x="15181" y="4180"/>
                  </a:cubicBezTo>
                  <a:lnTo>
                    <a:pt x="15967" y="6037"/>
                  </a:lnTo>
                  <a:cubicBezTo>
                    <a:pt x="16003" y="6121"/>
                    <a:pt x="16050" y="6192"/>
                    <a:pt x="16098" y="6264"/>
                  </a:cubicBezTo>
                  <a:cubicBezTo>
                    <a:pt x="14752" y="6966"/>
                    <a:pt x="13478" y="7800"/>
                    <a:pt x="12300" y="8740"/>
                  </a:cubicBezTo>
                  <a:cubicBezTo>
                    <a:pt x="12252" y="8657"/>
                    <a:pt x="12193" y="8585"/>
                    <a:pt x="12133" y="8526"/>
                  </a:cubicBezTo>
                  <a:lnTo>
                    <a:pt x="10681" y="7097"/>
                  </a:lnTo>
                  <a:cubicBezTo>
                    <a:pt x="10430" y="6853"/>
                    <a:pt x="10109" y="6731"/>
                    <a:pt x="9789" y="6731"/>
                  </a:cubicBezTo>
                  <a:cubicBezTo>
                    <a:pt x="9469" y="6731"/>
                    <a:pt x="9151" y="6853"/>
                    <a:pt x="8906" y="7097"/>
                  </a:cubicBezTo>
                  <a:lnTo>
                    <a:pt x="7252" y="8716"/>
                  </a:lnTo>
                  <a:cubicBezTo>
                    <a:pt x="6740" y="9216"/>
                    <a:pt x="6740" y="10026"/>
                    <a:pt x="7252" y="10526"/>
                  </a:cubicBezTo>
                  <a:lnTo>
                    <a:pt x="8704" y="11955"/>
                  </a:lnTo>
                  <a:cubicBezTo>
                    <a:pt x="8752" y="12002"/>
                    <a:pt x="8799" y="12038"/>
                    <a:pt x="8859" y="12074"/>
                  </a:cubicBezTo>
                  <a:cubicBezTo>
                    <a:pt x="7906" y="13205"/>
                    <a:pt x="7073" y="14431"/>
                    <a:pt x="6347" y="15717"/>
                  </a:cubicBezTo>
                  <a:cubicBezTo>
                    <a:pt x="6287" y="15681"/>
                    <a:pt x="6228" y="15646"/>
                    <a:pt x="6156" y="15622"/>
                  </a:cubicBezTo>
                  <a:lnTo>
                    <a:pt x="4251" y="14836"/>
                  </a:lnTo>
                  <a:cubicBezTo>
                    <a:pt x="4093" y="14772"/>
                    <a:pt x="3929" y="14741"/>
                    <a:pt x="3767" y="14741"/>
                  </a:cubicBezTo>
                  <a:cubicBezTo>
                    <a:pt x="3273" y="14741"/>
                    <a:pt x="2803" y="15027"/>
                    <a:pt x="2596" y="15503"/>
                  </a:cubicBezTo>
                  <a:lnTo>
                    <a:pt x="1703" y="17610"/>
                  </a:lnTo>
                  <a:cubicBezTo>
                    <a:pt x="1429" y="18265"/>
                    <a:pt x="1727" y="19003"/>
                    <a:pt x="2382" y="19277"/>
                  </a:cubicBezTo>
                  <a:lnTo>
                    <a:pt x="4287" y="20063"/>
                  </a:lnTo>
                  <a:cubicBezTo>
                    <a:pt x="4346" y="20087"/>
                    <a:pt x="4394" y="20099"/>
                    <a:pt x="4442" y="20111"/>
                  </a:cubicBezTo>
                  <a:cubicBezTo>
                    <a:pt x="3977" y="21563"/>
                    <a:pt x="3668" y="23087"/>
                    <a:pt x="3501" y="24647"/>
                  </a:cubicBezTo>
                  <a:cubicBezTo>
                    <a:pt x="3453" y="24635"/>
                    <a:pt x="3394" y="24623"/>
                    <a:pt x="3346" y="24623"/>
                  </a:cubicBezTo>
                  <a:lnTo>
                    <a:pt x="1263" y="24623"/>
                  </a:lnTo>
                  <a:cubicBezTo>
                    <a:pt x="572" y="24623"/>
                    <a:pt x="1" y="25195"/>
                    <a:pt x="1" y="25897"/>
                  </a:cubicBezTo>
                  <a:lnTo>
                    <a:pt x="1" y="28171"/>
                  </a:lnTo>
                  <a:cubicBezTo>
                    <a:pt x="1" y="28862"/>
                    <a:pt x="572" y="29433"/>
                    <a:pt x="1263" y="29433"/>
                  </a:cubicBezTo>
                  <a:lnTo>
                    <a:pt x="3346" y="29433"/>
                  </a:lnTo>
                  <a:cubicBezTo>
                    <a:pt x="3394" y="29433"/>
                    <a:pt x="3442" y="29421"/>
                    <a:pt x="3489" y="29421"/>
                  </a:cubicBezTo>
                  <a:cubicBezTo>
                    <a:pt x="3620" y="30719"/>
                    <a:pt x="3858" y="31993"/>
                    <a:pt x="4192" y="33219"/>
                  </a:cubicBezTo>
                  <a:cubicBezTo>
                    <a:pt x="4156" y="33231"/>
                    <a:pt x="4108" y="33231"/>
                    <a:pt x="4073" y="33243"/>
                  </a:cubicBezTo>
                  <a:lnTo>
                    <a:pt x="2132" y="33969"/>
                  </a:lnTo>
                  <a:cubicBezTo>
                    <a:pt x="1477" y="34219"/>
                    <a:pt x="1144" y="34958"/>
                    <a:pt x="1406" y="35613"/>
                  </a:cubicBezTo>
                  <a:lnTo>
                    <a:pt x="2227" y="37744"/>
                  </a:lnTo>
                  <a:cubicBezTo>
                    <a:pt x="2420" y="38248"/>
                    <a:pt x="2895" y="38555"/>
                    <a:pt x="3402" y="38555"/>
                  </a:cubicBezTo>
                  <a:cubicBezTo>
                    <a:pt x="3554" y="38555"/>
                    <a:pt x="3708" y="38527"/>
                    <a:pt x="3858" y="38470"/>
                  </a:cubicBezTo>
                  <a:lnTo>
                    <a:pt x="5787" y="37744"/>
                  </a:lnTo>
                  <a:cubicBezTo>
                    <a:pt x="5835" y="37732"/>
                    <a:pt x="5882" y="37708"/>
                    <a:pt x="5918" y="37684"/>
                  </a:cubicBezTo>
                  <a:cubicBezTo>
                    <a:pt x="6716" y="39244"/>
                    <a:pt x="7680" y="40696"/>
                    <a:pt x="8787" y="42042"/>
                  </a:cubicBezTo>
                  <a:cubicBezTo>
                    <a:pt x="8764" y="42066"/>
                    <a:pt x="8728" y="42078"/>
                    <a:pt x="8704" y="42113"/>
                  </a:cubicBezTo>
                  <a:lnTo>
                    <a:pt x="7252" y="43542"/>
                  </a:lnTo>
                  <a:cubicBezTo>
                    <a:pt x="6740" y="44030"/>
                    <a:pt x="6740" y="44852"/>
                    <a:pt x="7252" y="45340"/>
                  </a:cubicBezTo>
                  <a:lnTo>
                    <a:pt x="8906" y="46971"/>
                  </a:lnTo>
                  <a:cubicBezTo>
                    <a:pt x="9151" y="47209"/>
                    <a:pt x="9469" y="47328"/>
                    <a:pt x="9789" y="47328"/>
                  </a:cubicBezTo>
                  <a:cubicBezTo>
                    <a:pt x="10109" y="47328"/>
                    <a:pt x="10430" y="47209"/>
                    <a:pt x="10681" y="46971"/>
                  </a:cubicBezTo>
                  <a:lnTo>
                    <a:pt x="12133" y="45542"/>
                  </a:lnTo>
                  <a:cubicBezTo>
                    <a:pt x="12169" y="45495"/>
                    <a:pt x="12205" y="45459"/>
                    <a:pt x="12240" y="45411"/>
                  </a:cubicBezTo>
                  <a:cubicBezTo>
                    <a:pt x="13276" y="46245"/>
                    <a:pt x="14395" y="46995"/>
                    <a:pt x="15574" y="47650"/>
                  </a:cubicBezTo>
                  <a:cubicBezTo>
                    <a:pt x="15550" y="47685"/>
                    <a:pt x="15526" y="47733"/>
                    <a:pt x="15503" y="47769"/>
                  </a:cubicBezTo>
                  <a:lnTo>
                    <a:pt x="14681" y="49602"/>
                  </a:lnTo>
                  <a:cubicBezTo>
                    <a:pt x="14383" y="50245"/>
                    <a:pt x="14681" y="51007"/>
                    <a:pt x="15324" y="51281"/>
                  </a:cubicBezTo>
                  <a:lnTo>
                    <a:pt x="17479" y="52222"/>
                  </a:lnTo>
                  <a:cubicBezTo>
                    <a:pt x="17641" y="52292"/>
                    <a:pt x="17811" y="52326"/>
                    <a:pt x="17978" y="52326"/>
                  </a:cubicBezTo>
                  <a:cubicBezTo>
                    <a:pt x="18460" y="52326"/>
                    <a:pt x="18922" y="52047"/>
                    <a:pt x="19134" y="51579"/>
                  </a:cubicBezTo>
                  <a:lnTo>
                    <a:pt x="19967" y="49745"/>
                  </a:lnTo>
                  <a:cubicBezTo>
                    <a:pt x="19991" y="49686"/>
                    <a:pt x="20003" y="49626"/>
                    <a:pt x="20027" y="49567"/>
                  </a:cubicBezTo>
                  <a:cubicBezTo>
                    <a:pt x="21646" y="50079"/>
                    <a:pt x="23337" y="50436"/>
                    <a:pt x="25087" y="50602"/>
                  </a:cubicBezTo>
                  <a:cubicBezTo>
                    <a:pt x="25075" y="50662"/>
                    <a:pt x="25063" y="50722"/>
                    <a:pt x="25063" y="50793"/>
                  </a:cubicBezTo>
                  <a:lnTo>
                    <a:pt x="25063" y="52793"/>
                  </a:lnTo>
                  <a:cubicBezTo>
                    <a:pt x="25063" y="53484"/>
                    <a:pt x="25635" y="54055"/>
                    <a:pt x="26325" y="54055"/>
                  </a:cubicBezTo>
                  <a:lnTo>
                    <a:pt x="28695" y="54055"/>
                  </a:lnTo>
                  <a:cubicBezTo>
                    <a:pt x="29397" y="54055"/>
                    <a:pt x="29957" y="53484"/>
                    <a:pt x="29957" y="52793"/>
                  </a:cubicBezTo>
                  <a:lnTo>
                    <a:pt x="29957" y="50793"/>
                  </a:lnTo>
                  <a:cubicBezTo>
                    <a:pt x="29957" y="50722"/>
                    <a:pt x="29945" y="50650"/>
                    <a:pt x="29933" y="50579"/>
                  </a:cubicBezTo>
                  <a:cubicBezTo>
                    <a:pt x="31505" y="50424"/>
                    <a:pt x="33017" y="50114"/>
                    <a:pt x="34481" y="49674"/>
                  </a:cubicBezTo>
                  <a:cubicBezTo>
                    <a:pt x="34493" y="49745"/>
                    <a:pt x="34517" y="49829"/>
                    <a:pt x="34553" y="49900"/>
                  </a:cubicBezTo>
                  <a:lnTo>
                    <a:pt x="35338" y="51757"/>
                  </a:lnTo>
                  <a:cubicBezTo>
                    <a:pt x="35537" y="52236"/>
                    <a:pt x="36009" y="52529"/>
                    <a:pt x="36506" y="52529"/>
                  </a:cubicBezTo>
                  <a:cubicBezTo>
                    <a:pt x="36665" y="52529"/>
                    <a:pt x="36826" y="52499"/>
                    <a:pt x="36981" y="52436"/>
                  </a:cubicBezTo>
                  <a:lnTo>
                    <a:pt x="39148" y="51543"/>
                  </a:lnTo>
                  <a:cubicBezTo>
                    <a:pt x="39803" y="51281"/>
                    <a:pt x="40113" y="50531"/>
                    <a:pt x="39839" y="49876"/>
                  </a:cubicBezTo>
                  <a:lnTo>
                    <a:pt x="39053" y="48031"/>
                  </a:lnTo>
                  <a:cubicBezTo>
                    <a:pt x="39029" y="47959"/>
                    <a:pt x="38982" y="47888"/>
                    <a:pt x="38946" y="47816"/>
                  </a:cubicBezTo>
                  <a:cubicBezTo>
                    <a:pt x="40279" y="47102"/>
                    <a:pt x="41542" y="46257"/>
                    <a:pt x="42708" y="45304"/>
                  </a:cubicBezTo>
                  <a:cubicBezTo>
                    <a:pt x="42768" y="45388"/>
                    <a:pt x="42827" y="45471"/>
                    <a:pt x="42899" y="45542"/>
                  </a:cubicBezTo>
                  <a:lnTo>
                    <a:pt x="44351" y="46971"/>
                  </a:lnTo>
                  <a:cubicBezTo>
                    <a:pt x="44595" y="47209"/>
                    <a:pt x="44914" y="47328"/>
                    <a:pt x="45234" y="47328"/>
                  </a:cubicBezTo>
                  <a:cubicBezTo>
                    <a:pt x="45554" y="47328"/>
                    <a:pt x="45875" y="47209"/>
                    <a:pt x="46125" y="46971"/>
                  </a:cubicBezTo>
                  <a:lnTo>
                    <a:pt x="47780" y="45340"/>
                  </a:lnTo>
                  <a:cubicBezTo>
                    <a:pt x="48280" y="44852"/>
                    <a:pt x="48280" y="44030"/>
                    <a:pt x="47780" y="43542"/>
                  </a:cubicBezTo>
                  <a:lnTo>
                    <a:pt x="46328" y="42113"/>
                  </a:lnTo>
                  <a:cubicBezTo>
                    <a:pt x="46256" y="42042"/>
                    <a:pt x="46173" y="41982"/>
                    <a:pt x="46102" y="41935"/>
                  </a:cubicBezTo>
                  <a:cubicBezTo>
                    <a:pt x="47042" y="40792"/>
                    <a:pt x="47876" y="39577"/>
                    <a:pt x="48590" y="38268"/>
                  </a:cubicBezTo>
                  <a:cubicBezTo>
                    <a:pt x="48673" y="38339"/>
                    <a:pt x="48769" y="38399"/>
                    <a:pt x="48864" y="38434"/>
                  </a:cubicBezTo>
                  <a:lnTo>
                    <a:pt x="50781" y="39232"/>
                  </a:lnTo>
                  <a:cubicBezTo>
                    <a:pt x="50939" y="39296"/>
                    <a:pt x="51102" y="39327"/>
                    <a:pt x="51262" y="39327"/>
                  </a:cubicBezTo>
                  <a:cubicBezTo>
                    <a:pt x="51753" y="39327"/>
                    <a:pt x="52217" y="39038"/>
                    <a:pt x="52424" y="38553"/>
                  </a:cubicBezTo>
                  <a:lnTo>
                    <a:pt x="53329" y="36446"/>
                  </a:lnTo>
                  <a:cubicBezTo>
                    <a:pt x="53603" y="35803"/>
                    <a:pt x="53293" y="35053"/>
                    <a:pt x="52638" y="34779"/>
                  </a:cubicBezTo>
                  <a:lnTo>
                    <a:pt x="50733" y="33993"/>
                  </a:lnTo>
                  <a:cubicBezTo>
                    <a:pt x="50626" y="33958"/>
                    <a:pt x="50531" y="33934"/>
                    <a:pt x="50424" y="33922"/>
                  </a:cubicBezTo>
                  <a:cubicBezTo>
                    <a:pt x="50864" y="32457"/>
                    <a:pt x="51174" y="30945"/>
                    <a:pt x="51328" y="29374"/>
                  </a:cubicBezTo>
                  <a:cubicBezTo>
                    <a:pt x="51436" y="29409"/>
                    <a:pt x="51555" y="29433"/>
                    <a:pt x="51674" y="29433"/>
                  </a:cubicBezTo>
                  <a:lnTo>
                    <a:pt x="53757" y="29433"/>
                  </a:lnTo>
                  <a:cubicBezTo>
                    <a:pt x="54460" y="29433"/>
                    <a:pt x="55019" y="28862"/>
                    <a:pt x="55019" y="28171"/>
                  </a:cubicBezTo>
                  <a:lnTo>
                    <a:pt x="55019" y="25897"/>
                  </a:lnTo>
                  <a:cubicBezTo>
                    <a:pt x="55019" y="25195"/>
                    <a:pt x="54460" y="24623"/>
                    <a:pt x="53757" y="24623"/>
                  </a:cubicBezTo>
                  <a:lnTo>
                    <a:pt x="51674" y="24623"/>
                  </a:lnTo>
                  <a:cubicBezTo>
                    <a:pt x="51555" y="24623"/>
                    <a:pt x="51436" y="24647"/>
                    <a:pt x="51317" y="24683"/>
                  </a:cubicBezTo>
                  <a:cubicBezTo>
                    <a:pt x="51186" y="23385"/>
                    <a:pt x="50936" y="22111"/>
                    <a:pt x="50590" y="20885"/>
                  </a:cubicBezTo>
                  <a:cubicBezTo>
                    <a:pt x="50709" y="20873"/>
                    <a:pt x="50828" y="20861"/>
                    <a:pt x="50947" y="20813"/>
                  </a:cubicBezTo>
                  <a:lnTo>
                    <a:pt x="52888" y="20087"/>
                  </a:lnTo>
                  <a:cubicBezTo>
                    <a:pt x="53543" y="19837"/>
                    <a:pt x="53876" y="19099"/>
                    <a:pt x="53626" y="18444"/>
                  </a:cubicBezTo>
                  <a:lnTo>
                    <a:pt x="52793" y="16313"/>
                  </a:lnTo>
                  <a:cubicBezTo>
                    <a:pt x="52599" y="15813"/>
                    <a:pt x="52117" y="15508"/>
                    <a:pt x="51611" y="15508"/>
                  </a:cubicBezTo>
                  <a:cubicBezTo>
                    <a:pt x="51465" y="15508"/>
                    <a:pt x="51317" y="15533"/>
                    <a:pt x="51174" y="15586"/>
                  </a:cubicBezTo>
                  <a:lnTo>
                    <a:pt x="49233" y="16313"/>
                  </a:lnTo>
                  <a:cubicBezTo>
                    <a:pt x="49102" y="16360"/>
                    <a:pt x="48995" y="16432"/>
                    <a:pt x="48888" y="16515"/>
                  </a:cubicBezTo>
                  <a:cubicBezTo>
                    <a:pt x="48090" y="14955"/>
                    <a:pt x="47126" y="13503"/>
                    <a:pt x="46018" y="12169"/>
                  </a:cubicBezTo>
                  <a:cubicBezTo>
                    <a:pt x="46125" y="12110"/>
                    <a:pt x="46233" y="12038"/>
                    <a:pt x="46328" y="11955"/>
                  </a:cubicBezTo>
                  <a:lnTo>
                    <a:pt x="47780" y="10526"/>
                  </a:lnTo>
                  <a:cubicBezTo>
                    <a:pt x="48280" y="10026"/>
                    <a:pt x="48280" y="9216"/>
                    <a:pt x="47780" y="8716"/>
                  </a:cubicBezTo>
                  <a:lnTo>
                    <a:pt x="46125" y="7097"/>
                  </a:lnTo>
                  <a:cubicBezTo>
                    <a:pt x="45875" y="6853"/>
                    <a:pt x="45554" y="6731"/>
                    <a:pt x="45234" y="6731"/>
                  </a:cubicBezTo>
                  <a:cubicBezTo>
                    <a:pt x="44914" y="6731"/>
                    <a:pt x="44595" y="6853"/>
                    <a:pt x="44351" y="7097"/>
                  </a:cubicBezTo>
                  <a:lnTo>
                    <a:pt x="42899" y="8526"/>
                  </a:lnTo>
                  <a:cubicBezTo>
                    <a:pt x="42792" y="8621"/>
                    <a:pt x="42720" y="8728"/>
                    <a:pt x="42661" y="8847"/>
                  </a:cubicBezTo>
                  <a:cubicBezTo>
                    <a:pt x="41613" y="8014"/>
                    <a:pt x="40494" y="7252"/>
                    <a:pt x="39315" y="6597"/>
                  </a:cubicBezTo>
                  <a:cubicBezTo>
                    <a:pt x="39398" y="6502"/>
                    <a:pt x="39470" y="6407"/>
                    <a:pt x="39517" y="6287"/>
                  </a:cubicBezTo>
                  <a:lnTo>
                    <a:pt x="40351" y="4454"/>
                  </a:lnTo>
                  <a:cubicBezTo>
                    <a:pt x="40637" y="3811"/>
                    <a:pt x="40339" y="3061"/>
                    <a:pt x="39696" y="2775"/>
                  </a:cubicBezTo>
                  <a:lnTo>
                    <a:pt x="37541" y="1835"/>
                  </a:lnTo>
                  <a:cubicBezTo>
                    <a:pt x="37379" y="1764"/>
                    <a:pt x="37209" y="1731"/>
                    <a:pt x="37042" y="1731"/>
                  </a:cubicBezTo>
                  <a:cubicBezTo>
                    <a:pt x="36560" y="1731"/>
                    <a:pt x="36098" y="2009"/>
                    <a:pt x="35886" y="2477"/>
                  </a:cubicBezTo>
                  <a:lnTo>
                    <a:pt x="35065" y="4311"/>
                  </a:lnTo>
                  <a:cubicBezTo>
                    <a:pt x="35005" y="4430"/>
                    <a:pt x="34981" y="4561"/>
                    <a:pt x="34969" y="4692"/>
                  </a:cubicBezTo>
                  <a:cubicBezTo>
                    <a:pt x="33350" y="4156"/>
                    <a:pt x="31659" y="3787"/>
                    <a:pt x="29909" y="3620"/>
                  </a:cubicBezTo>
                  <a:cubicBezTo>
                    <a:pt x="29933" y="3501"/>
                    <a:pt x="29957" y="3394"/>
                    <a:pt x="29957" y="3263"/>
                  </a:cubicBezTo>
                  <a:lnTo>
                    <a:pt x="29957" y="1275"/>
                  </a:lnTo>
                  <a:cubicBezTo>
                    <a:pt x="29957" y="572"/>
                    <a:pt x="29397" y="1"/>
                    <a:pt x="28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10800000">
              <a:off x="1466738" y="3767624"/>
              <a:ext cx="121975" cy="1375640"/>
            </a:xfrm>
            <a:custGeom>
              <a:avLst/>
              <a:gdLst/>
              <a:ahLst/>
              <a:cxnLst/>
              <a:rect l="l" t="t" r="r" b="b"/>
              <a:pathLst>
                <a:path w="2823" h="31838" extrusionOk="0">
                  <a:moveTo>
                    <a:pt x="1" y="0"/>
                  </a:moveTo>
                  <a:lnTo>
                    <a:pt x="1" y="31838"/>
                  </a:lnTo>
                  <a:lnTo>
                    <a:pt x="2823" y="31838"/>
                  </a:lnTo>
                  <a:lnTo>
                    <a:pt x="2823"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10800000">
              <a:off x="5202" y="3311310"/>
              <a:ext cx="1150832" cy="121975"/>
            </a:xfrm>
            <a:custGeom>
              <a:avLst/>
              <a:gdLst/>
              <a:ahLst/>
              <a:cxnLst/>
              <a:rect l="l" t="t" r="r" b="b"/>
              <a:pathLst>
                <a:path w="26635" h="2823" extrusionOk="0">
                  <a:moveTo>
                    <a:pt x="0" y="1"/>
                  </a:moveTo>
                  <a:lnTo>
                    <a:pt x="0" y="2822"/>
                  </a:lnTo>
                  <a:lnTo>
                    <a:pt x="26634" y="2822"/>
                  </a:lnTo>
                  <a:lnTo>
                    <a:pt x="26634"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2"/>
            <p:cNvGrpSpPr/>
            <p:nvPr/>
          </p:nvGrpSpPr>
          <p:grpSpPr>
            <a:xfrm>
              <a:off x="1000141" y="3235697"/>
              <a:ext cx="658007" cy="734657"/>
              <a:chOff x="1000141" y="3235697"/>
              <a:chExt cx="658007" cy="734657"/>
            </a:xfrm>
          </p:grpSpPr>
          <p:sp>
            <p:nvSpPr>
              <p:cNvPr id="22" name="Google Shape;22;p2"/>
              <p:cNvSpPr/>
              <p:nvPr/>
            </p:nvSpPr>
            <p:spPr>
              <a:xfrm rot="10800000">
                <a:off x="1035614" y="3301545"/>
                <a:ext cx="562864" cy="634329"/>
              </a:xfrm>
              <a:custGeom>
                <a:avLst/>
                <a:gdLst/>
                <a:ahLst/>
                <a:cxnLst/>
                <a:rect l="l" t="t" r="r" b="b"/>
                <a:pathLst>
                  <a:path w="13027" h="14681" extrusionOk="0">
                    <a:moveTo>
                      <a:pt x="1" y="0"/>
                    </a:moveTo>
                    <a:lnTo>
                      <a:pt x="1" y="4239"/>
                    </a:lnTo>
                    <a:cubicBezTo>
                      <a:pt x="1" y="10001"/>
                      <a:pt x="4692" y="14681"/>
                      <a:pt x="10442" y="14681"/>
                    </a:cubicBezTo>
                    <a:lnTo>
                      <a:pt x="13026" y="14681"/>
                    </a:lnTo>
                    <a:lnTo>
                      <a:pt x="13026" y="11406"/>
                    </a:lnTo>
                    <a:lnTo>
                      <a:pt x="10442" y="11406"/>
                    </a:lnTo>
                    <a:cubicBezTo>
                      <a:pt x="6490" y="11406"/>
                      <a:pt x="3275" y="8192"/>
                      <a:pt x="3275" y="4239"/>
                    </a:cubicBezTo>
                    <a:lnTo>
                      <a:pt x="32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10800000">
                <a:off x="1392119" y="3899321"/>
                <a:ext cx="266029" cy="71033"/>
              </a:xfrm>
              <a:custGeom>
                <a:avLst/>
                <a:gdLst/>
                <a:ahLst/>
                <a:cxnLst/>
                <a:rect l="l" t="t" r="r" b="b"/>
                <a:pathLst>
                  <a:path w="6157" h="1644" extrusionOk="0">
                    <a:moveTo>
                      <a:pt x="822" y="1"/>
                    </a:moveTo>
                    <a:cubicBezTo>
                      <a:pt x="370" y="1"/>
                      <a:pt x="1" y="370"/>
                      <a:pt x="1" y="822"/>
                    </a:cubicBezTo>
                    <a:cubicBezTo>
                      <a:pt x="1" y="1275"/>
                      <a:pt x="370" y="1644"/>
                      <a:pt x="822" y="1644"/>
                    </a:cubicBezTo>
                    <a:lnTo>
                      <a:pt x="5335" y="1644"/>
                    </a:lnTo>
                    <a:cubicBezTo>
                      <a:pt x="5787" y="1644"/>
                      <a:pt x="6156" y="1275"/>
                      <a:pt x="6156" y="822"/>
                    </a:cubicBezTo>
                    <a:cubicBezTo>
                      <a:pt x="6156" y="370"/>
                      <a:pt x="5787" y="1"/>
                      <a:pt x="5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10800000">
                <a:off x="1000141" y="3235697"/>
                <a:ext cx="71033" cy="265467"/>
              </a:xfrm>
              <a:custGeom>
                <a:avLst/>
                <a:gdLst/>
                <a:ahLst/>
                <a:cxnLst/>
                <a:rect l="l" t="t" r="r" b="b"/>
                <a:pathLst>
                  <a:path w="1644" h="6144" extrusionOk="0">
                    <a:moveTo>
                      <a:pt x="822" y="0"/>
                    </a:moveTo>
                    <a:cubicBezTo>
                      <a:pt x="370" y="0"/>
                      <a:pt x="1" y="357"/>
                      <a:pt x="1" y="810"/>
                    </a:cubicBezTo>
                    <a:lnTo>
                      <a:pt x="1" y="5322"/>
                    </a:lnTo>
                    <a:cubicBezTo>
                      <a:pt x="1" y="5775"/>
                      <a:pt x="370" y="6144"/>
                      <a:pt x="822" y="6144"/>
                    </a:cubicBezTo>
                    <a:cubicBezTo>
                      <a:pt x="1286" y="6144"/>
                      <a:pt x="1644" y="5775"/>
                      <a:pt x="1644" y="5322"/>
                    </a:cubicBezTo>
                    <a:lnTo>
                      <a:pt x="1644" y="810"/>
                    </a:lnTo>
                    <a:cubicBezTo>
                      <a:pt x="1644" y="357"/>
                      <a:pt x="1286" y="0"/>
                      <a:pt x="8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p2"/>
            <p:cNvGrpSpPr/>
            <p:nvPr/>
          </p:nvGrpSpPr>
          <p:grpSpPr>
            <a:xfrm rot="10800000">
              <a:off x="10" y="2319687"/>
              <a:ext cx="842543" cy="1012261"/>
              <a:chOff x="4910125" y="3264927"/>
              <a:chExt cx="487498" cy="585698"/>
            </a:xfrm>
          </p:grpSpPr>
          <p:sp>
            <p:nvSpPr>
              <p:cNvPr id="26" name="Google Shape;26;p2"/>
              <p:cNvSpPr/>
              <p:nvPr/>
            </p:nvSpPr>
            <p:spPr>
              <a:xfrm>
                <a:off x="4950311" y="3264927"/>
                <a:ext cx="70575" cy="277946"/>
              </a:xfrm>
              <a:custGeom>
                <a:avLst/>
                <a:gdLst/>
                <a:ahLst/>
                <a:cxnLst/>
                <a:rect l="l" t="t" r="r" b="b"/>
                <a:pathLst>
                  <a:path w="2823" h="31838" extrusionOk="0">
                    <a:moveTo>
                      <a:pt x="1" y="0"/>
                    </a:moveTo>
                    <a:lnTo>
                      <a:pt x="1" y="31838"/>
                    </a:lnTo>
                    <a:lnTo>
                      <a:pt x="2823" y="31838"/>
                    </a:lnTo>
                    <a:lnTo>
                      <a:pt x="2823"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200657" y="3736300"/>
                <a:ext cx="196966" cy="70575"/>
              </a:xfrm>
              <a:custGeom>
                <a:avLst/>
                <a:gdLst/>
                <a:ahLst/>
                <a:cxnLst/>
                <a:rect l="l" t="t" r="r" b="b"/>
                <a:pathLst>
                  <a:path w="26635" h="2823" extrusionOk="0">
                    <a:moveTo>
                      <a:pt x="0" y="1"/>
                    </a:moveTo>
                    <a:lnTo>
                      <a:pt x="0" y="2822"/>
                    </a:lnTo>
                    <a:lnTo>
                      <a:pt x="26634" y="2822"/>
                    </a:lnTo>
                    <a:lnTo>
                      <a:pt x="26634"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944650" y="3445500"/>
                <a:ext cx="325675" cy="367025"/>
              </a:xfrm>
              <a:custGeom>
                <a:avLst/>
                <a:gdLst/>
                <a:ahLst/>
                <a:cxnLst/>
                <a:rect l="l" t="t" r="r" b="b"/>
                <a:pathLst>
                  <a:path w="13027" h="14681" extrusionOk="0">
                    <a:moveTo>
                      <a:pt x="1" y="0"/>
                    </a:moveTo>
                    <a:lnTo>
                      <a:pt x="1" y="4239"/>
                    </a:lnTo>
                    <a:cubicBezTo>
                      <a:pt x="1" y="10001"/>
                      <a:pt x="4692" y="14681"/>
                      <a:pt x="10442" y="14681"/>
                    </a:cubicBezTo>
                    <a:lnTo>
                      <a:pt x="13026" y="14681"/>
                    </a:lnTo>
                    <a:lnTo>
                      <a:pt x="13026" y="11406"/>
                    </a:lnTo>
                    <a:lnTo>
                      <a:pt x="10442" y="11406"/>
                    </a:lnTo>
                    <a:cubicBezTo>
                      <a:pt x="6490" y="11406"/>
                      <a:pt x="3275" y="8192"/>
                      <a:pt x="3275" y="4239"/>
                    </a:cubicBezTo>
                    <a:lnTo>
                      <a:pt x="3275" y="0"/>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910125" y="3425550"/>
                <a:ext cx="153925" cy="41100"/>
              </a:xfrm>
              <a:custGeom>
                <a:avLst/>
                <a:gdLst/>
                <a:ahLst/>
                <a:cxnLst/>
                <a:rect l="l" t="t" r="r" b="b"/>
                <a:pathLst>
                  <a:path w="6157" h="1644" extrusionOk="0">
                    <a:moveTo>
                      <a:pt x="822" y="1"/>
                    </a:moveTo>
                    <a:cubicBezTo>
                      <a:pt x="370" y="1"/>
                      <a:pt x="1" y="370"/>
                      <a:pt x="1" y="822"/>
                    </a:cubicBezTo>
                    <a:cubicBezTo>
                      <a:pt x="1" y="1275"/>
                      <a:pt x="370" y="1644"/>
                      <a:pt x="822" y="1644"/>
                    </a:cubicBezTo>
                    <a:lnTo>
                      <a:pt x="5335" y="1644"/>
                    </a:lnTo>
                    <a:cubicBezTo>
                      <a:pt x="5787" y="1644"/>
                      <a:pt x="6156" y="1275"/>
                      <a:pt x="6156" y="822"/>
                    </a:cubicBezTo>
                    <a:cubicBezTo>
                      <a:pt x="6156" y="370"/>
                      <a:pt x="5787" y="1"/>
                      <a:pt x="5335"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249750" y="3697025"/>
                <a:ext cx="41100" cy="153600"/>
              </a:xfrm>
              <a:custGeom>
                <a:avLst/>
                <a:gdLst/>
                <a:ahLst/>
                <a:cxnLst/>
                <a:rect l="l" t="t" r="r" b="b"/>
                <a:pathLst>
                  <a:path w="1644" h="6144" extrusionOk="0">
                    <a:moveTo>
                      <a:pt x="822" y="0"/>
                    </a:moveTo>
                    <a:cubicBezTo>
                      <a:pt x="370" y="0"/>
                      <a:pt x="1" y="357"/>
                      <a:pt x="1" y="810"/>
                    </a:cubicBezTo>
                    <a:lnTo>
                      <a:pt x="1" y="5322"/>
                    </a:lnTo>
                    <a:cubicBezTo>
                      <a:pt x="1" y="5775"/>
                      <a:pt x="370" y="6144"/>
                      <a:pt x="822" y="6144"/>
                    </a:cubicBezTo>
                    <a:cubicBezTo>
                      <a:pt x="1286" y="6144"/>
                      <a:pt x="1644" y="5775"/>
                      <a:pt x="1644" y="5322"/>
                    </a:cubicBezTo>
                    <a:lnTo>
                      <a:pt x="1644" y="810"/>
                    </a:lnTo>
                    <a:cubicBezTo>
                      <a:pt x="1644" y="357"/>
                      <a:pt x="1286" y="0"/>
                      <a:pt x="822"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 name="Google Shape;31;p2"/>
          <p:cNvGrpSpPr/>
          <p:nvPr/>
        </p:nvGrpSpPr>
        <p:grpSpPr>
          <a:xfrm>
            <a:off x="7713234" y="-113"/>
            <a:ext cx="1659125" cy="5143378"/>
            <a:chOff x="4907150" y="2746600"/>
            <a:chExt cx="959975" cy="2975975"/>
          </a:xfrm>
        </p:grpSpPr>
        <p:sp>
          <p:nvSpPr>
            <p:cNvPr id="32" name="Google Shape;32;p2"/>
            <p:cNvSpPr/>
            <p:nvPr/>
          </p:nvSpPr>
          <p:spPr>
            <a:xfrm>
              <a:off x="5295300" y="4336075"/>
              <a:ext cx="217000" cy="82175"/>
            </a:xfrm>
            <a:custGeom>
              <a:avLst/>
              <a:gdLst/>
              <a:ahLst/>
              <a:cxnLst/>
              <a:rect l="l" t="t" r="r" b="b"/>
              <a:pathLst>
                <a:path w="8680" h="3287" extrusionOk="0">
                  <a:moveTo>
                    <a:pt x="0" y="1"/>
                  </a:moveTo>
                  <a:lnTo>
                    <a:pt x="0" y="3287"/>
                  </a:lnTo>
                  <a:lnTo>
                    <a:pt x="8680" y="3287"/>
                  </a:lnTo>
                  <a:lnTo>
                    <a:pt x="8680" y="1"/>
                  </a:ln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998225" y="4350075"/>
              <a:ext cx="291425" cy="54200"/>
            </a:xfrm>
            <a:custGeom>
              <a:avLst/>
              <a:gdLst/>
              <a:ahLst/>
              <a:cxnLst/>
              <a:rect l="l" t="t" r="r" b="b"/>
              <a:pathLst>
                <a:path w="11657" h="2168" extrusionOk="0">
                  <a:moveTo>
                    <a:pt x="1" y="0"/>
                  </a:moveTo>
                  <a:lnTo>
                    <a:pt x="1" y="2167"/>
                  </a:lnTo>
                  <a:lnTo>
                    <a:pt x="11657" y="2167"/>
                  </a:lnTo>
                  <a:lnTo>
                    <a:pt x="11657"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277125" y="4305725"/>
              <a:ext cx="36350" cy="142900"/>
            </a:xfrm>
            <a:custGeom>
              <a:avLst/>
              <a:gdLst/>
              <a:ahLst/>
              <a:cxnLst/>
              <a:rect l="l" t="t" r="r" b="b"/>
              <a:pathLst>
                <a:path w="1454" h="5716" extrusionOk="0">
                  <a:moveTo>
                    <a:pt x="727" y="0"/>
                  </a:moveTo>
                  <a:cubicBezTo>
                    <a:pt x="334" y="0"/>
                    <a:pt x="1" y="334"/>
                    <a:pt x="1" y="727"/>
                  </a:cubicBezTo>
                  <a:lnTo>
                    <a:pt x="1" y="4989"/>
                  </a:lnTo>
                  <a:cubicBezTo>
                    <a:pt x="1" y="5382"/>
                    <a:pt x="334" y="5715"/>
                    <a:pt x="727" y="5715"/>
                  </a:cubicBezTo>
                  <a:cubicBezTo>
                    <a:pt x="1132" y="5715"/>
                    <a:pt x="1453" y="5382"/>
                    <a:pt x="1453" y="4989"/>
                  </a:cubicBezTo>
                  <a:lnTo>
                    <a:pt x="1453" y="727"/>
                  </a:lnTo>
                  <a:cubicBezTo>
                    <a:pt x="1453" y="334"/>
                    <a:pt x="1132" y="0"/>
                    <a:pt x="727" y="0"/>
                  </a:cubicBez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208675" y="3222850"/>
              <a:ext cx="184875" cy="184875"/>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069075" y="2849575"/>
              <a:ext cx="329825" cy="323875"/>
            </a:xfrm>
            <a:custGeom>
              <a:avLst/>
              <a:gdLst/>
              <a:ahLst/>
              <a:cxnLst/>
              <a:rect l="l" t="t" r="r" b="b"/>
              <a:pathLst>
                <a:path w="13193" h="12955" extrusionOk="0">
                  <a:moveTo>
                    <a:pt x="6597" y="918"/>
                  </a:moveTo>
                  <a:cubicBezTo>
                    <a:pt x="9728" y="918"/>
                    <a:pt x="12264" y="3406"/>
                    <a:pt x="12264" y="6478"/>
                  </a:cubicBezTo>
                  <a:cubicBezTo>
                    <a:pt x="12264" y="9550"/>
                    <a:pt x="9728" y="12038"/>
                    <a:pt x="6597" y="12038"/>
                  </a:cubicBezTo>
                  <a:cubicBezTo>
                    <a:pt x="3465" y="12038"/>
                    <a:pt x="941" y="9550"/>
                    <a:pt x="941" y="6478"/>
                  </a:cubicBezTo>
                  <a:cubicBezTo>
                    <a:pt x="941" y="3406"/>
                    <a:pt x="3465" y="918"/>
                    <a:pt x="6597" y="918"/>
                  </a:cubicBezTo>
                  <a:close/>
                  <a:moveTo>
                    <a:pt x="6597" y="1"/>
                  </a:moveTo>
                  <a:cubicBezTo>
                    <a:pt x="2953" y="1"/>
                    <a:pt x="0" y="2894"/>
                    <a:pt x="0" y="6478"/>
                  </a:cubicBezTo>
                  <a:cubicBezTo>
                    <a:pt x="0" y="10050"/>
                    <a:pt x="2953" y="12955"/>
                    <a:pt x="6597" y="12955"/>
                  </a:cubicBezTo>
                  <a:cubicBezTo>
                    <a:pt x="10240" y="12955"/>
                    <a:pt x="13193" y="10050"/>
                    <a:pt x="13193" y="6478"/>
                  </a:cubicBezTo>
                  <a:cubicBezTo>
                    <a:pt x="13193" y="2894"/>
                    <a:pt x="10240" y="1"/>
                    <a:pt x="6597"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183075" y="2961200"/>
              <a:ext cx="102125" cy="100350"/>
            </a:xfrm>
            <a:custGeom>
              <a:avLst/>
              <a:gdLst/>
              <a:ahLst/>
              <a:cxnLst/>
              <a:rect l="l" t="t" r="r" b="b"/>
              <a:pathLst>
                <a:path w="4085" h="4014" extrusionOk="0">
                  <a:moveTo>
                    <a:pt x="2037" y="668"/>
                  </a:moveTo>
                  <a:cubicBezTo>
                    <a:pt x="2787" y="668"/>
                    <a:pt x="3406" y="1275"/>
                    <a:pt x="3406" y="2013"/>
                  </a:cubicBezTo>
                  <a:cubicBezTo>
                    <a:pt x="3406" y="2751"/>
                    <a:pt x="2787" y="3346"/>
                    <a:pt x="2037" y="3346"/>
                  </a:cubicBezTo>
                  <a:cubicBezTo>
                    <a:pt x="1286" y="3346"/>
                    <a:pt x="667" y="2751"/>
                    <a:pt x="667" y="2013"/>
                  </a:cubicBezTo>
                  <a:cubicBezTo>
                    <a:pt x="667" y="1275"/>
                    <a:pt x="1286" y="668"/>
                    <a:pt x="2037" y="668"/>
                  </a:cubicBezTo>
                  <a:close/>
                  <a:moveTo>
                    <a:pt x="2037" y="1"/>
                  </a:moveTo>
                  <a:cubicBezTo>
                    <a:pt x="905" y="1"/>
                    <a:pt x="1" y="906"/>
                    <a:pt x="1" y="2013"/>
                  </a:cubicBezTo>
                  <a:cubicBezTo>
                    <a:pt x="1" y="3120"/>
                    <a:pt x="905" y="4013"/>
                    <a:pt x="2037" y="4013"/>
                  </a:cubicBezTo>
                  <a:cubicBezTo>
                    <a:pt x="3168" y="4013"/>
                    <a:pt x="4084" y="3120"/>
                    <a:pt x="4084" y="2013"/>
                  </a:cubicBezTo>
                  <a:cubicBezTo>
                    <a:pt x="4084" y="906"/>
                    <a:pt x="3168" y="1"/>
                    <a:pt x="2037"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217900" y="2825475"/>
              <a:ext cx="33650" cy="31275"/>
            </a:xfrm>
            <a:custGeom>
              <a:avLst/>
              <a:gdLst/>
              <a:ahLst/>
              <a:cxnLst/>
              <a:rect l="l" t="t" r="r" b="b"/>
              <a:pathLst>
                <a:path w="1346" h="1251" extrusionOk="0">
                  <a:moveTo>
                    <a:pt x="346" y="1"/>
                  </a:moveTo>
                  <a:cubicBezTo>
                    <a:pt x="155" y="1"/>
                    <a:pt x="1" y="155"/>
                    <a:pt x="1" y="346"/>
                  </a:cubicBezTo>
                  <a:lnTo>
                    <a:pt x="1" y="894"/>
                  </a:lnTo>
                  <a:cubicBezTo>
                    <a:pt x="1" y="1096"/>
                    <a:pt x="155" y="1251"/>
                    <a:pt x="346" y="1251"/>
                  </a:cubicBezTo>
                  <a:lnTo>
                    <a:pt x="1001" y="1251"/>
                  </a:lnTo>
                  <a:cubicBezTo>
                    <a:pt x="1191" y="1251"/>
                    <a:pt x="1346" y="1096"/>
                    <a:pt x="1346" y="894"/>
                  </a:cubicBezTo>
                  <a:lnTo>
                    <a:pt x="1346" y="346"/>
                  </a:lnTo>
                  <a:cubicBezTo>
                    <a:pt x="1346" y="155"/>
                    <a:pt x="1191" y="1"/>
                    <a:pt x="1001"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217900" y="3165400"/>
              <a:ext cx="33650" cy="30975"/>
            </a:xfrm>
            <a:custGeom>
              <a:avLst/>
              <a:gdLst/>
              <a:ahLst/>
              <a:cxnLst/>
              <a:rect l="l" t="t" r="r" b="b"/>
              <a:pathLst>
                <a:path w="1346" h="1239" extrusionOk="0">
                  <a:moveTo>
                    <a:pt x="346" y="0"/>
                  </a:moveTo>
                  <a:cubicBezTo>
                    <a:pt x="155" y="0"/>
                    <a:pt x="1" y="155"/>
                    <a:pt x="1" y="346"/>
                  </a:cubicBezTo>
                  <a:lnTo>
                    <a:pt x="1" y="893"/>
                  </a:lnTo>
                  <a:cubicBezTo>
                    <a:pt x="1" y="1084"/>
                    <a:pt x="155" y="1239"/>
                    <a:pt x="346" y="1239"/>
                  </a:cubicBezTo>
                  <a:lnTo>
                    <a:pt x="1001" y="1239"/>
                  </a:lnTo>
                  <a:cubicBezTo>
                    <a:pt x="1191" y="1239"/>
                    <a:pt x="1346" y="1084"/>
                    <a:pt x="1346" y="893"/>
                  </a:cubicBezTo>
                  <a:lnTo>
                    <a:pt x="1346" y="346"/>
                  </a:lnTo>
                  <a:cubicBezTo>
                    <a:pt x="1346" y="155"/>
                    <a:pt x="1191" y="0"/>
                    <a:pt x="1001"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392025" y="2994550"/>
              <a:ext cx="31575" cy="33050"/>
            </a:xfrm>
            <a:custGeom>
              <a:avLst/>
              <a:gdLst/>
              <a:ahLst/>
              <a:cxnLst/>
              <a:rect l="l" t="t" r="r" b="b"/>
              <a:pathLst>
                <a:path w="1263" h="1322" extrusionOk="0">
                  <a:moveTo>
                    <a:pt x="346" y="0"/>
                  </a:moveTo>
                  <a:cubicBezTo>
                    <a:pt x="156" y="0"/>
                    <a:pt x="1" y="155"/>
                    <a:pt x="1" y="346"/>
                  </a:cubicBezTo>
                  <a:lnTo>
                    <a:pt x="1" y="965"/>
                  </a:lnTo>
                  <a:cubicBezTo>
                    <a:pt x="1" y="1167"/>
                    <a:pt x="156" y="1322"/>
                    <a:pt x="346" y="1322"/>
                  </a:cubicBezTo>
                  <a:lnTo>
                    <a:pt x="918" y="1322"/>
                  </a:lnTo>
                  <a:cubicBezTo>
                    <a:pt x="1108" y="1322"/>
                    <a:pt x="1263" y="1167"/>
                    <a:pt x="1263" y="965"/>
                  </a:cubicBezTo>
                  <a:lnTo>
                    <a:pt x="1263" y="346"/>
                  </a:lnTo>
                  <a:cubicBezTo>
                    <a:pt x="1263" y="155"/>
                    <a:pt x="1108" y="0"/>
                    <a:pt x="918"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045850" y="2994550"/>
              <a:ext cx="31875" cy="33050"/>
            </a:xfrm>
            <a:custGeom>
              <a:avLst/>
              <a:gdLst/>
              <a:ahLst/>
              <a:cxnLst/>
              <a:rect l="l" t="t" r="r" b="b"/>
              <a:pathLst>
                <a:path w="1275" h="1322" extrusionOk="0">
                  <a:moveTo>
                    <a:pt x="358" y="0"/>
                  </a:moveTo>
                  <a:cubicBezTo>
                    <a:pt x="156" y="0"/>
                    <a:pt x="1" y="155"/>
                    <a:pt x="1" y="346"/>
                  </a:cubicBezTo>
                  <a:lnTo>
                    <a:pt x="1" y="965"/>
                  </a:lnTo>
                  <a:cubicBezTo>
                    <a:pt x="1" y="1167"/>
                    <a:pt x="156" y="1322"/>
                    <a:pt x="358" y="1322"/>
                  </a:cubicBezTo>
                  <a:lnTo>
                    <a:pt x="918" y="1322"/>
                  </a:lnTo>
                  <a:cubicBezTo>
                    <a:pt x="1120" y="1322"/>
                    <a:pt x="1275" y="1167"/>
                    <a:pt x="1275" y="965"/>
                  </a:cubicBezTo>
                  <a:lnTo>
                    <a:pt x="1275" y="346"/>
                  </a:lnTo>
                  <a:cubicBezTo>
                    <a:pt x="1275" y="155"/>
                    <a:pt x="1120" y="0"/>
                    <a:pt x="918"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36975" y="3112050"/>
              <a:ext cx="40200" cy="38275"/>
            </a:xfrm>
            <a:custGeom>
              <a:avLst/>
              <a:gdLst/>
              <a:ahLst/>
              <a:cxnLst/>
              <a:rect l="l" t="t" r="r" b="b"/>
              <a:pathLst>
                <a:path w="1608" h="1531" extrusionOk="0">
                  <a:moveTo>
                    <a:pt x="832" y="0"/>
                  </a:moveTo>
                  <a:cubicBezTo>
                    <a:pt x="744" y="0"/>
                    <a:pt x="655" y="33"/>
                    <a:pt x="583" y="99"/>
                  </a:cubicBezTo>
                  <a:lnTo>
                    <a:pt x="131" y="539"/>
                  </a:lnTo>
                  <a:cubicBezTo>
                    <a:pt x="0" y="682"/>
                    <a:pt x="0" y="896"/>
                    <a:pt x="131" y="1039"/>
                  </a:cubicBezTo>
                  <a:lnTo>
                    <a:pt x="536" y="1432"/>
                  </a:lnTo>
                  <a:cubicBezTo>
                    <a:pt x="601" y="1498"/>
                    <a:pt x="688" y="1530"/>
                    <a:pt x="775" y="1530"/>
                  </a:cubicBezTo>
                  <a:cubicBezTo>
                    <a:pt x="863" y="1530"/>
                    <a:pt x="953" y="1498"/>
                    <a:pt x="1024" y="1432"/>
                  </a:cubicBezTo>
                  <a:lnTo>
                    <a:pt x="1476" y="980"/>
                  </a:lnTo>
                  <a:cubicBezTo>
                    <a:pt x="1607" y="849"/>
                    <a:pt x="1607" y="622"/>
                    <a:pt x="1476" y="491"/>
                  </a:cubicBezTo>
                  <a:lnTo>
                    <a:pt x="1072" y="99"/>
                  </a:lnTo>
                  <a:cubicBezTo>
                    <a:pt x="1006" y="33"/>
                    <a:pt x="920" y="0"/>
                    <a:pt x="832"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092300" y="2871625"/>
              <a:ext cx="40500" cy="38475"/>
            </a:xfrm>
            <a:custGeom>
              <a:avLst/>
              <a:gdLst/>
              <a:ahLst/>
              <a:cxnLst/>
              <a:rect l="l" t="t" r="r" b="b"/>
              <a:pathLst>
                <a:path w="1620" h="1539" extrusionOk="0">
                  <a:moveTo>
                    <a:pt x="834" y="0"/>
                  </a:moveTo>
                  <a:cubicBezTo>
                    <a:pt x="747" y="0"/>
                    <a:pt x="661" y="36"/>
                    <a:pt x="595" y="107"/>
                  </a:cubicBezTo>
                  <a:lnTo>
                    <a:pt x="131" y="548"/>
                  </a:lnTo>
                  <a:cubicBezTo>
                    <a:pt x="0" y="679"/>
                    <a:pt x="0" y="905"/>
                    <a:pt x="131" y="1048"/>
                  </a:cubicBezTo>
                  <a:lnTo>
                    <a:pt x="536" y="1441"/>
                  </a:lnTo>
                  <a:cubicBezTo>
                    <a:pt x="601" y="1506"/>
                    <a:pt x="691" y="1539"/>
                    <a:pt x="780" y="1539"/>
                  </a:cubicBezTo>
                  <a:cubicBezTo>
                    <a:pt x="869" y="1539"/>
                    <a:pt x="959" y="1506"/>
                    <a:pt x="1024" y="1441"/>
                  </a:cubicBezTo>
                  <a:lnTo>
                    <a:pt x="1477" y="988"/>
                  </a:lnTo>
                  <a:cubicBezTo>
                    <a:pt x="1619" y="857"/>
                    <a:pt x="1619" y="631"/>
                    <a:pt x="1477" y="500"/>
                  </a:cubicBezTo>
                  <a:lnTo>
                    <a:pt x="1072" y="107"/>
                  </a:lnTo>
                  <a:cubicBezTo>
                    <a:pt x="1006" y="36"/>
                    <a:pt x="920" y="0"/>
                    <a:pt x="834"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092300" y="3112050"/>
              <a:ext cx="40500" cy="38275"/>
            </a:xfrm>
            <a:custGeom>
              <a:avLst/>
              <a:gdLst/>
              <a:ahLst/>
              <a:cxnLst/>
              <a:rect l="l" t="t" r="r" b="b"/>
              <a:pathLst>
                <a:path w="1620" h="1531" extrusionOk="0">
                  <a:moveTo>
                    <a:pt x="780" y="0"/>
                  </a:moveTo>
                  <a:cubicBezTo>
                    <a:pt x="691" y="0"/>
                    <a:pt x="601" y="33"/>
                    <a:pt x="536" y="99"/>
                  </a:cubicBezTo>
                  <a:lnTo>
                    <a:pt x="131" y="491"/>
                  </a:lnTo>
                  <a:cubicBezTo>
                    <a:pt x="0" y="622"/>
                    <a:pt x="0" y="849"/>
                    <a:pt x="131" y="980"/>
                  </a:cubicBezTo>
                  <a:lnTo>
                    <a:pt x="595" y="1432"/>
                  </a:lnTo>
                  <a:cubicBezTo>
                    <a:pt x="661" y="1498"/>
                    <a:pt x="747" y="1530"/>
                    <a:pt x="834" y="1530"/>
                  </a:cubicBezTo>
                  <a:cubicBezTo>
                    <a:pt x="920" y="1530"/>
                    <a:pt x="1006" y="1498"/>
                    <a:pt x="1072" y="1432"/>
                  </a:cubicBezTo>
                  <a:lnTo>
                    <a:pt x="1477" y="1039"/>
                  </a:lnTo>
                  <a:cubicBezTo>
                    <a:pt x="1619" y="896"/>
                    <a:pt x="1619" y="682"/>
                    <a:pt x="1477" y="539"/>
                  </a:cubicBezTo>
                  <a:lnTo>
                    <a:pt x="1024" y="99"/>
                  </a:lnTo>
                  <a:cubicBezTo>
                    <a:pt x="959" y="33"/>
                    <a:pt x="869" y="0"/>
                    <a:pt x="780"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336975" y="2871625"/>
              <a:ext cx="40200" cy="38475"/>
            </a:xfrm>
            <a:custGeom>
              <a:avLst/>
              <a:gdLst/>
              <a:ahLst/>
              <a:cxnLst/>
              <a:rect l="l" t="t" r="r" b="b"/>
              <a:pathLst>
                <a:path w="1608" h="1539" extrusionOk="0">
                  <a:moveTo>
                    <a:pt x="775" y="0"/>
                  </a:moveTo>
                  <a:cubicBezTo>
                    <a:pt x="688" y="0"/>
                    <a:pt x="601" y="36"/>
                    <a:pt x="536" y="107"/>
                  </a:cubicBezTo>
                  <a:lnTo>
                    <a:pt x="131" y="500"/>
                  </a:lnTo>
                  <a:cubicBezTo>
                    <a:pt x="0" y="631"/>
                    <a:pt x="0" y="857"/>
                    <a:pt x="131" y="988"/>
                  </a:cubicBezTo>
                  <a:lnTo>
                    <a:pt x="583" y="1441"/>
                  </a:lnTo>
                  <a:cubicBezTo>
                    <a:pt x="655" y="1506"/>
                    <a:pt x="744" y="1539"/>
                    <a:pt x="832" y="1539"/>
                  </a:cubicBezTo>
                  <a:cubicBezTo>
                    <a:pt x="920" y="1539"/>
                    <a:pt x="1006" y="1506"/>
                    <a:pt x="1072" y="1441"/>
                  </a:cubicBezTo>
                  <a:lnTo>
                    <a:pt x="1476" y="1048"/>
                  </a:lnTo>
                  <a:cubicBezTo>
                    <a:pt x="1607" y="905"/>
                    <a:pt x="1607" y="679"/>
                    <a:pt x="1476" y="548"/>
                  </a:cubicBezTo>
                  <a:lnTo>
                    <a:pt x="1024" y="107"/>
                  </a:lnTo>
                  <a:cubicBezTo>
                    <a:pt x="953" y="36"/>
                    <a:pt x="863" y="0"/>
                    <a:pt x="775"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053900" y="3053150"/>
              <a:ext cx="38725" cy="36975"/>
            </a:xfrm>
            <a:custGeom>
              <a:avLst/>
              <a:gdLst/>
              <a:ahLst/>
              <a:cxnLst/>
              <a:rect l="l" t="t" r="r" b="b"/>
              <a:pathLst>
                <a:path w="1549" h="1479" extrusionOk="0">
                  <a:moveTo>
                    <a:pt x="930" y="0"/>
                  </a:moveTo>
                  <a:cubicBezTo>
                    <a:pt x="886" y="0"/>
                    <a:pt x="841" y="8"/>
                    <a:pt x="798" y="26"/>
                  </a:cubicBezTo>
                  <a:lnTo>
                    <a:pt x="274" y="216"/>
                  </a:lnTo>
                  <a:cubicBezTo>
                    <a:pt x="84" y="288"/>
                    <a:pt x="0" y="490"/>
                    <a:pt x="72" y="669"/>
                  </a:cubicBezTo>
                  <a:lnTo>
                    <a:pt x="298" y="1252"/>
                  </a:lnTo>
                  <a:cubicBezTo>
                    <a:pt x="353" y="1390"/>
                    <a:pt x="479" y="1478"/>
                    <a:pt x="616" y="1478"/>
                  </a:cubicBezTo>
                  <a:cubicBezTo>
                    <a:pt x="657" y="1478"/>
                    <a:pt x="698" y="1471"/>
                    <a:pt x="738" y="1454"/>
                  </a:cubicBezTo>
                  <a:lnTo>
                    <a:pt x="1274" y="1252"/>
                  </a:lnTo>
                  <a:cubicBezTo>
                    <a:pt x="1453" y="1192"/>
                    <a:pt x="1548" y="990"/>
                    <a:pt x="1477" y="800"/>
                  </a:cubicBezTo>
                  <a:lnTo>
                    <a:pt x="1250" y="216"/>
                  </a:lnTo>
                  <a:cubicBezTo>
                    <a:pt x="1196" y="81"/>
                    <a:pt x="1067" y="0"/>
                    <a:pt x="930"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376850" y="2931850"/>
              <a:ext cx="38725" cy="37000"/>
            </a:xfrm>
            <a:custGeom>
              <a:avLst/>
              <a:gdLst/>
              <a:ahLst/>
              <a:cxnLst/>
              <a:rect l="l" t="t" r="r" b="b"/>
              <a:pathLst>
                <a:path w="1549" h="1480" extrusionOk="0">
                  <a:moveTo>
                    <a:pt x="928" y="1"/>
                  </a:moveTo>
                  <a:cubicBezTo>
                    <a:pt x="888" y="1"/>
                    <a:pt x="849" y="7"/>
                    <a:pt x="810" y="20"/>
                  </a:cubicBezTo>
                  <a:lnTo>
                    <a:pt x="274" y="222"/>
                  </a:lnTo>
                  <a:cubicBezTo>
                    <a:pt x="96" y="294"/>
                    <a:pt x="1" y="496"/>
                    <a:pt x="72" y="675"/>
                  </a:cubicBezTo>
                  <a:lnTo>
                    <a:pt x="298" y="1258"/>
                  </a:lnTo>
                  <a:cubicBezTo>
                    <a:pt x="354" y="1398"/>
                    <a:pt x="491" y="1480"/>
                    <a:pt x="633" y="1480"/>
                  </a:cubicBezTo>
                  <a:cubicBezTo>
                    <a:pt x="672" y="1480"/>
                    <a:pt x="712" y="1473"/>
                    <a:pt x="751" y="1461"/>
                  </a:cubicBezTo>
                  <a:lnTo>
                    <a:pt x="1286" y="1258"/>
                  </a:lnTo>
                  <a:cubicBezTo>
                    <a:pt x="1465" y="1187"/>
                    <a:pt x="1548" y="984"/>
                    <a:pt x="1477" y="806"/>
                  </a:cubicBezTo>
                  <a:lnTo>
                    <a:pt x="1251" y="222"/>
                  </a:lnTo>
                  <a:cubicBezTo>
                    <a:pt x="1204" y="82"/>
                    <a:pt x="1070" y="1"/>
                    <a:pt x="928"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055675" y="2926650"/>
              <a:ext cx="39025" cy="37300"/>
            </a:xfrm>
            <a:custGeom>
              <a:avLst/>
              <a:gdLst/>
              <a:ahLst/>
              <a:cxnLst/>
              <a:rect l="l" t="t" r="r" b="b"/>
              <a:pathLst>
                <a:path w="1561" h="1492" extrusionOk="0">
                  <a:moveTo>
                    <a:pt x="644" y="0"/>
                  </a:moveTo>
                  <a:cubicBezTo>
                    <a:pt x="510" y="0"/>
                    <a:pt x="385" y="81"/>
                    <a:pt x="322" y="216"/>
                  </a:cubicBezTo>
                  <a:lnTo>
                    <a:pt x="84" y="788"/>
                  </a:lnTo>
                  <a:cubicBezTo>
                    <a:pt x="1" y="966"/>
                    <a:pt x="84" y="1169"/>
                    <a:pt x="263" y="1240"/>
                  </a:cubicBezTo>
                  <a:lnTo>
                    <a:pt x="786" y="1466"/>
                  </a:lnTo>
                  <a:cubicBezTo>
                    <a:pt x="830" y="1483"/>
                    <a:pt x="874" y="1492"/>
                    <a:pt x="918" y="1492"/>
                  </a:cubicBezTo>
                  <a:cubicBezTo>
                    <a:pt x="1055" y="1492"/>
                    <a:pt x="1185" y="1411"/>
                    <a:pt x="1239" y="1276"/>
                  </a:cubicBezTo>
                  <a:lnTo>
                    <a:pt x="1489" y="704"/>
                  </a:lnTo>
                  <a:cubicBezTo>
                    <a:pt x="1560" y="526"/>
                    <a:pt x="1477" y="311"/>
                    <a:pt x="1298" y="240"/>
                  </a:cubicBezTo>
                  <a:lnTo>
                    <a:pt x="775" y="26"/>
                  </a:lnTo>
                  <a:cubicBezTo>
                    <a:pt x="731" y="8"/>
                    <a:pt x="687" y="0"/>
                    <a:pt x="644"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374775" y="3058200"/>
              <a:ext cx="39000" cy="37075"/>
            </a:xfrm>
            <a:custGeom>
              <a:avLst/>
              <a:gdLst/>
              <a:ahLst/>
              <a:cxnLst/>
              <a:rect l="l" t="t" r="r" b="b"/>
              <a:pathLst>
                <a:path w="1560" h="1483" extrusionOk="0">
                  <a:moveTo>
                    <a:pt x="641" y="0"/>
                  </a:moveTo>
                  <a:cubicBezTo>
                    <a:pt x="504" y="0"/>
                    <a:pt x="376" y="79"/>
                    <a:pt x="322" y="205"/>
                  </a:cubicBezTo>
                  <a:lnTo>
                    <a:pt x="72" y="788"/>
                  </a:lnTo>
                  <a:cubicBezTo>
                    <a:pt x="0" y="967"/>
                    <a:pt x="84" y="1169"/>
                    <a:pt x="262" y="1240"/>
                  </a:cubicBezTo>
                  <a:lnTo>
                    <a:pt x="786" y="1455"/>
                  </a:lnTo>
                  <a:cubicBezTo>
                    <a:pt x="832" y="1473"/>
                    <a:pt x="880" y="1482"/>
                    <a:pt x="926" y="1482"/>
                  </a:cubicBezTo>
                  <a:cubicBezTo>
                    <a:pt x="1060" y="1482"/>
                    <a:pt x="1185" y="1409"/>
                    <a:pt x="1238" y="1276"/>
                  </a:cubicBezTo>
                  <a:lnTo>
                    <a:pt x="1488" y="693"/>
                  </a:lnTo>
                  <a:cubicBezTo>
                    <a:pt x="1560" y="514"/>
                    <a:pt x="1477" y="312"/>
                    <a:pt x="1298" y="240"/>
                  </a:cubicBezTo>
                  <a:lnTo>
                    <a:pt x="774" y="26"/>
                  </a:lnTo>
                  <a:cubicBezTo>
                    <a:pt x="730" y="9"/>
                    <a:pt x="685" y="0"/>
                    <a:pt x="641"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148250" y="2836150"/>
              <a:ext cx="40200" cy="36125"/>
            </a:xfrm>
            <a:custGeom>
              <a:avLst/>
              <a:gdLst/>
              <a:ahLst/>
              <a:cxnLst/>
              <a:rect l="l" t="t" r="r" b="b"/>
              <a:pathLst>
                <a:path w="1608" h="1445" extrusionOk="0">
                  <a:moveTo>
                    <a:pt x="991" y="0"/>
                  </a:moveTo>
                  <a:cubicBezTo>
                    <a:pt x="947" y="0"/>
                    <a:pt x="901" y="9"/>
                    <a:pt x="858" y="26"/>
                  </a:cubicBezTo>
                  <a:lnTo>
                    <a:pt x="262" y="264"/>
                  </a:lnTo>
                  <a:cubicBezTo>
                    <a:pt x="84" y="336"/>
                    <a:pt x="1" y="550"/>
                    <a:pt x="72" y="717"/>
                  </a:cubicBezTo>
                  <a:lnTo>
                    <a:pt x="286" y="1229"/>
                  </a:lnTo>
                  <a:cubicBezTo>
                    <a:pt x="349" y="1364"/>
                    <a:pt x="481" y="1445"/>
                    <a:pt x="614" y="1445"/>
                  </a:cubicBezTo>
                  <a:cubicBezTo>
                    <a:pt x="656" y="1445"/>
                    <a:pt x="698" y="1436"/>
                    <a:pt x="739" y="1419"/>
                  </a:cubicBezTo>
                  <a:lnTo>
                    <a:pt x="1346" y="1169"/>
                  </a:lnTo>
                  <a:cubicBezTo>
                    <a:pt x="1525" y="1098"/>
                    <a:pt x="1608" y="895"/>
                    <a:pt x="1525" y="717"/>
                  </a:cubicBezTo>
                  <a:lnTo>
                    <a:pt x="1310" y="205"/>
                  </a:lnTo>
                  <a:cubicBezTo>
                    <a:pt x="1256" y="79"/>
                    <a:pt x="1128" y="0"/>
                    <a:pt x="991"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281300" y="3149875"/>
              <a:ext cx="39925" cy="36125"/>
            </a:xfrm>
            <a:custGeom>
              <a:avLst/>
              <a:gdLst/>
              <a:ahLst/>
              <a:cxnLst/>
              <a:rect l="l" t="t" r="r" b="b"/>
              <a:pathLst>
                <a:path w="1597" h="1445" extrusionOk="0">
                  <a:moveTo>
                    <a:pt x="989" y="0"/>
                  </a:moveTo>
                  <a:cubicBezTo>
                    <a:pt x="946" y="0"/>
                    <a:pt x="902" y="9"/>
                    <a:pt x="858" y="26"/>
                  </a:cubicBezTo>
                  <a:lnTo>
                    <a:pt x="263" y="264"/>
                  </a:lnTo>
                  <a:cubicBezTo>
                    <a:pt x="84" y="336"/>
                    <a:pt x="1" y="550"/>
                    <a:pt x="72" y="717"/>
                  </a:cubicBezTo>
                  <a:lnTo>
                    <a:pt x="286" y="1229"/>
                  </a:lnTo>
                  <a:cubicBezTo>
                    <a:pt x="340" y="1364"/>
                    <a:pt x="470" y="1445"/>
                    <a:pt x="607" y="1445"/>
                  </a:cubicBezTo>
                  <a:cubicBezTo>
                    <a:pt x="651" y="1445"/>
                    <a:pt x="696" y="1437"/>
                    <a:pt x="739" y="1419"/>
                  </a:cubicBezTo>
                  <a:lnTo>
                    <a:pt x="1334" y="1169"/>
                  </a:lnTo>
                  <a:cubicBezTo>
                    <a:pt x="1513" y="1098"/>
                    <a:pt x="1596" y="895"/>
                    <a:pt x="1525" y="717"/>
                  </a:cubicBezTo>
                  <a:lnTo>
                    <a:pt x="1310" y="205"/>
                  </a:lnTo>
                  <a:cubicBezTo>
                    <a:pt x="1247" y="79"/>
                    <a:pt x="1123" y="0"/>
                    <a:pt x="989"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284575" y="2837450"/>
              <a:ext cx="40200" cy="36350"/>
            </a:xfrm>
            <a:custGeom>
              <a:avLst/>
              <a:gdLst/>
              <a:ahLst/>
              <a:cxnLst/>
              <a:rect l="l" t="t" r="r" b="b"/>
              <a:pathLst>
                <a:path w="1608" h="1454" extrusionOk="0">
                  <a:moveTo>
                    <a:pt x="617" y="1"/>
                  </a:moveTo>
                  <a:cubicBezTo>
                    <a:pt x="485" y="1"/>
                    <a:pt x="362" y="78"/>
                    <a:pt x="310" y="200"/>
                  </a:cubicBezTo>
                  <a:lnTo>
                    <a:pt x="84" y="712"/>
                  </a:lnTo>
                  <a:cubicBezTo>
                    <a:pt x="1" y="879"/>
                    <a:pt x="84" y="1093"/>
                    <a:pt x="263" y="1165"/>
                  </a:cubicBezTo>
                  <a:lnTo>
                    <a:pt x="846" y="1427"/>
                  </a:lnTo>
                  <a:cubicBezTo>
                    <a:pt x="892" y="1445"/>
                    <a:pt x="940" y="1454"/>
                    <a:pt x="986" y="1454"/>
                  </a:cubicBezTo>
                  <a:cubicBezTo>
                    <a:pt x="1120" y="1454"/>
                    <a:pt x="1245" y="1380"/>
                    <a:pt x="1298" y="1248"/>
                  </a:cubicBezTo>
                  <a:lnTo>
                    <a:pt x="1525" y="748"/>
                  </a:lnTo>
                  <a:cubicBezTo>
                    <a:pt x="1608" y="569"/>
                    <a:pt x="1525" y="367"/>
                    <a:pt x="1358" y="284"/>
                  </a:cubicBezTo>
                  <a:lnTo>
                    <a:pt x="763" y="34"/>
                  </a:lnTo>
                  <a:cubicBezTo>
                    <a:pt x="715" y="11"/>
                    <a:pt x="665" y="1"/>
                    <a:pt x="617"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5144675" y="3148200"/>
              <a:ext cx="40200" cy="36375"/>
            </a:xfrm>
            <a:custGeom>
              <a:avLst/>
              <a:gdLst/>
              <a:ahLst/>
              <a:cxnLst/>
              <a:rect l="l" t="t" r="r" b="b"/>
              <a:pathLst>
                <a:path w="1608" h="1455" extrusionOk="0">
                  <a:moveTo>
                    <a:pt x="617" y="1"/>
                  </a:moveTo>
                  <a:cubicBezTo>
                    <a:pt x="485" y="1"/>
                    <a:pt x="362" y="78"/>
                    <a:pt x="310" y="200"/>
                  </a:cubicBezTo>
                  <a:lnTo>
                    <a:pt x="84" y="712"/>
                  </a:lnTo>
                  <a:cubicBezTo>
                    <a:pt x="1" y="879"/>
                    <a:pt x="84" y="1093"/>
                    <a:pt x="263" y="1165"/>
                  </a:cubicBezTo>
                  <a:lnTo>
                    <a:pt x="846" y="1427"/>
                  </a:lnTo>
                  <a:cubicBezTo>
                    <a:pt x="892" y="1445"/>
                    <a:pt x="940" y="1454"/>
                    <a:pt x="987" y="1454"/>
                  </a:cubicBezTo>
                  <a:cubicBezTo>
                    <a:pt x="1121" y="1454"/>
                    <a:pt x="1249" y="1381"/>
                    <a:pt x="1310" y="1248"/>
                  </a:cubicBezTo>
                  <a:lnTo>
                    <a:pt x="1537" y="748"/>
                  </a:lnTo>
                  <a:cubicBezTo>
                    <a:pt x="1608" y="569"/>
                    <a:pt x="1525" y="367"/>
                    <a:pt x="1358" y="284"/>
                  </a:cubicBezTo>
                  <a:lnTo>
                    <a:pt x="763" y="34"/>
                  </a:lnTo>
                  <a:cubicBezTo>
                    <a:pt x="715" y="11"/>
                    <a:pt x="665" y="1"/>
                    <a:pt x="617"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5228025" y="2864775"/>
              <a:ext cx="17575" cy="103300"/>
            </a:xfrm>
            <a:custGeom>
              <a:avLst/>
              <a:gdLst/>
              <a:ahLst/>
              <a:cxnLst/>
              <a:rect l="l" t="t" r="r" b="b"/>
              <a:pathLst>
                <a:path w="703" h="4132" extrusionOk="0">
                  <a:moveTo>
                    <a:pt x="0" y="0"/>
                  </a:moveTo>
                  <a:lnTo>
                    <a:pt x="0" y="4132"/>
                  </a:lnTo>
                  <a:lnTo>
                    <a:pt x="703" y="4132"/>
                  </a:lnTo>
                  <a:lnTo>
                    <a:pt x="703" y="0"/>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5099425" y="3015375"/>
              <a:ext cx="100050" cy="66100"/>
            </a:xfrm>
            <a:custGeom>
              <a:avLst/>
              <a:gdLst/>
              <a:ahLst/>
              <a:cxnLst/>
              <a:rect l="l" t="t" r="r" b="b"/>
              <a:pathLst>
                <a:path w="4002" h="2644" extrusionOk="0">
                  <a:moveTo>
                    <a:pt x="3644" y="1"/>
                  </a:moveTo>
                  <a:lnTo>
                    <a:pt x="1" y="2049"/>
                  </a:lnTo>
                  <a:lnTo>
                    <a:pt x="346" y="2644"/>
                  </a:lnTo>
                  <a:lnTo>
                    <a:pt x="4001" y="596"/>
                  </a:lnTo>
                  <a:lnTo>
                    <a:pt x="3644" y="1"/>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5268800" y="3013900"/>
              <a:ext cx="99750" cy="66100"/>
            </a:xfrm>
            <a:custGeom>
              <a:avLst/>
              <a:gdLst/>
              <a:ahLst/>
              <a:cxnLst/>
              <a:rect l="l" t="t" r="r" b="b"/>
              <a:pathLst>
                <a:path w="3990" h="2644" extrusionOk="0">
                  <a:moveTo>
                    <a:pt x="346" y="0"/>
                  </a:moveTo>
                  <a:lnTo>
                    <a:pt x="1" y="596"/>
                  </a:lnTo>
                  <a:lnTo>
                    <a:pt x="3644" y="2643"/>
                  </a:lnTo>
                  <a:lnTo>
                    <a:pt x="3989" y="2048"/>
                  </a:lnTo>
                  <a:lnTo>
                    <a:pt x="346" y="0"/>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5395600" y="3208725"/>
              <a:ext cx="471525" cy="470275"/>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5687000" y="4918300"/>
              <a:ext cx="70875" cy="804275"/>
            </a:xfrm>
            <a:custGeom>
              <a:avLst/>
              <a:gdLst/>
              <a:ahLst/>
              <a:cxnLst/>
              <a:rect l="l" t="t" r="r" b="b"/>
              <a:pathLst>
                <a:path w="2835" h="32171" extrusionOk="0">
                  <a:moveTo>
                    <a:pt x="1" y="0"/>
                  </a:moveTo>
                  <a:lnTo>
                    <a:pt x="1" y="32171"/>
                  </a:lnTo>
                  <a:lnTo>
                    <a:pt x="2835" y="32171"/>
                  </a:lnTo>
                  <a:lnTo>
                    <a:pt x="2835"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950300" y="4164025"/>
              <a:ext cx="70575" cy="467950"/>
            </a:xfrm>
            <a:custGeom>
              <a:avLst/>
              <a:gdLst/>
              <a:ahLst/>
              <a:cxnLst/>
              <a:rect l="l" t="t" r="r" b="b"/>
              <a:pathLst>
                <a:path w="2823" h="18718" extrusionOk="0">
                  <a:moveTo>
                    <a:pt x="1" y="1"/>
                  </a:moveTo>
                  <a:lnTo>
                    <a:pt x="1" y="18717"/>
                  </a:lnTo>
                  <a:lnTo>
                    <a:pt x="2823" y="18717"/>
                  </a:lnTo>
                  <a:lnTo>
                    <a:pt x="2823" y="1"/>
                  </a:ln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5234895" y="3998546"/>
              <a:ext cx="631649" cy="70850"/>
            </a:xfrm>
            <a:custGeom>
              <a:avLst/>
              <a:gdLst/>
              <a:ahLst/>
              <a:cxnLst/>
              <a:rect l="l" t="t" r="r" b="b"/>
              <a:pathLst>
                <a:path w="26635" h="2834" extrusionOk="0">
                  <a:moveTo>
                    <a:pt x="0" y="0"/>
                  </a:moveTo>
                  <a:lnTo>
                    <a:pt x="0" y="2834"/>
                  </a:lnTo>
                  <a:lnTo>
                    <a:pt x="26634" y="2834"/>
                  </a:lnTo>
                  <a:lnTo>
                    <a:pt x="26634"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163453" y="4730175"/>
              <a:ext cx="459015" cy="70882"/>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5545025" y="4725425"/>
              <a:ext cx="218200" cy="288450"/>
            </a:xfrm>
            <a:custGeom>
              <a:avLst/>
              <a:gdLst/>
              <a:ahLst/>
              <a:cxnLst/>
              <a:rect l="l" t="t" r="r" b="b"/>
              <a:pathLst>
                <a:path w="8728" h="11538" extrusionOk="0">
                  <a:moveTo>
                    <a:pt x="1" y="0"/>
                  </a:moveTo>
                  <a:lnTo>
                    <a:pt x="1" y="3274"/>
                  </a:lnTo>
                  <a:lnTo>
                    <a:pt x="1275" y="3274"/>
                  </a:lnTo>
                  <a:cubicBezTo>
                    <a:pt x="5215" y="3274"/>
                    <a:pt x="5454" y="5001"/>
                    <a:pt x="5454" y="8954"/>
                  </a:cubicBezTo>
                  <a:lnTo>
                    <a:pt x="5454" y="11537"/>
                  </a:lnTo>
                  <a:lnTo>
                    <a:pt x="8728" y="11537"/>
                  </a:lnTo>
                  <a:lnTo>
                    <a:pt x="8728" y="8954"/>
                  </a:lnTo>
                  <a:cubicBezTo>
                    <a:pt x="8728" y="3191"/>
                    <a:pt x="7025" y="0"/>
                    <a:pt x="1275"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5525375" y="4690875"/>
              <a:ext cx="41100" cy="153625"/>
            </a:xfrm>
            <a:custGeom>
              <a:avLst/>
              <a:gdLst/>
              <a:ahLst/>
              <a:cxnLst/>
              <a:rect l="l" t="t" r="r" b="b"/>
              <a:pathLst>
                <a:path w="1644" h="6145" extrusionOk="0">
                  <a:moveTo>
                    <a:pt x="822" y="1"/>
                  </a:moveTo>
                  <a:cubicBezTo>
                    <a:pt x="358" y="1"/>
                    <a:pt x="1" y="370"/>
                    <a:pt x="1" y="822"/>
                  </a:cubicBezTo>
                  <a:lnTo>
                    <a:pt x="1" y="5335"/>
                  </a:lnTo>
                  <a:cubicBezTo>
                    <a:pt x="1" y="5787"/>
                    <a:pt x="358" y="6145"/>
                    <a:pt x="822" y="6145"/>
                  </a:cubicBezTo>
                  <a:cubicBezTo>
                    <a:pt x="1275" y="6145"/>
                    <a:pt x="1644" y="5787"/>
                    <a:pt x="1644" y="5335"/>
                  </a:cubicBezTo>
                  <a:lnTo>
                    <a:pt x="1644" y="822"/>
                  </a:lnTo>
                  <a:cubicBezTo>
                    <a:pt x="1644" y="370"/>
                    <a:pt x="1275" y="1"/>
                    <a:pt x="822"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5647725" y="4993300"/>
              <a:ext cx="153600" cy="41100"/>
            </a:xfrm>
            <a:custGeom>
              <a:avLst/>
              <a:gdLst/>
              <a:ahLst/>
              <a:cxnLst/>
              <a:rect l="l" t="t" r="r" b="b"/>
              <a:pathLst>
                <a:path w="6144" h="1644" extrusionOk="0">
                  <a:moveTo>
                    <a:pt x="822" y="1"/>
                  </a:moveTo>
                  <a:cubicBezTo>
                    <a:pt x="369" y="1"/>
                    <a:pt x="0" y="370"/>
                    <a:pt x="0" y="822"/>
                  </a:cubicBezTo>
                  <a:cubicBezTo>
                    <a:pt x="0" y="1275"/>
                    <a:pt x="369" y="1644"/>
                    <a:pt x="822" y="1644"/>
                  </a:cubicBezTo>
                  <a:lnTo>
                    <a:pt x="5322" y="1644"/>
                  </a:lnTo>
                  <a:cubicBezTo>
                    <a:pt x="5787" y="1644"/>
                    <a:pt x="6144" y="1275"/>
                    <a:pt x="6144" y="822"/>
                  </a:cubicBezTo>
                  <a:cubicBezTo>
                    <a:pt x="6144" y="370"/>
                    <a:pt x="5787" y="1"/>
                    <a:pt x="5322"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5568850" y="2746600"/>
              <a:ext cx="70850" cy="133375"/>
            </a:xfrm>
            <a:custGeom>
              <a:avLst/>
              <a:gdLst/>
              <a:ahLst/>
              <a:cxnLst/>
              <a:rect l="l" t="t" r="r" b="b"/>
              <a:pathLst>
                <a:path w="2834" h="5335" extrusionOk="0">
                  <a:moveTo>
                    <a:pt x="0" y="0"/>
                  </a:moveTo>
                  <a:lnTo>
                    <a:pt x="0" y="5334"/>
                  </a:lnTo>
                  <a:lnTo>
                    <a:pt x="2834" y="5334"/>
                  </a:lnTo>
                  <a:lnTo>
                    <a:pt x="2834"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704275" y="2997225"/>
              <a:ext cx="162250" cy="70875"/>
            </a:xfrm>
            <a:custGeom>
              <a:avLst/>
              <a:gdLst/>
              <a:ahLst/>
              <a:cxnLst/>
              <a:rect l="l" t="t" r="r" b="b"/>
              <a:pathLst>
                <a:path w="6490" h="2835" extrusionOk="0">
                  <a:moveTo>
                    <a:pt x="0" y="0"/>
                  </a:moveTo>
                  <a:lnTo>
                    <a:pt x="0" y="2834"/>
                  </a:lnTo>
                  <a:lnTo>
                    <a:pt x="6489" y="2834"/>
                  </a:lnTo>
                  <a:lnTo>
                    <a:pt x="6489"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5563475" y="2784400"/>
              <a:ext cx="218200" cy="288450"/>
            </a:xfrm>
            <a:custGeom>
              <a:avLst/>
              <a:gdLst/>
              <a:ahLst/>
              <a:cxnLst/>
              <a:rect l="l" t="t" r="r" b="b"/>
              <a:pathLst>
                <a:path w="8728" h="11538" extrusionOk="0">
                  <a:moveTo>
                    <a:pt x="1" y="1"/>
                  </a:moveTo>
                  <a:lnTo>
                    <a:pt x="1" y="2584"/>
                  </a:lnTo>
                  <a:cubicBezTo>
                    <a:pt x="1" y="8335"/>
                    <a:pt x="1703" y="11538"/>
                    <a:pt x="7454" y="11538"/>
                  </a:cubicBezTo>
                  <a:lnTo>
                    <a:pt x="8728" y="11538"/>
                  </a:lnTo>
                  <a:lnTo>
                    <a:pt x="8728" y="8263"/>
                  </a:lnTo>
                  <a:lnTo>
                    <a:pt x="7454" y="8263"/>
                  </a:lnTo>
                  <a:cubicBezTo>
                    <a:pt x="3513" y="8263"/>
                    <a:pt x="3275" y="6537"/>
                    <a:pt x="3275" y="2584"/>
                  </a:cubicBezTo>
                  <a:lnTo>
                    <a:pt x="3275" y="1"/>
                  </a:lnTo>
                  <a:close/>
                </a:path>
              </a:pathLst>
            </a:custGeom>
            <a:solidFill>
              <a:srgbClr val="D76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5760525" y="2953475"/>
              <a:ext cx="40800" cy="153900"/>
            </a:xfrm>
            <a:custGeom>
              <a:avLst/>
              <a:gdLst/>
              <a:ahLst/>
              <a:cxnLst/>
              <a:rect l="l" t="t" r="r" b="b"/>
              <a:pathLst>
                <a:path w="1632" h="6156" extrusionOk="0">
                  <a:moveTo>
                    <a:pt x="810" y="0"/>
                  </a:moveTo>
                  <a:cubicBezTo>
                    <a:pt x="358" y="0"/>
                    <a:pt x="1" y="369"/>
                    <a:pt x="1" y="822"/>
                  </a:cubicBezTo>
                  <a:lnTo>
                    <a:pt x="1" y="5334"/>
                  </a:lnTo>
                  <a:cubicBezTo>
                    <a:pt x="1" y="5787"/>
                    <a:pt x="358" y="6156"/>
                    <a:pt x="810" y="6156"/>
                  </a:cubicBezTo>
                  <a:cubicBezTo>
                    <a:pt x="1275" y="6156"/>
                    <a:pt x="1632" y="5787"/>
                    <a:pt x="1632" y="5334"/>
                  </a:cubicBezTo>
                  <a:lnTo>
                    <a:pt x="1632" y="822"/>
                  </a:lnTo>
                  <a:cubicBezTo>
                    <a:pt x="1632" y="369"/>
                    <a:pt x="1275" y="0"/>
                    <a:pt x="810" y="0"/>
                  </a:cubicBezTo>
                  <a:close/>
                </a:path>
              </a:pathLst>
            </a:custGeom>
            <a:solidFill>
              <a:srgbClr val="D76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5525375" y="2763850"/>
              <a:ext cx="153625" cy="41125"/>
            </a:xfrm>
            <a:custGeom>
              <a:avLst/>
              <a:gdLst/>
              <a:ahLst/>
              <a:cxnLst/>
              <a:rect l="l" t="t" r="r" b="b"/>
              <a:pathLst>
                <a:path w="6145" h="1645" extrusionOk="0">
                  <a:moveTo>
                    <a:pt x="822" y="1"/>
                  </a:moveTo>
                  <a:cubicBezTo>
                    <a:pt x="358" y="1"/>
                    <a:pt x="1" y="370"/>
                    <a:pt x="1" y="823"/>
                  </a:cubicBezTo>
                  <a:cubicBezTo>
                    <a:pt x="1" y="1275"/>
                    <a:pt x="358" y="1644"/>
                    <a:pt x="822" y="1644"/>
                  </a:cubicBezTo>
                  <a:lnTo>
                    <a:pt x="5323" y="1644"/>
                  </a:lnTo>
                  <a:cubicBezTo>
                    <a:pt x="5775" y="1644"/>
                    <a:pt x="6144" y="1275"/>
                    <a:pt x="6144" y="823"/>
                  </a:cubicBezTo>
                  <a:cubicBezTo>
                    <a:pt x="6144" y="370"/>
                    <a:pt x="5775" y="1"/>
                    <a:pt x="5323" y="1"/>
                  </a:cubicBezTo>
                  <a:close/>
                </a:path>
              </a:pathLst>
            </a:custGeom>
            <a:solidFill>
              <a:srgbClr val="D76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4945250" y="4513475"/>
              <a:ext cx="218200" cy="288750"/>
            </a:xfrm>
            <a:custGeom>
              <a:avLst/>
              <a:gdLst/>
              <a:ahLst/>
              <a:cxnLst/>
              <a:rect l="l" t="t" r="r" b="b"/>
              <a:pathLst>
                <a:path w="8728" h="11550" extrusionOk="0">
                  <a:moveTo>
                    <a:pt x="0" y="1"/>
                  </a:moveTo>
                  <a:lnTo>
                    <a:pt x="0" y="2596"/>
                  </a:lnTo>
                  <a:cubicBezTo>
                    <a:pt x="0" y="8347"/>
                    <a:pt x="1703" y="11550"/>
                    <a:pt x="7454" y="11550"/>
                  </a:cubicBezTo>
                  <a:lnTo>
                    <a:pt x="8728" y="11550"/>
                  </a:lnTo>
                  <a:lnTo>
                    <a:pt x="8728" y="8276"/>
                  </a:lnTo>
                  <a:lnTo>
                    <a:pt x="7454" y="8276"/>
                  </a:lnTo>
                  <a:cubicBezTo>
                    <a:pt x="3513" y="8276"/>
                    <a:pt x="3275" y="6549"/>
                    <a:pt x="3275" y="2596"/>
                  </a:cubicBezTo>
                  <a:lnTo>
                    <a:pt x="3275"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5142300" y="4682850"/>
              <a:ext cx="40800" cy="153900"/>
            </a:xfrm>
            <a:custGeom>
              <a:avLst/>
              <a:gdLst/>
              <a:ahLst/>
              <a:cxnLst/>
              <a:rect l="l" t="t" r="r" b="b"/>
              <a:pathLst>
                <a:path w="1632" h="6156" extrusionOk="0">
                  <a:moveTo>
                    <a:pt x="810" y="0"/>
                  </a:moveTo>
                  <a:cubicBezTo>
                    <a:pt x="358" y="0"/>
                    <a:pt x="0" y="370"/>
                    <a:pt x="0" y="822"/>
                  </a:cubicBezTo>
                  <a:lnTo>
                    <a:pt x="0" y="5334"/>
                  </a:lnTo>
                  <a:cubicBezTo>
                    <a:pt x="0" y="5787"/>
                    <a:pt x="358" y="6156"/>
                    <a:pt x="810" y="6156"/>
                  </a:cubicBezTo>
                  <a:cubicBezTo>
                    <a:pt x="1274" y="6156"/>
                    <a:pt x="1632" y="5787"/>
                    <a:pt x="1632" y="5334"/>
                  </a:cubicBezTo>
                  <a:lnTo>
                    <a:pt x="1632" y="822"/>
                  </a:lnTo>
                  <a:cubicBezTo>
                    <a:pt x="1632" y="370"/>
                    <a:pt x="1274" y="0"/>
                    <a:pt x="810"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907150" y="4492950"/>
              <a:ext cx="153625" cy="41100"/>
            </a:xfrm>
            <a:custGeom>
              <a:avLst/>
              <a:gdLst/>
              <a:ahLst/>
              <a:cxnLst/>
              <a:rect l="l" t="t" r="r" b="b"/>
              <a:pathLst>
                <a:path w="6145" h="1644" extrusionOk="0">
                  <a:moveTo>
                    <a:pt x="822" y="0"/>
                  </a:moveTo>
                  <a:cubicBezTo>
                    <a:pt x="358" y="0"/>
                    <a:pt x="0" y="369"/>
                    <a:pt x="0" y="822"/>
                  </a:cubicBezTo>
                  <a:cubicBezTo>
                    <a:pt x="0" y="1274"/>
                    <a:pt x="358" y="1643"/>
                    <a:pt x="822" y="1643"/>
                  </a:cubicBezTo>
                  <a:lnTo>
                    <a:pt x="5323" y="1643"/>
                  </a:lnTo>
                  <a:cubicBezTo>
                    <a:pt x="5382" y="1643"/>
                    <a:pt x="5442" y="1643"/>
                    <a:pt x="5489" y="1631"/>
                  </a:cubicBezTo>
                  <a:cubicBezTo>
                    <a:pt x="5858" y="1560"/>
                    <a:pt x="6144" y="1227"/>
                    <a:pt x="6144" y="822"/>
                  </a:cubicBezTo>
                  <a:cubicBezTo>
                    <a:pt x="6144" y="369"/>
                    <a:pt x="5775" y="0"/>
                    <a:pt x="5323"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4946150" y="3994075"/>
              <a:ext cx="288750" cy="218500"/>
            </a:xfrm>
            <a:custGeom>
              <a:avLst/>
              <a:gdLst/>
              <a:ahLst/>
              <a:cxnLst/>
              <a:rect l="l" t="t" r="r" b="b"/>
              <a:pathLst>
                <a:path w="11550" h="8740" extrusionOk="0">
                  <a:moveTo>
                    <a:pt x="8954" y="0"/>
                  </a:moveTo>
                  <a:cubicBezTo>
                    <a:pt x="3203" y="0"/>
                    <a:pt x="0" y="1715"/>
                    <a:pt x="0" y="7466"/>
                  </a:cubicBezTo>
                  <a:lnTo>
                    <a:pt x="0" y="8740"/>
                  </a:lnTo>
                  <a:lnTo>
                    <a:pt x="3274" y="8740"/>
                  </a:lnTo>
                  <a:lnTo>
                    <a:pt x="3274" y="7466"/>
                  </a:lnTo>
                  <a:cubicBezTo>
                    <a:pt x="3274" y="3513"/>
                    <a:pt x="5001" y="3275"/>
                    <a:pt x="8954" y="3275"/>
                  </a:cubicBezTo>
                  <a:lnTo>
                    <a:pt x="11549" y="3275"/>
                  </a:lnTo>
                  <a:lnTo>
                    <a:pt x="11549"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4911625" y="4191125"/>
              <a:ext cx="153900" cy="41100"/>
            </a:xfrm>
            <a:custGeom>
              <a:avLst/>
              <a:gdLst/>
              <a:ahLst/>
              <a:cxnLst/>
              <a:rect l="l" t="t" r="r" b="b"/>
              <a:pathLst>
                <a:path w="6156" h="1644" extrusionOk="0">
                  <a:moveTo>
                    <a:pt x="822" y="0"/>
                  </a:moveTo>
                  <a:cubicBezTo>
                    <a:pt x="369" y="0"/>
                    <a:pt x="0" y="369"/>
                    <a:pt x="0" y="822"/>
                  </a:cubicBezTo>
                  <a:cubicBezTo>
                    <a:pt x="0" y="1274"/>
                    <a:pt x="369" y="1643"/>
                    <a:pt x="822" y="1643"/>
                  </a:cubicBezTo>
                  <a:lnTo>
                    <a:pt x="5334" y="1643"/>
                  </a:lnTo>
                  <a:cubicBezTo>
                    <a:pt x="5739" y="1643"/>
                    <a:pt x="6084" y="1346"/>
                    <a:pt x="6144" y="953"/>
                  </a:cubicBezTo>
                  <a:cubicBezTo>
                    <a:pt x="6144" y="905"/>
                    <a:pt x="6156" y="870"/>
                    <a:pt x="6156" y="822"/>
                  </a:cubicBezTo>
                  <a:cubicBezTo>
                    <a:pt x="6156" y="369"/>
                    <a:pt x="5786" y="0"/>
                    <a:pt x="5334"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5214325" y="3955975"/>
              <a:ext cx="41100" cy="153900"/>
            </a:xfrm>
            <a:custGeom>
              <a:avLst/>
              <a:gdLst/>
              <a:ahLst/>
              <a:cxnLst/>
              <a:rect l="l" t="t" r="r" b="b"/>
              <a:pathLst>
                <a:path w="1644" h="6156" extrusionOk="0">
                  <a:moveTo>
                    <a:pt x="822" y="0"/>
                  </a:moveTo>
                  <a:cubicBezTo>
                    <a:pt x="370" y="0"/>
                    <a:pt x="1" y="370"/>
                    <a:pt x="1" y="822"/>
                  </a:cubicBezTo>
                  <a:lnTo>
                    <a:pt x="1" y="5334"/>
                  </a:lnTo>
                  <a:cubicBezTo>
                    <a:pt x="1" y="5787"/>
                    <a:pt x="358" y="6156"/>
                    <a:pt x="822" y="6156"/>
                  </a:cubicBezTo>
                  <a:cubicBezTo>
                    <a:pt x="1275" y="6156"/>
                    <a:pt x="1644" y="5787"/>
                    <a:pt x="1644" y="5334"/>
                  </a:cubicBezTo>
                  <a:lnTo>
                    <a:pt x="1644" y="822"/>
                  </a:lnTo>
                  <a:cubicBezTo>
                    <a:pt x="1644" y="370"/>
                    <a:pt x="1275" y="0"/>
                    <a:pt x="822"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950300" y="2746900"/>
              <a:ext cx="70575" cy="795950"/>
            </a:xfrm>
            <a:custGeom>
              <a:avLst/>
              <a:gdLst/>
              <a:ahLst/>
              <a:cxnLst/>
              <a:rect l="l" t="t" r="r" b="b"/>
              <a:pathLst>
                <a:path w="2823" h="31838" extrusionOk="0">
                  <a:moveTo>
                    <a:pt x="1" y="0"/>
                  </a:moveTo>
                  <a:lnTo>
                    <a:pt x="1" y="31838"/>
                  </a:lnTo>
                  <a:lnTo>
                    <a:pt x="2823" y="31838"/>
                  </a:lnTo>
                  <a:lnTo>
                    <a:pt x="2823"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5436375" y="2746900"/>
              <a:ext cx="70875" cy="2973900"/>
            </a:xfrm>
            <a:custGeom>
              <a:avLst/>
              <a:gdLst/>
              <a:ahLst/>
              <a:cxnLst/>
              <a:rect l="l" t="t" r="r" b="b"/>
              <a:pathLst>
                <a:path w="2835" h="118956" extrusionOk="0">
                  <a:moveTo>
                    <a:pt x="1" y="0"/>
                  </a:moveTo>
                  <a:lnTo>
                    <a:pt x="1" y="118955"/>
                  </a:lnTo>
                  <a:lnTo>
                    <a:pt x="2834" y="118955"/>
                  </a:lnTo>
                  <a:lnTo>
                    <a:pt x="2834"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5200650" y="3736300"/>
              <a:ext cx="665875" cy="70575"/>
            </a:xfrm>
            <a:custGeom>
              <a:avLst/>
              <a:gdLst/>
              <a:ahLst/>
              <a:cxnLst/>
              <a:rect l="l" t="t" r="r" b="b"/>
              <a:pathLst>
                <a:path w="26635" h="2823" extrusionOk="0">
                  <a:moveTo>
                    <a:pt x="0" y="1"/>
                  </a:moveTo>
                  <a:lnTo>
                    <a:pt x="0" y="2822"/>
                  </a:lnTo>
                  <a:lnTo>
                    <a:pt x="26634" y="2822"/>
                  </a:lnTo>
                  <a:lnTo>
                    <a:pt x="26634"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944650" y="3445500"/>
              <a:ext cx="325675" cy="367025"/>
            </a:xfrm>
            <a:custGeom>
              <a:avLst/>
              <a:gdLst/>
              <a:ahLst/>
              <a:cxnLst/>
              <a:rect l="l" t="t" r="r" b="b"/>
              <a:pathLst>
                <a:path w="13027" h="14681" extrusionOk="0">
                  <a:moveTo>
                    <a:pt x="1" y="0"/>
                  </a:moveTo>
                  <a:lnTo>
                    <a:pt x="1" y="4239"/>
                  </a:lnTo>
                  <a:cubicBezTo>
                    <a:pt x="1" y="10001"/>
                    <a:pt x="4692" y="14681"/>
                    <a:pt x="10442" y="14681"/>
                  </a:cubicBezTo>
                  <a:lnTo>
                    <a:pt x="13026" y="14681"/>
                  </a:lnTo>
                  <a:lnTo>
                    <a:pt x="13026" y="11406"/>
                  </a:lnTo>
                  <a:lnTo>
                    <a:pt x="10442" y="11406"/>
                  </a:lnTo>
                  <a:cubicBezTo>
                    <a:pt x="6490" y="11406"/>
                    <a:pt x="3275" y="8192"/>
                    <a:pt x="3275" y="4239"/>
                  </a:cubicBezTo>
                  <a:lnTo>
                    <a:pt x="3275" y="0"/>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4910125" y="3425550"/>
              <a:ext cx="153925" cy="41100"/>
            </a:xfrm>
            <a:custGeom>
              <a:avLst/>
              <a:gdLst/>
              <a:ahLst/>
              <a:cxnLst/>
              <a:rect l="l" t="t" r="r" b="b"/>
              <a:pathLst>
                <a:path w="6157" h="1644" extrusionOk="0">
                  <a:moveTo>
                    <a:pt x="822" y="1"/>
                  </a:moveTo>
                  <a:cubicBezTo>
                    <a:pt x="370" y="1"/>
                    <a:pt x="1" y="370"/>
                    <a:pt x="1" y="822"/>
                  </a:cubicBezTo>
                  <a:cubicBezTo>
                    <a:pt x="1" y="1275"/>
                    <a:pt x="370" y="1644"/>
                    <a:pt x="822" y="1644"/>
                  </a:cubicBezTo>
                  <a:lnTo>
                    <a:pt x="5335" y="1644"/>
                  </a:lnTo>
                  <a:cubicBezTo>
                    <a:pt x="5787" y="1644"/>
                    <a:pt x="6156" y="1275"/>
                    <a:pt x="6156" y="822"/>
                  </a:cubicBezTo>
                  <a:cubicBezTo>
                    <a:pt x="6156" y="370"/>
                    <a:pt x="5787" y="1"/>
                    <a:pt x="5335"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5249750" y="3697025"/>
              <a:ext cx="41100" cy="153600"/>
            </a:xfrm>
            <a:custGeom>
              <a:avLst/>
              <a:gdLst/>
              <a:ahLst/>
              <a:cxnLst/>
              <a:rect l="l" t="t" r="r" b="b"/>
              <a:pathLst>
                <a:path w="1644" h="6144" extrusionOk="0">
                  <a:moveTo>
                    <a:pt x="822" y="0"/>
                  </a:moveTo>
                  <a:cubicBezTo>
                    <a:pt x="370" y="0"/>
                    <a:pt x="1" y="357"/>
                    <a:pt x="1" y="810"/>
                  </a:cubicBezTo>
                  <a:lnTo>
                    <a:pt x="1" y="5322"/>
                  </a:lnTo>
                  <a:cubicBezTo>
                    <a:pt x="1" y="5775"/>
                    <a:pt x="370" y="6144"/>
                    <a:pt x="822" y="6144"/>
                  </a:cubicBezTo>
                  <a:cubicBezTo>
                    <a:pt x="1286" y="6144"/>
                    <a:pt x="1644" y="5775"/>
                    <a:pt x="1644" y="5322"/>
                  </a:cubicBezTo>
                  <a:lnTo>
                    <a:pt x="1644" y="810"/>
                  </a:lnTo>
                  <a:cubicBezTo>
                    <a:pt x="1644" y="357"/>
                    <a:pt x="1286" y="0"/>
                    <a:pt x="822"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5430425" y="4173550"/>
              <a:ext cx="81875" cy="393825"/>
            </a:xfrm>
            <a:custGeom>
              <a:avLst/>
              <a:gdLst/>
              <a:ahLst/>
              <a:cxnLst/>
              <a:rect l="l" t="t" r="r" b="b"/>
              <a:pathLst>
                <a:path w="3275" h="15753" extrusionOk="0">
                  <a:moveTo>
                    <a:pt x="1" y="1"/>
                  </a:moveTo>
                  <a:lnTo>
                    <a:pt x="1" y="15753"/>
                  </a:lnTo>
                  <a:lnTo>
                    <a:pt x="3275" y="15753"/>
                  </a:lnTo>
                  <a:lnTo>
                    <a:pt x="3275" y="1"/>
                  </a:ln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5400075" y="4547425"/>
              <a:ext cx="142600" cy="36025"/>
            </a:xfrm>
            <a:custGeom>
              <a:avLst/>
              <a:gdLst/>
              <a:ahLst/>
              <a:cxnLst/>
              <a:rect l="l" t="t" r="r" b="b"/>
              <a:pathLst>
                <a:path w="5704" h="1441" extrusionOk="0">
                  <a:moveTo>
                    <a:pt x="726" y="0"/>
                  </a:moveTo>
                  <a:cubicBezTo>
                    <a:pt x="322" y="0"/>
                    <a:pt x="0" y="322"/>
                    <a:pt x="0" y="726"/>
                  </a:cubicBezTo>
                  <a:cubicBezTo>
                    <a:pt x="0" y="1119"/>
                    <a:pt x="322" y="1441"/>
                    <a:pt x="726" y="1441"/>
                  </a:cubicBezTo>
                  <a:lnTo>
                    <a:pt x="4989" y="1441"/>
                  </a:lnTo>
                  <a:cubicBezTo>
                    <a:pt x="5382" y="1441"/>
                    <a:pt x="5703" y="1119"/>
                    <a:pt x="5703" y="726"/>
                  </a:cubicBezTo>
                  <a:cubicBezTo>
                    <a:pt x="5703" y="322"/>
                    <a:pt x="5382" y="0"/>
                    <a:pt x="4989" y="0"/>
                  </a:cubicBez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5400075" y="4155400"/>
              <a:ext cx="142600" cy="36050"/>
            </a:xfrm>
            <a:custGeom>
              <a:avLst/>
              <a:gdLst/>
              <a:ahLst/>
              <a:cxnLst/>
              <a:rect l="l" t="t" r="r" b="b"/>
              <a:pathLst>
                <a:path w="5704" h="1442" extrusionOk="0">
                  <a:moveTo>
                    <a:pt x="726" y="1"/>
                  </a:moveTo>
                  <a:cubicBezTo>
                    <a:pt x="322" y="1"/>
                    <a:pt x="0" y="322"/>
                    <a:pt x="0" y="727"/>
                  </a:cubicBezTo>
                  <a:cubicBezTo>
                    <a:pt x="0" y="1120"/>
                    <a:pt x="322" y="1441"/>
                    <a:pt x="726" y="1441"/>
                  </a:cubicBezTo>
                  <a:lnTo>
                    <a:pt x="4989" y="1441"/>
                  </a:lnTo>
                  <a:cubicBezTo>
                    <a:pt x="5382" y="1441"/>
                    <a:pt x="5703" y="1120"/>
                    <a:pt x="5703" y="727"/>
                  </a:cubicBezTo>
                  <a:cubicBezTo>
                    <a:pt x="5703" y="322"/>
                    <a:pt x="5382" y="1"/>
                    <a:pt x="4989" y="1"/>
                  </a:cubicBez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5452150" y="4225650"/>
              <a:ext cx="299775" cy="299775"/>
            </a:xfrm>
            <a:custGeom>
              <a:avLst/>
              <a:gdLst/>
              <a:ahLst/>
              <a:cxnLst/>
              <a:rect l="l" t="t" r="r" b="b"/>
              <a:pathLst>
                <a:path w="11991" h="11991" extrusionOk="0">
                  <a:moveTo>
                    <a:pt x="5632" y="1286"/>
                  </a:moveTo>
                  <a:lnTo>
                    <a:pt x="5632" y="4441"/>
                  </a:lnTo>
                  <a:cubicBezTo>
                    <a:pt x="5466" y="4489"/>
                    <a:pt x="5311" y="4549"/>
                    <a:pt x="5168" y="4644"/>
                  </a:cubicBezTo>
                  <a:lnTo>
                    <a:pt x="2930" y="2406"/>
                  </a:lnTo>
                  <a:cubicBezTo>
                    <a:pt x="3025" y="2322"/>
                    <a:pt x="3120" y="2251"/>
                    <a:pt x="3215" y="2191"/>
                  </a:cubicBezTo>
                  <a:cubicBezTo>
                    <a:pt x="3239" y="2167"/>
                    <a:pt x="3275" y="2144"/>
                    <a:pt x="3299" y="2120"/>
                  </a:cubicBezTo>
                  <a:cubicBezTo>
                    <a:pt x="3418" y="2036"/>
                    <a:pt x="3537" y="1965"/>
                    <a:pt x="3656" y="1894"/>
                  </a:cubicBezTo>
                  <a:cubicBezTo>
                    <a:pt x="3692" y="1870"/>
                    <a:pt x="3739" y="1846"/>
                    <a:pt x="3775" y="1822"/>
                  </a:cubicBezTo>
                  <a:cubicBezTo>
                    <a:pt x="3811" y="1810"/>
                    <a:pt x="3847" y="1786"/>
                    <a:pt x="3882" y="1774"/>
                  </a:cubicBezTo>
                  <a:cubicBezTo>
                    <a:pt x="3942" y="1739"/>
                    <a:pt x="4013" y="1703"/>
                    <a:pt x="4085" y="1679"/>
                  </a:cubicBezTo>
                  <a:cubicBezTo>
                    <a:pt x="4156" y="1644"/>
                    <a:pt x="4228" y="1620"/>
                    <a:pt x="4299" y="1596"/>
                  </a:cubicBezTo>
                  <a:cubicBezTo>
                    <a:pt x="4311" y="1584"/>
                    <a:pt x="4323" y="1572"/>
                    <a:pt x="4347" y="1572"/>
                  </a:cubicBezTo>
                  <a:cubicBezTo>
                    <a:pt x="4358" y="1560"/>
                    <a:pt x="4382" y="1560"/>
                    <a:pt x="4394" y="1548"/>
                  </a:cubicBezTo>
                  <a:cubicBezTo>
                    <a:pt x="4454" y="1536"/>
                    <a:pt x="4501" y="1513"/>
                    <a:pt x="4561" y="1501"/>
                  </a:cubicBezTo>
                  <a:cubicBezTo>
                    <a:pt x="4573" y="1489"/>
                    <a:pt x="4573" y="1489"/>
                    <a:pt x="4585" y="1489"/>
                  </a:cubicBezTo>
                  <a:cubicBezTo>
                    <a:pt x="4644" y="1465"/>
                    <a:pt x="4704" y="1453"/>
                    <a:pt x="4763" y="1441"/>
                  </a:cubicBezTo>
                  <a:cubicBezTo>
                    <a:pt x="4799" y="1429"/>
                    <a:pt x="4823" y="1417"/>
                    <a:pt x="4859" y="1417"/>
                  </a:cubicBezTo>
                  <a:cubicBezTo>
                    <a:pt x="4894" y="1405"/>
                    <a:pt x="4918" y="1393"/>
                    <a:pt x="4954" y="1393"/>
                  </a:cubicBezTo>
                  <a:cubicBezTo>
                    <a:pt x="5013" y="1370"/>
                    <a:pt x="5073" y="1358"/>
                    <a:pt x="5132" y="1346"/>
                  </a:cubicBezTo>
                  <a:cubicBezTo>
                    <a:pt x="5263" y="1322"/>
                    <a:pt x="5394" y="1310"/>
                    <a:pt x="5525" y="1298"/>
                  </a:cubicBezTo>
                  <a:cubicBezTo>
                    <a:pt x="5561" y="1298"/>
                    <a:pt x="5597" y="1286"/>
                    <a:pt x="5632" y="1286"/>
                  </a:cubicBezTo>
                  <a:close/>
                  <a:moveTo>
                    <a:pt x="6371" y="1286"/>
                  </a:moveTo>
                  <a:cubicBezTo>
                    <a:pt x="6406" y="1286"/>
                    <a:pt x="6442" y="1298"/>
                    <a:pt x="6478" y="1298"/>
                  </a:cubicBezTo>
                  <a:cubicBezTo>
                    <a:pt x="6609" y="1310"/>
                    <a:pt x="6740" y="1322"/>
                    <a:pt x="6871" y="1346"/>
                  </a:cubicBezTo>
                  <a:cubicBezTo>
                    <a:pt x="6930" y="1358"/>
                    <a:pt x="6990" y="1370"/>
                    <a:pt x="7049" y="1393"/>
                  </a:cubicBezTo>
                  <a:cubicBezTo>
                    <a:pt x="7085" y="1393"/>
                    <a:pt x="7109" y="1405"/>
                    <a:pt x="7145" y="1417"/>
                  </a:cubicBezTo>
                  <a:cubicBezTo>
                    <a:pt x="7180" y="1417"/>
                    <a:pt x="7204" y="1429"/>
                    <a:pt x="7240" y="1441"/>
                  </a:cubicBezTo>
                  <a:cubicBezTo>
                    <a:pt x="7299" y="1453"/>
                    <a:pt x="7359" y="1465"/>
                    <a:pt x="7418" y="1489"/>
                  </a:cubicBezTo>
                  <a:cubicBezTo>
                    <a:pt x="7490" y="1513"/>
                    <a:pt x="7549" y="1536"/>
                    <a:pt x="7621" y="1560"/>
                  </a:cubicBezTo>
                  <a:cubicBezTo>
                    <a:pt x="7752" y="1608"/>
                    <a:pt x="7883" y="1655"/>
                    <a:pt x="8002" y="1715"/>
                  </a:cubicBezTo>
                  <a:cubicBezTo>
                    <a:pt x="8038" y="1739"/>
                    <a:pt x="8085" y="1751"/>
                    <a:pt x="8121" y="1774"/>
                  </a:cubicBezTo>
                  <a:cubicBezTo>
                    <a:pt x="8157" y="1786"/>
                    <a:pt x="8192" y="1810"/>
                    <a:pt x="8216" y="1822"/>
                  </a:cubicBezTo>
                  <a:cubicBezTo>
                    <a:pt x="8264" y="1846"/>
                    <a:pt x="8299" y="1870"/>
                    <a:pt x="8347" y="1894"/>
                  </a:cubicBezTo>
                  <a:cubicBezTo>
                    <a:pt x="8466" y="1965"/>
                    <a:pt x="8585" y="2036"/>
                    <a:pt x="8704" y="2120"/>
                  </a:cubicBezTo>
                  <a:cubicBezTo>
                    <a:pt x="8728" y="2144"/>
                    <a:pt x="8764" y="2167"/>
                    <a:pt x="8788" y="2191"/>
                  </a:cubicBezTo>
                  <a:cubicBezTo>
                    <a:pt x="8883" y="2251"/>
                    <a:pt x="8966" y="2322"/>
                    <a:pt x="9050" y="2394"/>
                  </a:cubicBezTo>
                  <a:cubicBezTo>
                    <a:pt x="9061" y="2394"/>
                    <a:pt x="9061" y="2394"/>
                    <a:pt x="9061" y="2406"/>
                  </a:cubicBezTo>
                  <a:lnTo>
                    <a:pt x="8776" y="2691"/>
                  </a:lnTo>
                  <a:lnTo>
                    <a:pt x="7109" y="4358"/>
                  </a:lnTo>
                  <a:lnTo>
                    <a:pt x="6835" y="4644"/>
                  </a:lnTo>
                  <a:cubicBezTo>
                    <a:pt x="6692" y="4549"/>
                    <a:pt x="6537" y="4489"/>
                    <a:pt x="6371" y="4441"/>
                  </a:cubicBezTo>
                  <a:lnTo>
                    <a:pt x="6371" y="1286"/>
                  </a:lnTo>
                  <a:close/>
                  <a:moveTo>
                    <a:pt x="2406" y="2929"/>
                  </a:moveTo>
                  <a:lnTo>
                    <a:pt x="4370" y="4882"/>
                  </a:lnTo>
                  <a:lnTo>
                    <a:pt x="4644" y="5168"/>
                  </a:lnTo>
                  <a:cubicBezTo>
                    <a:pt x="4501" y="5406"/>
                    <a:pt x="4406" y="5692"/>
                    <a:pt x="4406" y="5989"/>
                  </a:cubicBezTo>
                  <a:cubicBezTo>
                    <a:pt x="4406" y="6299"/>
                    <a:pt x="4501" y="6585"/>
                    <a:pt x="4644" y="6823"/>
                  </a:cubicBezTo>
                  <a:lnTo>
                    <a:pt x="4370" y="7108"/>
                  </a:lnTo>
                  <a:lnTo>
                    <a:pt x="2406" y="9061"/>
                  </a:lnTo>
                  <a:cubicBezTo>
                    <a:pt x="2382" y="9025"/>
                    <a:pt x="2346" y="8978"/>
                    <a:pt x="2323" y="8942"/>
                  </a:cubicBezTo>
                  <a:cubicBezTo>
                    <a:pt x="2251" y="8859"/>
                    <a:pt x="2180" y="8763"/>
                    <a:pt x="2120" y="8680"/>
                  </a:cubicBezTo>
                  <a:cubicBezTo>
                    <a:pt x="2001" y="8513"/>
                    <a:pt x="1894" y="8335"/>
                    <a:pt x="1811" y="8156"/>
                  </a:cubicBezTo>
                  <a:cubicBezTo>
                    <a:pt x="1787" y="8121"/>
                    <a:pt x="1763" y="8073"/>
                    <a:pt x="1739" y="8037"/>
                  </a:cubicBezTo>
                  <a:cubicBezTo>
                    <a:pt x="1739" y="8025"/>
                    <a:pt x="1727" y="8001"/>
                    <a:pt x="1727" y="7990"/>
                  </a:cubicBezTo>
                  <a:cubicBezTo>
                    <a:pt x="1680" y="7906"/>
                    <a:pt x="1644" y="7811"/>
                    <a:pt x="1608" y="7728"/>
                  </a:cubicBezTo>
                  <a:cubicBezTo>
                    <a:pt x="1584" y="7668"/>
                    <a:pt x="1572" y="7620"/>
                    <a:pt x="1549" y="7573"/>
                  </a:cubicBezTo>
                  <a:cubicBezTo>
                    <a:pt x="1537" y="7525"/>
                    <a:pt x="1513" y="7466"/>
                    <a:pt x="1501" y="7418"/>
                  </a:cubicBezTo>
                  <a:cubicBezTo>
                    <a:pt x="1489" y="7394"/>
                    <a:pt x="1477" y="7359"/>
                    <a:pt x="1477" y="7335"/>
                  </a:cubicBezTo>
                  <a:cubicBezTo>
                    <a:pt x="1453" y="7251"/>
                    <a:pt x="1430" y="7180"/>
                    <a:pt x="1418" y="7108"/>
                  </a:cubicBezTo>
                  <a:cubicBezTo>
                    <a:pt x="1406" y="7073"/>
                    <a:pt x="1394" y="7037"/>
                    <a:pt x="1382" y="6989"/>
                  </a:cubicBezTo>
                  <a:cubicBezTo>
                    <a:pt x="1382" y="6989"/>
                    <a:pt x="1382" y="6989"/>
                    <a:pt x="1382" y="6978"/>
                  </a:cubicBezTo>
                  <a:cubicBezTo>
                    <a:pt x="1370" y="6930"/>
                    <a:pt x="1358" y="6882"/>
                    <a:pt x="1358" y="6835"/>
                  </a:cubicBezTo>
                  <a:lnTo>
                    <a:pt x="1358" y="6823"/>
                  </a:lnTo>
                  <a:cubicBezTo>
                    <a:pt x="1346" y="6799"/>
                    <a:pt x="1346" y="6775"/>
                    <a:pt x="1346" y="6751"/>
                  </a:cubicBezTo>
                  <a:lnTo>
                    <a:pt x="1322" y="6656"/>
                  </a:lnTo>
                  <a:cubicBezTo>
                    <a:pt x="1322" y="6585"/>
                    <a:pt x="1310" y="6513"/>
                    <a:pt x="1299" y="6442"/>
                  </a:cubicBezTo>
                  <a:cubicBezTo>
                    <a:pt x="1299" y="6406"/>
                    <a:pt x="1299" y="6358"/>
                    <a:pt x="1287" y="6323"/>
                  </a:cubicBezTo>
                  <a:cubicBezTo>
                    <a:pt x="1287" y="6251"/>
                    <a:pt x="1287" y="6180"/>
                    <a:pt x="1287" y="6120"/>
                  </a:cubicBezTo>
                  <a:lnTo>
                    <a:pt x="1287" y="6085"/>
                  </a:lnTo>
                  <a:cubicBezTo>
                    <a:pt x="1275" y="6049"/>
                    <a:pt x="1275" y="6025"/>
                    <a:pt x="1275" y="5989"/>
                  </a:cubicBezTo>
                  <a:cubicBezTo>
                    <a:pt x="1275" y="5954"/>
                    <a:pt x="1275" y="5918"/>
                    <a:pt x="1287" y="5882"/>
                  </a:cubicBezTo>
                  <a:lnTo>
                    <a:pt x="1287" y="5870"/>
                  </a:lnTo>
                  <a:cubicBezTo>
                    <a:pt x="1287" y="5799"/>
                    <a:pt x="1287" y="5715"/>
                    <a:pt x="1299" y="5644"/>
                  </a:cubicBezTo>
                  <a:lnTo>
                    <a:pt x="1299" y="5632"/>
                  </a:lnTo>
                  <a:cubicBezTo>
                    <a:pt x="1299" y="5561"/>
                    <a:pt x="1310" y="5489"/>
                    <a:pt x="1310" y="5406"/>
                  </a:cubicBezTo>
                  <a:cubicBezTo>
                    <a:pt x="1322" y="5358"/>
                    <a:pt x="1334" y="5299"/>
                    <a:pt x="1346" y="5239"/>
                  </a:cubicBezTo>
                  <a:cubicBezTo>
                    <a:pt x="1346" y="5215"/>
                    <a:pt x="1346" y="5180"/>
                    <a:pt x="1358" y="5156"/>
                  </a:cubicBezTo>
                  <a:lnTo>
                    <a:pt x="1358" y="5132"/>
                  </a:lnTo>
                  <a:cubicBezTo>
                    <a:pt x="1370" y="5073"/>
                    <a:pt x="1382" y="5013"/>
                    <a:pt x="1394" y="4953"/>
                  </a:cubicBezTo>
                  <a:cubicBezTo>
                    <a:pt x="1394" y="4942"/>
                    <a:pt x="1406" y="4930"/>
                    <a:pt x="1406" y="4918"/>
                  </a:cubicBezTo>
                  <a:cubicBezTo>
                    <a:pt x="1418" y="4858"/>
                    <a:pt x="1430" y="4811"/>
                    <a:pt x="1441" y="4751"/>
                  </a:cubicBezTo>
                  <a:cubicBezTo>
                    <a:pt x="1441" y="4751"/>
                    <a:pt x="1453" y="4739"/>
                    <a:pt x="1453" y="4727"/>
                  </a:cubicBezTo>
                  <a:cubicBezTo>
                    <a:pt x="1465" y="4668"/>
                    <a:pt x="1489" y="4596"/>
                    <a:pt x="1513" y="4537"/>
                  </a:cubicBezTo>
                  <a:cubicBezTo>
                    <a:pt x="1513" y="4525"/>
                    <a:pt x="1525" y="4501"/>
                    <a:pt x="1525" y="4477"/>
                  </a:cubicBezTo>
                  <a:cubicBezTo>
                    <a:pt x="1537" y="4430"/>
                    <a:pt x="1561" y="4394"/>
                    <a:pt x="1572" y="4346"/>
                  </a:cubicBezTo>
                  <a:cubicBezTo>
                    <a:pt x="1584" y="4334"/>
                    <a:pt x="1584" y="4322"/>
                    <a:pt x="1584" y="4311"/>
                  </a:cubicBezTo>
                  <a:cubicBezTo>
                    <a:pt x="1608" y="4275"/>
                    <a:pt x="1620" y="4239"/>
                    <a:pt x="1632" y="4191"/>
                  </a:cubicBezTo>
                  <a:cubicBezTo>
                    <a:pt x="1656" y="4156"/>
                    <a:pt x="1668" y="4108"/>
                    <a:pt x="1691" y="4060"/>
                  </a:cubicBezTo>
                  <a:cubicBezTo>
                    <a:pt x="1715" y="4013"/>
                    <a:pt x="1727" y="3965"/>
                    <a:pt x="1763" y="3930"/>
                  </a:cubicBezTo>
                  <a:cubicBezTo>
                    <a:pt x="1763" y="3930"/>
                    <a:pt x="1751" y="3918"/>
                    <a:pt x="1763" y="3918"/>
                  </a:cubicBezTo>
                  <a:lnTo>
                    <a:pt x="1799" y="3834"/>
                  </a:lnTo>
                  <a:cubicBezTo>
                    <a:pt x="1822" y="3787"/>
                    <a:pt x="1858" y="3727"/>
                    <a:pt x="1882" y="3679"/>
                  </a:cubicBezTo>
                  <a:cubicBezTo>
                    <a:pt x="1918" y="3608"/>
                    <a:pt x="1965" y="3549"/>
                    <a:pt x="2001" y="3489"/>
                  </a:cubicBezTo>
                  <a:cubicBezTo>
                    <a:pt x="2037" y="3429"/>
                    <a:pt x="2084" y="3358"/>
                    <a:pt x="2120" y="3298"/>
                  </a:cubicBezTo>
                  <a:cubicBezTo>
                    <a:pt x="2168" y="3239"/>
                    <a:pt x="2203" y="3191"/>
                    <a:pt x="2251" y="3132"/>
                  </a:cubicBezTo>
                  <a:cubicBezTo>
                    <a:pt x="2251" y="3120"/>
                    <a:pt x="2263" y="3120"/>
                    <a:pt x="2263" y="3108"/>
                  </a:cubicBezTo>
                  <a:cubicBezTo>
                    <a:pt x="2311" y="3048"/>
                    <a:pt x="2346" y="3001"/>
                    <a:pt x="2394" y="2941"/>
                  </a:cubicBezTo>
                  <a:cubicBezTo>
                    <a:pt x="2406" y="2941"/>
                    <a:pt x="2406" y="2929"/>
                    <a:pt x="2406" y="2929"/>
                  </a:cubicBezTo>
                  <a:close/>
                  <a:moveTo>
                    <a:pt x="9585" y="2929"/>
                  </a:moveTo>
                  <a:cubicBezTo>
                    <a:pt x="9597" y="2929"/>
                    <a:pt x="9597" y="2941"/>
                    <a:pt x="9609" y="2941"/>
                  </a:cubicBezTo>
                  <a:cubicBezTo>
                    <a:pt x="9657" y="3001"/>
                    <a:pt x="9692" y="3048"/>
                    <a:pt x="9740" y="3108"/>
                  </a:cubicBezTo>
                  <a:cubicBezTo>
                    <a:pt x="9740" y="3120"/>
                    <a:pt x="9752" y="3120"/>
                    <a:pt x="9752" y="3132"/>
                  </a:cubicBezTo>
                  <a:cubicBezTo>
                    <a:pt x="9800" y="3191"/>
                    <a:pt x="9835" y="3239"/>
                    <a:pt x="9883" y="3298"/>
                  </a:cubicBezTo>
                  <a:cubicBezTo>
                    <a:pt x="9919" y="3358"/>
                    <a:pt x="9966" y="3429"/>
                    <a:pt x="10002" y="3489"/>
                  </a:cubicBezTo>
                  <a:cubicBezTo>
                    <a:pt x="10038" y="3549"/>
                    <a:pt x="10073" y="3608"/>
                    <a:pt x="10109" y="3679"/>
                  </a:cubicBezTo>
                  <a:lnTo>
                    <a:pt x="10121" y="3679"/>
                  </a:lnTo>
                  <a:cubicBezTo>
                    <a:pt x="10145" y="3727"/>
                    <a:pt x="10169" y="3787"/>
                    <a:pt x="10204" y="3834"/>
                  </a:cubicBezTo>
                  <a:lnTo>
                    <a:pt x="10240" y="3918"/>
                  </a:lnTo>
                  <a:cubicBezTo>
                    <a:pt x="10240" y="3918"/>
                    <a:pt x="10240" y="3930"/>
                    <a:pt x="10240" y="3930"/>
                  </a:cubicBezTo>
                  <a:cubicBezTo>
                    <a:pt x="10264" y="3965"/>
                    <a:pt x="10288" y="4013"/>
                    <a:pt x="10312" y="4060"/>
                  </a:cubicBezTo>
                  <a:cubicBezTo>
                    <a:pt x="10335" y="4108"/>
                    <a:pt x="10347" y="4156"/>
                    <a:pt x="10371" y="4191"/>
                  </a:cubicBezTo>
                  <a:cubicBezTo>
                    <a:pt x="10383" y="4239"/>
                    <a:pt x="10395" y="4275"/>
                    <a:pt x="10407" y="4311"/>
                  </a:cubicBezTo>
                  <a:cubicBezTo>
                    <a:pt x="10419" y="4322"/>
                    <a:pt x="10419" y="4334"/>
                    <a:pt x="10431" y="4346"/>
                  </a:cubicBezTo>
                  <a:cubicBezTo>
                    <a:pt x="10443" y="4394"/>
                    <a:pt x="10454" y="4430"/>
                    <a:pt x="10466" y="4477"/>
                  </a:cubicBezTo>
                  <a:cubicBezTo>
                    <a:pt x="10478" y="4501"/>
                    <a:pt x="10490" y="4525"/>
                    <a:pt x="10490" y="4537"/>
                  </a:cubicBezTo>
                  <a:cubicBezTo>
                    <a:pt x="10514" y="4596"/>
                    <a:pt x="10526" y="4668"/>
                    <a:pt x="10550" y="4727"/>
                  </a:cubicBezTo>
                  <a:cubicBezTo>
                    <a:pt x="10574" y="4799"/>
                    <a:pt x="10585" y="4870"/>
                    <a:pt x="10609" y="4953"/>
                  </a:cubicBezTo>
                  <a:cubicBezTo>
                    <a:pt x="10621" y="5013"/>
                    <a:pt x="10633" y="5073"/>
                    <a:pt x="10645" y="5132"/>
                  </a:cubicBezTo>
                  <a:lnTo>
                    <a:pt x="10645" y="5156"/>
                  </a:lnTo>
                  <a:cubicBezTo>
                    <a:pt x="10657" y="5180"/>
                    <a:pt x="10657" y="5215"/>
                    <a:pt x="10657" y="5239"/>
                  </a:cubicBezTo>
                  <a:cubicBezTo>
                    <a:pt x="10669" y="5299"/>
                    <a:pt x="10681" y="5358"/>
                    <a:pt x="10681" y="5406"/>
                  </a:cubicBezTo>
                  <a:cubicBezTo>
                    <a:pt x="10693" y="5489"/>
                    <a:pt x="10705" y="5561"/>
                    <a:pt x="10705" y="5632"/>
                  </a:cubicBezTo>
                  <a:lnTo>
                    <a:pt x="10705" y="5644"/>
                  </a:lnTo>
                  <a:cubicBezTo>
                    <a:pt x="10716" y="5715"/>
                    <a:pt x="10716" y="5799"/>
                    <a:pt x="10716" y="5870"/>
                  </a:cubicBezTo>
                  <a:lnTo>
                    <a:pt x="10716" y="5882"/>
                  </a:lnTo>
                  <a:cubicBezTo>
                    <a:pt x="10716" y="5918"/>
                    <a:pt x="10716" y="5954"/>
                    <a:pt x="10716" y="5989"/>
                  </a:cubicBezTo>
                  <a:cubicBezTo>
                    <a:pt x="10716" y="6025"/>
                    <a:pt x="10716" y="6049"/>
                    <a:pt x="10716" y="6085"/>
                  </a:cubicBezTo>
                  <a:lnTo>
                    <a:pt x="10716" y="6120"/>
                  </a:lnTo>
                  <a:cubicBezTo>
                    <a:pt x="10716" y="6180"/>
                    <a:pt x="10716" y="6251"/>
                    <a:pt x="10705" y="6323"/>
                  </a:cubicBezTo>
                  <a:cubicBezTo>
                    <a:pt x="10705" y="6358"/>
                    <a:pt x="10705" y="6406"/>
                    <a:pt x="10705" y="6442"/>
                  </a:cubicBezTo>
                  <a:cubicBezTo>
                    <a:pt x="10693" y="6513"/>
                    <a:pt x="10681" y="6585"/>
                    <a:pt x="10669" y="6656"/>
                  </a:cubicBezTo>
                  <a:lnTo>
                    <a:pt x="10657" y="6751"/>
                  </a:lnTo>
                  <a:cubicBezTo>
                    <a:pt x="10657" y="6775"/>
                    <a:pt x="10657" y="6799"/>
                    <a:pt x="10645" y="6823"/>
                  </a:cubicBezTo>
                  <a:lnTo>
                    <a:pt x="10645" y="6835"/>
                  </a:lnTo>
                  <a:cubicBezTo>
                    <a:pt x="10633" y="6882"/>
                    <a:pt x="10633" y="6930"/>
                    <a:pt x="10621" y="6978"/>
                  </a:cubicBezTo>
                  <a:cubicBezTo>
                    <a:pt x="10621" y="6989"/>
                    <a:pt x="10621" y="6989"/>
                    <a:pt x="10609" y="6989"/>
                  </a:cubicBezTo>
                  <a:cubicBezTo>
                    <a:pt x="10609" y="7037"/>
                    <a:pt x="10597" y="7073"/>
                    <a:pt x="10585" y="7108"/>
                  </a:cubicBezTo>
                  <a:cubicBezTo>
                    <a:pt x="10574" y="7180"/>
                    <a:pt x="10550" y="7251"/>
                    <a:pt x="10526" y="7335"/>
                  </a:cubicBezTo>
                  <a:cubicBezTo>
                    <a:pt x="10514" y="7382"/>
                    <a:pt x="10490" y="7442"/>
                    <a:pt x="10478" y="7501"/>
                  </a:cubicBezTo>
                  <a:cubicBezTo>
                    <a:pt x="10454" y="7573"/>
                    <a:pt x="10419" y="7644"/>
                    <a:pt x="10395" y="7728"/>
                  </a:cubicBezTo>
                  <a:cubicBezTo>
                    <a:pt x="10359" y="7811"/>
                    <a:pt x="10324" y="7906"/>
                    <a:pt x="10276" y="7990"/>
                  </a:cubicBezTo>
                  <a:cubicBezTo>
                    <a:pt x="10252" y="8049"/>
                    <a:pt x="10228" y="8109"/>
                    <a:pt x="10193" y="8156"/>
                  </a:cubicBezTo>
                  <a:cubicBezTo>
                    <a:pt x="10097" y="8335"/>
                    <a:pt x="10002" y="8513"/>
                    <a:pt x="9883" y="8680"/>
                  </a:cubicBezTo>
                  <a:cubicBezTo>
                    <a:pt x="9823" y="8763"/>
                    <a:pt x="9752" y="8859"/>
                    <a:pt x="9681" y="8942"/>
                  </a:cubicBezTo>
                  <a:cubicBezTo>
                    <a:pt x="9657" y="8978"/>
                    <a:pt x="9621" y="9025"/>
                    <a:pt x="9585" y="9061"/>
                  </a:cubicBezTo>
                  <a:lnTo>
                    <a:pt x="7359" y="6823"/>
                  </a:lnTo>
                  <a:cubicBezTo>
                    <a:pt x="7502" y="6585"/>
                    <a:pt x="7597" y="6299"/>
                    <a:pt x="7597" y="5989"/>
                  </a:cubicBezTo>
                  <a:cubicBezTo>
                    <a:pt x="7597" y="5692"/>
                    <a:pt x="7502" y="5406"/>
                    <a:pt x="7359" y="5168"/>
                  </a:cubicBezTo>
                  <a:lnTo>
                    <a:pt x="9585" y="2929"/>
                  </a:lnTo>
                  <a:close/>
                  <a:moveTo>
                    <a:pt x="5168" y="7347"/>
                  </a:moveTo>
                  <a:cubicBezTo>
                    <a:pt x="5311" y="7430"/>
                    <a:pt x="5466" y="7501"/>
                    <a:pt x="5632" y="7537"/>
                  </a:cubicBezTo>
                  <a:lnTo>
                    <a:pt x="5632" y="10704"/>
                  </a:lnTo>
                  <a:cubicBezTo>
                    <a:pt x="5597" y="10692"/>
                    <a:pt x="5561" y="10692"/>
                    <a:pt x="5525" y="10692"/>
                  </a:cubicBezTo>
                  <a:cubicBezTo>
                    <a:pt x="5442" y="10680"/>
                    <a:pt x="5371" y="10668"/>
                    <a:pt x="5287" y="10657"/>
                  </a:cubicBezTo>
                  <a:cubicBezTo>
                    <a:pt x="5240" y="10657"/>
                    <a:pt x="5180" y="10645"/>
                    <a:pt x="5132" y="10633"/>
                  </a:cubicBezTo>
                  <a:cubicBezTo>
                    <a:pt x="4990" y="10609"/>
                    <a:pt x="4859" y="10573"/>
                    <a:pt x="4728" y="10537"/>
                  </a:cubicBezTo>
                  <a:cubicBezTo>
                    <a:pt x="4680" y="10526"/>
                    <a:pt x="4632" y="10514"/>
                    <a:pt x="4585" y="10502"/>
                  </a:cubicBezTo>
                  <a:cubicBezTo>
                    <a:pt x="4525" y="10478"/>
                    <a:pt x="4454" y="10454"/>
                    <a:pt x="4394" y="10430"/>
                  </a:cubicBezTo>
                  <a:cubicBezTo>
                    <a:pt x="4382" y="10430"/>
                    <a:pt x="4358" y="10418"/>
                    <a:pt x="4347" y="10418"/>
                  </a:cubicBezTo>
                  <a:cubicBezTo>
                    <a:pt x="4323" y="10407"/>
                    <a:pt x="4311" y="10407"/>
                    <a:pt x="4287" y="10395"/>
                  </a:cubicBezTo>
                  <a:cubicBezTo>
                    <a:pt x="4228" y="10371"/>
                    <a:pt x="4168" y="10347"/>
                    <a:pt x="4120" y="10323"/>
                  </a:cubicBezTo>
                  <a:cubicBezTo>
                    <a:pt x="4073" y="10299"/>
                    <a:pt x="4025" y="10276"/>
                    <a:pt x="3977" y="10264"/>
                  </a:cubicBezTo>
                  <a:cubicBezTo>
                    <a:pt x="3954" y="10252"/>
                    <a:pt x="3942" y="10240"/>
                    <a:pt x="3918" y="10228"/>
                  </a:cubicBezTo>
                  <a:cubicBezTo>
                    <a:pt x="3882" y="10216"/>
                    <a:pt x="3858" y="10204"/>
                    <a:pt x="3823" y="10180"/>
                  </a:cubicBezTo>
                  <a:cubicBezTo>
                    <a:pt x="3787" y="10168"/>
                    <a:pt x="3751" y="10145"/>
                    <a:pt x="3727" y="10133"/>
                  </a:cubicBezTo>
                  <a:lnTo>
                    <a:pt x="3680" y="10097"/>
                  </a:lnTo>
                  <a:cubicBezTo>
                    <a:pt x="3632" y="10073"/>
                    <a:pt x="3596" y="10049"/>
                    <a:pt x="3549" y="10026"/>
                  </a:cubicBezTo>
                  <a:cubicBezTo>
                    <a:pt x="3501" y="10002"/>
                    <a:pt x="3454" y="9966"/>
                    <a:pt x="3406" y="9930"/>
                  </a:cubicBezTo>
                  <a:cubicBezTo>
                    <a:pt x="3346" y="9906"/>
                    <a:pt x="3299" y="9871"/>
                    <a:pt x="3251" y="9835"/>
                  </a:cubicBezTo>
                  <a:cubicBezTo>
                    <a:pt x="3204" y="9799"/>
                    <a:pt x="3156" y="9764"/>
                    <a:pt x="3120" y="9728"/>
                  </a:cubicBezTo>
                  <a:cubicBezTo>
                    <a:pt x="3061" y="9680"/>
                    <a:pt x="3001" y="9633"/>
                    <a:pt x="2942" y="9585"/>
                  </a:cubicBezTo>
                  <a:lnTo>
                    <a:pt x="2930" y="9585"/>
                  </a:lnTo>
                  <a:lnTo>
                    <a:pt x="5168" y="7347"/>
                  </a:lnTo>
                  <a:close/>
                  <a:moveTo>
                    <a:pt x="6835" y="7347"/>
                  </a:moveTo>
                  <a:lnTo>
                    <a:pt x="7109" y="7632"/>
                  </a:lnTo>
                  <a:lnTo>
                    <a:pt x="9061" y="9585"/>
                  </a:lnTo>
                  <a:cubicBezTo>
                    <a:pt x="9002" y="9633"/>
                    <a:pt x="8942" y="9680"/>
                    <a:pt x="8883" y="9728"/>
                  </a:cubicBezTo>
                  <a:cubicBezTo>
                    <a:pt x="8835" y="9764"/>
                    <a:pt x="8800" y="9799"/>
                    <a:pt x="8752" y="9835"/>
                  </a:cubicBezTo>
                  <a:cubicBezTo>
                    <a:pt x="8704" y="9871"/>
                    <a:pt x="8645" y="9906"/>
                    <a:pt x="8597" y="9930"/>
                  </a:cubicBezTo>
                  <a:cubicBezTo>
                    <a:pt x="8549" y="9966"/>
                    <a:pt x="8502" y="10002"/>
                    <a:pt x="8454" y="10026"/>
                  </a:cubicBezTo>
                  <a:cubicBezTo>
                    <a:pt x="8407" y="10049"/>
                    <a:pt x="8371" y="10073"/>
                    <a:pt x="8323" y="10097"/>
                  </a:cubicBezTo>
                  <a:lnTo>
                    <a:pt x="8276" y="10133"/>
                  </a:lnTo>
                  <a:cubicBezTo>
                    <a:pt x="8240" y="10145"/>
                    <a:pt x="8216" y="10168"/>
                    <a:pt x="8180" y="10180"/>
                  </a:cubicBezTo>
                  <a:cubicBezTo>
                    <a:pt x="8145" y="10204"/>
                    <a:pt x="8109" y="10216"/>
                    <a:pt x="8085" y="10228"/>
                  </a:cubicBezTo>
                  <a:cubicBezTo>
                    <a:pt x="7930" y="10299"/>
                    <a:pt x="7776" y="10371"/>
                    <a:pt x="7621" y="10430"/>
                  </a:cubicBezTo>
                  <a:cubicBezTo>
                    <a:pt x="7549" y="10454"/>
                    <a:pt x="7490" y="10478"/>
                    <a:pt x="7418" y="10502"/>
                  </a:cubicBezTo>
                  <a:cubicBezTo>
                    <a:pt x="7371" y="10514"/>
                    <a:pt x="7323" y="10526"/>
                    <a:pt x="7276" y="10537"/>
                  </a:cubicBezTo>
                  <a:cubicBezTo>
                    <a:pt x="7145" y="10573"/>
                    <a:pt x="7014" y="10609"/>
                    <a:pt x="6871" y="10633"/>
                  </a:cubicBezTo>
                  <a:cubicBezTo>
                    <a:pt x="6823" y="10645"/>
                    <a:pt x="6764" y="10657"/>
                    <a:pt x="6716" y="10657"/>
                  </a:cubicBezTo>
                  <a:cubicBezTo>
                    <a:pt x="6633" y="10668"/>
                    <a:pt x="6561" y="10680"/>
                    <a:pt x="6478" y="10692"/>
                  </a:cubicBezTo>
                  <a:lnTo>
                    <a:pt x="6406" y="10692"/>
                  </a:lnTo>
                  <a:cubicBezTo>
                    <a:pt x="6394" y="10692"/>
                    <a:pt x="6383" y="10704"/>
                    <a:pt x="6371" y="10704"/>
                  </a:cubicBezTo>
                  <a:lnTo>
                    <a:pt x="6371" y="7537"/>
                  </a:lnTo>
                  <a:cubicBezTo>
                    <a:pt x="6537" y="7501"/>
                    <a:pt x="6692" y="7430"/>
                    <a:pt x="6835" y="7347"/>
                  </a:cubicBezTo>
                  <a:close/>
                  <a:moveTo>
                    <a:pt x="5823" y="0"/>
                  </a:moveTo>
                  <a:cubicBezTo>
                    <a:pt x="5775" y="0"/>
                    <a:pt x="5728" y="0"/>
                    <a:pt x="5680" y="12"/>
                  </a:cubicBezTo>
                  <a:cubicBezTo>
                    <a:pt x="5549" y="12"/>
                    <a:pt x="5418" y="24"/>
                    <a:pt x="5287" y="36"/>
                  </a:cubicBezTo>
                  <a:cubicBezTo>
                    <a:pt x="5228" y="48"/>
                    <a:pt x="5168" y="60"/>
                    <a:pt x="5109" y="60"/>
                  </a:cubicBezTo>
                  <a:cubicBezTo>
                    <a:pt x="5049" y="72"/>
                    <a:pt x="4990" y="84"/>
                    <a:pt x="4942" y="96"/>
                  </a:cubicBezTo>
                  <a:cubicBezTo>
                    <a:pt x="4870" y="108"/>
                    <a:pt x="4799" y="120"/>
                    <a:pt x="4728" y="131"/>
                  </a:cubicBezTo>
                  <a:cubicBezTo>
                    <a:pt x="4680" y="143"/>
                    <a:pt x="4644" y="155"/>
                    <a:pt x="4597" y="167"/>
                  </a:cubicBezTo>
                  <a:lnTo>
                    <a:pt x="4585" y="167"/>
                  </a:lnTo>
                  <a:cubicBezTo>
                    <a:pt x="4561" y="167"/>
                    <a:pt x="4525" y="179"/>
                    <a:pt x="4501" y="191"/>
                  </a:cubicBezTo>
                  <a:cubicBezTo>
                    <a:pt x="4466" y="191"/>
                    <a:pt x="4430" y="203"/>
                    <a:pt x="4406" y="215"/>
                  </a:cubicBezTo>
                  <a:cubicBezTo>
                    <a:pt x="4382" y="215"/>
                    <a:pt x="4370" y="227"/>
                    <a:pt x="4347" y="227"/>
                  </a:cubicBezTo>
                  <a:cubicBezTo>
                    <a:pt x="4287" y="250"/>
                    <a:pt x="4228" y="262"/>
                    <a:pt x="4168" y="286"/>
                  </a:cubicBezTo>
                  <a:cubicBezTo>
                    <a:pt x="4097" y="310"/>
                    <a:pt x="4025" y="334"/>
                    <a:pt x="3954" y="358"/>
                  </a:cubicBezTo>
                  <a:cubicBezTo>
                    <a:pt x="3894" y="381"/>
                    <a:pt x="3823" y="405"/>
                    <a:pt x="3763" y="429"/>
                  </a:cubicBezTo>
                  <a:cubicBezTo>
                    <a:pt x="3704" y="453"/>
                    <a:pt x="3632" y="477"/>
                    <a:pt x="3573" y="512"/>
                  </a:cubicBezTo>
                  <a:cubicBezTo>
                    <a:pt x="3513" y="536"/>
                    <a:pt x="3454" y="560"/>
                    <a:pt x="3394" y="596"/>
                  </a:cubicBezTo>
                  <a:cubicBezTo>
                    <a:pt x="3335" y="620"/>
                    <a:pt x="3275" y="655"/>
                    <a:pt x="3215" y="691"/>
                  </a:cubicBezTo>
                  <a:cubicBezTo>
                    <a:pt x="3156" y="715"/>
                    <a:pt x="3096" y="751"/>
                    <a:pt x="3037" y="786"/>
                  </a:cubicBezTo>
                  <a:cubicBezTo>
                    <a:pt x="2942" y="834"/>
                    <a:pt x="2846" y="893"/>
                    <a:pt x="2751" y="953"/>
                  </a:cubicBezTo>
                  <a:cubicBezTo>
                    <a:pt x="2715" y="977"/>
                    <a:pt x="2668" y="1012"/>
                    <a:pt x="2620" y="1036"/>
                  </a:cubicBezTo>
                  <a:cubicBezTo>
                    <a:pt x="2573" y="1072"/>
                    <a:pt x="2525" y="1108"/>
                    <a:pt x="2477" y="1143"/>
                  </a:cubicBezTo>
                  <a:cubicBezTo>
                    <a:pt x="2442" y="1167"/>
                    <a:pt x="2394" y="1203"/>
                    <a:pt x="2358" y="1227"/>
                  </a:cubicBezTo>
                  <a:cubicBezTo>
                    <a:pt x="2251" y="1310"/>
                    <a:pt x="2156" y="1393"/>
                    <a:pt x="2049" y="1489"/>
                  </a:cubicBezTo>
                  <a:cubicBezTo>
                    <a:pt x="2001" y="1524"/>
                    <a:pt x="1953" y="1572"/>
                    <a:pt x="1906" y="1620"/>
                  </a:cubicBezTo>
                  <a:cubicBezTo>
                    <a:pt x="1858" y="1667"/>
                    <a:pt x="1799" y="1715"/>
                    <a:pt x="1763" y="1763"/>
                  </a:cubicBezTo>
                  <a:cubicBezTo>
                    <a:pt x="1715" y="1810"/>
                    <a:pt x="1668" y="1858"/>
                    <a:pt x="1620" y="1905"/>
                  </a:cubicBezTo>
                  <a:lnTo>
                    <a:pt x="1561" y="1965"/>
                  </a:lnTo>
                  <a:cubicBezTo>
                    <a:pt x="1489" y="2048"/>
                    <a:pt x="1418" y="2120"/>
                    <a:pt x="1358" y="2203"/>
                  </a:cubicBezTo>
                  <a:cubicBezTo>
                    <a:pt x="1310" y="2263"/>
                    <a:pt x="1275" y="2310"/>
                    <a:pt x="1227" y="2370"/>
                  </a:cubicBezTo>
                  <a:cubicBezTo>
                    <a:pt x="1191" y="2417"/>
                    <a:pt x="1156" y="2465"/>
                    <a:pt x="1108" y="2525"/>
                  </a:cubicBezTo>
                  <a:cubicBezTo>
                    <a:pt x="989" y="2691"/>
                    <a:pt x="882" y="2858"/>
                    <a:pt x="787" y="3037"/>
                  </a:cubicBezTo>
                  <a:cubicBezTo>
                    <a:pt x="763" y="3084"/>
                    <a:pt x="739" y="3120"/>
                    <a:pt x="715" y="3168"/>
                  </a:cubicBezTo>
                  <a:cubicBezTo>
                    <a:pt x="679" y="3227"/>
                    <a:pt x="644" y="3287"/>
                    <a:pt x="620" y="3358"/>
                  </a:cubicBezTo>
                  <a:cubicBezTo>
                    <a:pt x="584" y="3406"/>
                    <a:pt x="560" y="3465"/>
                    <a:pt x="537" y="3525"/>
                  </a:cubicBezTo>
                  <a:cubicBezTo>
                    <a:pt x="525" y="3560"/>
                    <a:pt x="501" y="3596"/>
                    <a:pt x="489" y="3644"/>
                  </a:cubicBezTo>
                  <a:cubicBezTo>
                    <a:pt x="465" y="3679"/>
                    <a:pt x="453" y="3727"/>
                    <a:pt x="429" y="3775"/>
                  </a:cubicBezTo>
                  <a:lnTo>
                    <a:pt x="370" y="3930"/>
                  </a:lnTo>
                  <a:cubicBezTo>
                    <a:pt x="346" y="4001"/>
                    <a:pt x="322" y="4060"/>
                    <a:pt x="298" y="4132"/>
                  </a:cubicBezTo>
                  <a:cubicBezTo>
                    <a:pt x="287" y="4168"/>
                    <a:pt x="275" y="4215"/>
                    <a:pt x="263" y="4251"/>
                  </a:cubicBezTo>
                  <a:cubicBezTo>
                    <a:pt x="215" y="4418"/>
                    <a:pt x="167" y="4584"/>
                    <a:pt x="132" y="4751"/>
                  </a:cubicBezTo>
                  <a:cubicBezTo>
                    <a:pt x="120" y="4811"/>
                    <a:pt x="108" y="4858"/>
                    <a:pt x="108" y="4918"/>
                  </a:cubicBezTo>
                  <a:cubicBezTo>
                    <a:pt x="84" y="5001"/>
                    <a:pt x="72" y="5084"/>
                    <a:pt x="60" y="5180"/>
                  </a:cubicBezTo>
                  <a:cubicBezTo>
                    <a:pt x="60" y="5227"/>
                    <a:pt x="48" y="5275"/>
                    <a:pt x="48" y="5323"/>
                  </a:cubicBezTo>
                  <a:cubicBezTo>
                    <a:pt x="37" y="5430"/>
                    <a:pt x="25" y="5537"/>
                    <a:pt x="13" y="5644"/>
                  </a:cubicBezTo>
                  <a:cubicBezTo>
                    <a:pt x="13" y="5727"/>
                    <a:pt x="13" y="5799"/>
                    <a:pt x="13" y="5882"/>
                  </a:cubicBezTo>
                  <a:cubicBezTo>
                    <a:pt x="13" y="5918"/>
                    <a:pt x="1" y="5954"/>
                    <a:pt x="1" y="5989"/>
                  </a:cubicBezTo>
                  <a:cubicBezTo>
                    <a:pt x="1" y="6025"/>
                    <a:pt x="1" y="6049"/>
                    <a:pt x="13" y="6085"/>
                  </a:cubicBezTo>
                  <a:cubicBezTo>
                    <a:pt x="13" y="6156"/>
                    <a:pt x="13" y="6227"/>
                    <a:pt x="13" y="6299"/>
                  </a:cubicBezTo>
                  <a:cubicBezTo>
                    <a:pt x="13" y="6382"/>
                    <a:pt x="25" y="6466"/>
                    <a:pt x="37" y="6549"/>
                  </a:cubicBezTo>
                  <a:cubicBezTo>
                    <a:pt x="37" y="6608"/>
                    <a:pt x="48" y="6668"/>
                    <a:pt x="48" y="6727"/>
                  </a:cubicBezTo>
                  <a:cubicBezTo>
                    <a:pt x="48" y="6739"/>
                    <a:pt x="60" y="6763"/>
                    <a:pt x="60" y="6775"/>
                  </a:cubicBezTo>
                  <a:cubicBezTo>
                    <a:pt x="60" y="6787"/>
                    <a:pt x="60" y="6811"/>
                    <a:pt x="60" y="6823"/>
                  </a:cubicBezTo>
                  <a:cubicBezTo>
                    <a:pt x="72" y="6858"/>
                    <a:pt x="72" y="6894"/>
                    <a:pt x="84" y="6930"/>
                  </a:cubicBezTo>
                  <a:cubicBezTo>
                    <a:pt x="84" y="6930"/>
                    <a:pt x="84" y="6942"/>
                    <a:pt x="84" y="6942"/>
                  </a:cubicBezTo>
                  <a:cubicBezTo>
                    <a:pt x="96" y="7001"/>
                    <a:pt x="108" y="7073"/>
                    <a:pt x="120" y="7132"/>
                  </a:cubicBezTo>
                  <a:cubicBezTo>
                    <a:pt x="132" y="7192"/>
                    <a:pt x="144" y="7251"/>
                    <a:pt x="156" y="7311"/>
                  </a:cubicBezTo>
                  <a:cubicBezTo>
                    <a:pt x="156" y="7335"/>
                    <a:pt x="167" y="7359"/>
                    <a:pt x="167" y="7382"/>
                  </a:cubicBezTo>
                  <a:cubicBezTo>
                    <a:pt x="191" y="7501"/>
                    <a:pt x="227" y="7620"/>
                    <a:pt x="263" y="7740"/>
                  </a:cubicBezTo>
                  <a:cubicBezTo>
                    <a:pt x="275" y="7763"/>
                    <a:pt x="275" y="7775"/>
                    <a:pt x="287" y="7799"/>
                  </a:cubicBezTo>
                  <a:cubicBezTo>
                    <a:pt x="298" y="7835"/>
                    <a:pt x="310" y="7870"/>
                    <a:pt x="322" y="7918"/>
                  </a:cubicBezTo>
                  <a:cubicBezTo>
                    <a:pt x="334" y="7954"/>
                    <a:pt x="346" y="7990"/>
                    <a:pt x="358" y="8037"/>
                  </a:cubicBezTo>
                  <a:cubicBezTo>
                    <a:pt x="406" y="8144"/>
                    <a:pt x="453" y="8263"/>
                    <a:pt x="501" y="8371"/>
                  </a:cubicBezTo>
                  <a:cubicBezTo>
                    <a:pt x="525" y="8430"/>
                    <a:pt x="548" y="8490"/>
                    <a:pt x="572" y="8549"/>
                  </a:cubicBezTo>
                  <a:cubicBezTo>
                    <a:pt x="608" y="8609"/>
                    <a:pt x="632" y="8668"/>
                    <a:pt x="668" y="8716"/>
                  </a:cubicBezTo>
                  <a:cubicBezTo>
                    <a:pt x="703" y="8811"/>
                    <a:pt x="751" y="8894"/>
                    <a:pt x="799" y="8978"/>
                  </a:cubicBezTo>
                  <a:cubicBezTo>
                    <a:pt x="858" y="9085"/>
                    <a:pt x="929" y="9192"/>
                    <a:pt x="1001" y="9299"/>
                  </a:cubicBezTo>
                  <a:cubicBezTo>
                    <a:pt x="1037" y="9347"/>
                    <a:pt x="1060" y="9394"/>
                    <a:pt x="1096" y="9442"/>
                  </a:cubicBezTo>
                  <a:cubicBezTo>
                    <a:pt x="1108" y="9454"/>
                    <a:pt x="1108" y="9454"/>
                    <a:pt x="1108" y="9466"/>
                  </a:cubicBezTo>
                  <a:cubicBezTo>
                    <a:pt x="1156" y="9525"/>
                    <a:pt x="1203" y="9597"/>
                    <a:pt x="1251" y="9656"/>
                  </a:cubicBezTo>
                  <a:cubicBezTo>
                    <a:pt x="1310" y="9728"/>
                    <a:pt x="1370" y="9799"/>
                    <a:pt x="1418" y="9859"/>
                  </a:cubicBezTo>
                  <a:lnTo>
                    <a:pt x="1477" y="9930"/>
                  </a:lnTo>
                  <a:cubicBezTo>
                    <a:pt x="1501" y="9954"/>
                    <a:pt x="1537" y="9990"/>
                    <a:pt x="1561" y="10026"/>
                  </a:cubicBezTo>
                  <a:cubicBezTo>
                    <a:pt x="1632" y="10109"/>
                    <a:pt x="1715" y="10180"/>
                    <a:pt x="1787" y="10264"/>
                  </a:cubicBezTo>
                  <a:cubicBezTo>
                    <a:pt x="1822" y="10299"/>
                    <a:pt x="1858" y="10323"/>
                    <a:pt x="1894" y="10359"/>
                  </a:cubicBezTo>
                  <a:cubicBezTo>
                    <a:pt x="1942" y="10407"/>
                    <a:pt x="1989" y="10454"/>
                    <a:pt x="2037" y="10490"/>
                  </a:cubicBezTo>
                  <a:cubicBezTo>
                    <a:pt x="2084" y="10526"/>
                    <a:pt x="2120" y="10561"/>
                    <a:pt x="2168" y="10597"/>
                  </a:cubicBezTo>
                  <a:cubicBezTo>
                    <a:pt x="2239" y="10657"/>
                    <a:pt x="2311" y="10716"/>
                    <a:pt x="2382" y="10776"/>
                  </a:cubicBezTo>
                  <a:cubicBezTo>
                    <a:pt x="2453" y="10823"/>
                    <a:pt x="2525" y="10871"/>
                    <a:pt x="2584" y="10918"/>
                  </a:cubicBezTo>
                  <a:cubicBezTo>
                    <a:pt x="2632" y="10954"/>
                    <a:pt x="2680" y="10990"/>
                    <a:pt x="2739" y="11014"/>
                  </a:cubicBezTo>
                  <a:cubicBezTo>
                    <a:pt x="2787" y="11049"/>
                    <a:pt x="2834" y="11085"/>
                    <a:pt x="2882" y="11109"/>
                  </a:cubicBezTo>
                  <a:cubicBezTo>
                    <a:pt x="2942" y="11145"/>
                    <a:pt x="3001" y="11180"/>
                    <a:pt x="3049" y="11216"/>
                  </a:cubicBezTo>
                  <a:cubicBezTo>
                    <a:pt x="3096" y="11240"/>
                    <a:pt x="3144" y="11264"/>
                    <a:pt x="3192" y="11288"/>
                  </a:cubicBezTo>
                  <a:cubicBezTo>
                    <a:pt x="3239" y="11311"/>
                    <a:pt x="3299" y="11347"/>
                    <a:pt x="3346" y="11371"/>
                  </a:cubicBezTo>
                  <a:cubicBezTo>
                    <a:pt x="3394" y="11395"/>
                    <a:pt x="3442" y="11419"/>
                    <a:pt x="3489" y="11430"/>
                  </a:cubicBezTo>
                  <a:cubicBezTo>
                    <a:pt x="3525" y="11454"/>
                    <a:pt x="3573" y="11478"/>
                    <a:pt x="3608" y="11490"/>
                  </a:cubicBezTo>
                  <a:cubicBezTo>
                    <a:pt x="3632" y="11502"/>
                    <a:pt x="3668" y="11514"/>
                    <a:pt x="3692" y="11526"/>
                  </a:cubicBezTo>
                  <a:cubicBezTo>
                    <a:pt x="3739" y="11550"/>
                    <a:pt x="3787" y="11561"/>
                    <a:pt x="3835" y="11585"/>
                  </a:cubicBezTo>
                  <a:cubicBezTo>
                    <a:pt x="3942" y="11633"/>
                    <a:pt x="4061" y="11669"/>
                    <a:pt x="4168" y="11704"/>
                  </a:cubicBezTo>
                  <a:cubicBezTo>
                    <a:pt x="4228" y="11716"/>
                    <a:pt x="4287" y="11740"/>
                    <a:pt x="4347" y="11752"/>
                  </a:cubicBezTo>
                  <a:cubicBezTo>
                    <a:pt x="4370" y="11764"/>
                    <a:pt x="4382" y="11764"/>
                    <a:pt x="4406" y="11776"/>
                  </a:cubicBezTo>
                  <a:cubicBezTo>
                    <a:pt x="4430" y="11776"/>
                    <a:pt x="4466" y="11788"/>
                    <a:pt x="4501" y="11800"/>
                  </a:cubicBezTo>
                  <a:cubicBezTo>
                    <a:pt x="4525" y="11811"/>
                    <a:pt x="4561" y="11811"/>
                    <a:pt x="4585" y="11823"/>
                  </a:cubicBezTo>
                  <a:lnTo>
                    <a:pt x="4597" y="11823"/>
                  </a:lnTo>
                  <a:cubicBezTo>
                    <a:pt x="4644" y="11835"/>
                    <a:pt x="4680" y="11847"/>
                    <a:pt x="4728" y="11847"/>
                  </a:cubicBezTo>
                  <a:cubicBezTo>
                    <a:pt x="4799" y="11871"/>
                    <a:pt x="4870" y="11883"/>
                    <a:pt x="4942" y="11895"/>
                  </a:cubicBezTo>
                  <a:cubicBezTo>
                    <a:pt x="4990" y="11907"/>
                    <a:pt x="5049" y="11919"/>
                    <a:pt x="5109" y="11919"/>
                  </a:cubicBezTo>
                  <a:cubicBezTo>
                    <a:pt x="5168" y="11931"/>
                    <a:pt x="5228" y="11942"/>
                    <a:pt x="5287" y="11942"/>
                  </a:cubicBezTo>
                  <a:cubicBezTo>
                    <a:pt x="5418" y="11966"/>
                    <a:pt x="5549" y="11978"/>
                    <a:pt x="5680" y="11978"/>
                  </a:cubicBezTo>
                  <a:cubicBezTo>
                    <a:pt x="5728" y="11978"/>
                    <a:pt x="5775" y="11978"/>
                    <a:pt x="5823" y="11990"/>
                  </a:cubicBezTo>
                  <a:lnTo>
                    <a:pt x="6180" y="11990"/>
                  </a:lnTo>
                  <a:cubicBezTo>
                    <a:pt x="6228" y="11978"/>
                    <a:pt x="6275" y="11978"/>
                    <a:pt x="6323" y="11978"/>
                  </a:cubicBezTo>
                  <a:cubicBezTo>
                    <a:pt x="6454" y="11978"/>
                    <a:pt x="6585" y="11966"/>
                    <a:pt x="6716" y="11942"/>
                  </a:cubicBezTo>
                  <a:cubicBezTo>
                    <a:pt x="6775" y="11942"/>
                    <a:pt x="6835" y="11931"/>
                    <a:pt x="6895" y="11919"/>
                  </a:cubicBezTo>
                  <a:cubicBezTo>
                    <a:pt x="6954" y="11919"/>
                    <a:pt x="7002" y="11907"/>
                    <a:pt x="7061" y="11895"/>
                  </a:cubicBezTo>
                  <a:cubicBezTo>
                    <a:pt x="7133" y="11883"/>
                    <a:pt x="7204" y="11871"/>
                    <a:pt x="7276" y="11847"/>
                  </a:cubicBezTo>
                  <a:cubicBezTo>
                    <a:pt x="7323" y="11847"/>
                    <a:pt x="7359" y="11835"/>
                    <a:pt x="7406" y="11823"/>
                  </a:cubicBezTo>
                  <a:lnTo>
                    <a:pt x="7418" y="11823"/>
                  </a:lnTo>
                  <a:cubicBezTo>
                    <a:pt x="7442" y="11811"/>
                    <a:pt x="7466" y="11811"/>
                    <a:pt x="7502" y="11800"/>
                  </a:cubicBezTo>
                  <a:lnTo>
                    <a:pt x="7585" y="11776"/>
                  </a:lnTo>
                  <a:cubicBezTo>
                    <a:pt x="7597" y="11776"/>
                    <a:pt x="7609" y="11764"/>
                    <a:pt x="7621" y="11764"/>
                  </a:cubicBezTo>
                  <a:cubicBezTo>
                    <a:pt x="7704" y="11740"/>
                    <a:pt x="7776" y="11716"/>
                    <a:pt x="7859" y="11692"/>
                  </a:cubicBezTo>
                  <a:lnTo>
                    <a:pt x="7871" y="11692"/>
                  </a:lnTo>
                  <a:cubicBezTo>
                    <a:pt x="7883" y="11680"/>
                    <a:pt x="7907" y="11680"/>
                    <a:pt x="7918" y="11669"/>
                  </a:cubicBezTo>
                  <a:lnTo>
                    <a:pt x="8026" y="11633"/>
                  </a:lnTo>
                  <a:cubicBezTo>
                    <a:pt x="8049" y="11633"/>
                    <a:pt x="8061" y="11621"/>
                    <a:pt x="8085" y="11621"/>
                  </a:cubicBezTo>
                  <a:cubicBezTo>
                    <a:pt x="8157" y="11585"/>
                    <a:pt x="8228" y="11561"/>
                    <a:pt x="8299" y="11526"/>
                  </a:cubicBezTo>
                  <a:cubicBezTo>
                    <a:pt x="8311" y="11526"/>
                    <a:pt x="8323" y="11526"/>
                    <a:pt x="8335" y="11514"/>
                  </a:cubicBezTo>
                  <a:cubicBezTo>
                    <a:pt x="8395" y="11490"/>
                    <a:pt x="8466" y="11466"/>
                    <a:pt x="8526" y="11430"/>
                  </a:cubicBezTo>
                  <a:cubicBezTo>
                    <a:pt x="8585" y="11407"/>
                    <a:pt x="8645" y="11371"/>
                    <a:pt x="8692" y="11347"/>
                  </a:cubicBezTo>
                  <a:cubicBezTo>
                    <a:pt x="8800" y="11299"/>
                    <a:pt x="8895" y="11252"/>
                    <a:pt x="8990" y="11192"/>
                  </a:cubicBezTo>
                  <a:cubicBezTo>
                    <a:pt x="9038" y="11157"/>
                    <a:pt x="9097" y="11121"/>
                    <a:pt x="9157" y="11097"/>
                  </a:cubicBezTo>
                  <a:cubicBezTo>
                    <a:pt x="9216" y="11049"/>
                    <a:pt x="9288" y="11002"/>
                    <a:pt x="9347" y="10966"/>
                  </a:cubicBezTo>
                  <a:cubicBezTo>
                    <a:pt x="9419" y="10918"/>
                    <a:pt x="9478" y="10871"/>
                    <a:pt x="9550" y="10823"/>
                  </a:cubicBezTo>
                  <a:lnTo>
                    <a:pt x="9669" y="10728"/>
                  </a:lnTo>
                  <a:cubicBezTo>
                    <a:pt x="9752" y="10668"/>
                    <a:pt x="9835" y="10597"/>
                    <a:pt x="9919" y="10537"/>
                  </a:cubicBezTo>
                  <a:cubicBezTo>
                    <a:pt x="9954" y="10502"/>
                    <a:pt x="9990" y="10466"/>
                    <a:pt x="10026" y="10430"/>
                  </a:cubicBezTo>
                  <a:cubicBezTo>
                    <a:pt x="10133" y="10347"/>
                    <a:pt x="10216" y="10252"/>
                    <a:pt x="10312" y="10156"/>
                  </a:cubicBezTo>
                  <a:lnTo>
                    <a:pt x="10443" y="10026"/>
                  </a:lnTo>
                  <a:cubicBezTo>
                    <a:pt x="10490" y="9966"/>
                    <a:pt x="10538" y="9918"/>
                    <a:pt x="10585" y="9859"/>
                  </a:cubicBezTo>
                  <a:cubicBezTo>
                    <a:pt x="10633" y="9799"/>
                    <a:pt x="10681" y="9740"/>
                    <a:pt x="10728" y="9680"/>
                  </a:cubicBezTo>
                  <a:cubicBezTo>
                    <a:pt x="10776" y="9609"/>
                    <a:pt x="10835" y="9549"/>
                    <a:pt x="10883" y="9478"/>
                  </a:cubicBezTo>
                  <a:cubicBezTo>
                    <a:pt x="10895" y="9466"/>
                    <a:pt x="10907" y="9442"/>
                    <a:pt x="10919" y="9418"/>
                  </a:cubicBezTo>
                  <a:cubicBezTo>
                    <a:pt x="10966" y="9359"/>
                    <a:pt x="11002" y="9287"/>
                    <a:pt x="11050" y="9228"/>
                  </a:cubicBezTo>
                  <a:cubicBezTo>
                    <a:pt x="11121" y="9109"/>
                    <a:pt x="11193" y="9002"/>
                    <a:pt x="11252" y="8883"/>
                  </a:cubicBezTo>
                  <a:cubicBezTo>
                    <a:pt x="11288" y="8835"/>
                    <a:pt x="11312" y="8775"/>
                    <a:pt x="11336" y="8716"/>
                  </a:cubicBezTo>
                  <a:cubicBezTo>
                    <a:pt x="11347" y="8704"/>
                    <a:pt x="11359" y="8692"/>
                    <a:pt x="11359" y="8680"/>
                  </a:cubicBezTo>
                  <a:cubicBezTo>
                    <a:pt x="11395" y="8609"/>
                    <a:pt x="11431" y="8537"/>
                    <a:pt x="11467" y="8466"/>
                  </a:cubicBezTo>
                  <a:cubicBezTo>
                    <a:pt x="11467" y="8466"/>
                    <a:pt x="11467" y="8466"/>
                    <a:pt x="11467" y="8454"/>
                  </a:cubicBezTo>
                  <a:cubicBezTo>
                    <a:pt x="11502" y="8382"/>
                    <a:pt x="11526" y="8311"/>
                    <a:pt x="11562" y="8240"/>
                  </a:cubicBezTo>
                  <a:lnTo>
                    <a:pt x="11621" y="8085"/>
                  </a:lnTo>
                  <a:cubicBezTo>
                    <a:pt x="11645" y="8025"/>
                    <a:pt x="11657" y="7966"/>
                    <a:pt x="11681" y="7918"/>
                  </a:cubicBezTo>
                  <a:cubicBezTo>
                    <a:pt x="11681" y="7906"/>
                    <a:pt x="11681" y="7894"/>
                    <a:pt x="11693" y="7894"/>
                  </a:cubicBezTo>
                  <a:cubicBezTo>
                    <a:pt x="11705" y="7835"/>
                    <a:pt x="11717" y="7787"/>
                    <a:pt x="11740" y="7728"/>
                  </a:cubicBezTo>
                  <a:cubicBezTo>
                    <a:pt x="11752" y="7704"/>
                    <a:pt x="11752" y="7668"/>
                    <a:pt x="11764" y="7644"/>
                  </a:cubicBezTo>
                  <a:cubicBezTo>
                    <a:pt x="11776" y="7609"/>
                    <a:pt x="11776" y="7585"/>
                    <a:pt x="11788" y="7549"/>
                  </a:cubicBezTo>
                  <a:cubicBezTo>
                    <a:pt x="11812" y="7478"/>
                    <a:pt x="11836" y="7394"/>
                    <a:pt x="11848" y="7323"/>
                  </a:cubicBezTo>
                  <a:cubicBezTo>
                    <a:pt x="11859" y="7275"/>
                    <a:pt x="11871" y="7239"/>
                    <a:pt x="11871" y="7192"/>
                  </a:cubicBezTo>
                  <a:cubicBezTo>
                    <a:pt x="11883" y="7156"/>
                    <a:pt x="11895" y="7120"/>
                    <a:pt x="11895" y="7073"/>
                  </a:cubicBezTo>
                  <a:cubicBezTo>
                    <a:pt x="11931" y="6918"/>
                    <a:pt x="11955" y="6751"/>
                    <a:pt x="11967" y="6585"/>
                  </a:cubicBezTo>
                  <a:cubicBezTo>
                    <a:pt x="11978" y="6501"/>
                    <a:pt x="11978" y="6418"/>
                    <a:pt x="11990" y="6335"/>
                  </a:cubicBezTo>
                  <a:cubicBezTo>
                    <a:pt x="11990" y="6251"/>
                    <a:pt x="11990" y="6168"/>
                    <a:pt x="11990" y="6085"/>
                  </a:cubicBezTo>
                  <a:cubicBezTo>
                    <a:pt x="11990" y="6049"/>
                    <a:pt x="11990" y="6025"/>
                    <a:pt x="11990" y="5989"/>
                  </a:cubicBezTo>
                  <a:cubicBezTo>
                    <a:pt x="11990" y="5954"/>
                    <a:pt x="11990" y="5918"/>
                    <a:pt x="11990" y="5882"/>
                  </a:cubicBezTo>
                  <a:cubicBezTo>
                    <a:pt x="11990" y="5846"/>
                    <a:pt x="11990" y="5811"/>
                    <a:pt x="11990" y="5775"/>
                  </a:cubicBezTo>
                  <a:cubicBezTo>
                    <a:pt x="11990" y="5763"/>
                    <a:pt x="11990" y="5751"/>
                    <a:pt x="11990" y="5739"/>
                  </a:cubicBezTo>
                  <a:cubicBezTo>
                    <a:pt x="11990" y="5704"/>
                    <a:pt x="11990" y="5668"/>
                    <a:pt x="11978" y="5632"/>
                  </a:cubicBezTo>
                  <a:cubicBezTo>
                    <a:pt x="11978" y="5465"/>
                    <a:pt x="11955" y="5299"/>
                    <a:pt x="11931" y="5132"/>
                  </a:cubicBezTo>
                  <a:cubicBezTo>
                    <a:pt x="11919" y="5073"/>
                    <a:pt x="11919" y="5001"/>
                    <a:pt x="11907" y="4930"/>
                  </a:cubicBezTo>
                  <a:cubicBezTo>
                    <a:pt x="11871" y="4787"/>
                    <a:pt x="11848" y="4644"/>
                    <a:pt x="11812" y="4501"/>
                  </a:cubicBezTo>
                  <a:cubicBezTo>
                    <a:pt x="11800" y="4441"/>
                    <a:pt x="11776" y="4394"/>
                    <a:pt x="11764" y="4346"/>
                  </a:cubicBezTo>
                  <a:cubicBezTo>
                    <a:pt x="11764" y="4322"/>
                    <a:pt x="11752" y="4299"/>
                    <a:pt x="11740" y="4275"/>
                  </a:cubicBezTo>
                  <a:cubicBezTo>
                    <a:pt x="11740" y="4251"/>
                    <a:pt x="11728" y="4215"/>
                    <a:pt x="11717" y="4180"/>
                  </a:cubicBezTo>
                  <a:cubicBezTo>
                    <a:pt x="11693" y="4108"/>
                    <a:pt x="11669" y="4037"/>
                    <a:pt x="11645" y="3965"/>
                  </a:cubicBezTo>
                  <a:cubicBezTo>
                    <a:pt x="11621" y="3894"/>
                    <a:pt x="11586" y="3822"/>
                    <a:pt x="11562" y="3751"/>
                  </a:cubicBezTo>
                  <a:cubicBezTo>
                    <a:pt x="11526" y="3668"/>
                    <a:pt x="11490" y="3584"/>
                    <a:pt x="11455" y="3501"/>
                  </a:cubicBezTo>
                  <a:cubicBezTo>
                    <a:pt x="11431" y="3453"/>
                    <a:pt x="11407" y="3406"/>
                    <a:pt x="11383" y="3358"/>
                  </a:cubicBezTo>
                  <a:cubicBezTo>
                    <a:pt x="11359" y="3310"/>
                    <a:pt x="11336" y="3263"/>
                    <a:pt x="11312" y="3203"/>
                  </a:cubicBezTo>
                  <a:cubicBezTo>
                    <a:pt x="11288" y="3168"/>
                    <a:pt x="11264" y="3132"/>
                    <a:pt x="11252" y="3096"/>
                  </a:cubicBezTo>
                  <a:cubicBezTo>
                    <a:pt x="11133" y="2882"/>
                    <a:pt x="11002" y="2679"/>
                    <a:pt x="10859" y="2489"/>
                  </a:cubicBezTo>
                  <a:cubicBezTo>
                    <a:pt x="10847" y="2453"/>
                    <a:pt x="10824" y="2429"/>
                    <a:pt x="10800" y="2394"/>
                  </a:cubicBezTo>
                  <a:lnTo>
                    <a:pt x="10705" y="2275"/>
                  </a:lnTo>
                  <a:cubicBezTo>
                    <a:pt x="10669" y="2239"/>
                    <a:pt x="10633" y="2191"/>
                    <a:pt x="10609" y="2155"/>
                  </a:cubicBezTo>
                  <a:cubicBezTo>
                    <a:pt x="10550" y="2084"/>
                    <a:pt x="10490" y="2025"/>
                    <a:pt x="10443" y="1965"/>
                  </a:cubicBezTo>
                  <a:cubicBezTo>
                    <a:pt x="10371" y="1894"/>
                    <a:pt x="10312" y="1822"/>
                    <a:pt x="10240" y="1751"/>
                  </a:cubicBezTo>
                  <a:cubicBezTo>
                    <a:pt x="10193" y="1703"/>
                    <a:pt x="10133" y="1655"/>
                    <a:pt x="10085" y="1608"/>
                  </a:cubicBezTo>
                  <a:cubicBezTo>
                    <a:pt x="10073" y="1584"/>
                    <a:pt x="10050" y="1572"/>
                    <a:pt x="10026" y="1560"/>
                  </a:cubicBezTo>
                  <a:cubicBezTo>
                    <a:pt x="9990" y="1524"/>
                    <a:pt x="9954" y="1489"/>
                    <a:pt x="9907" y="1453"/>
                  </a:cubicBezTo>
                  <a:cubicBezTo>
                    <a:pt x="9847" y="1393"/>
                    <a:pt x="9788" y="1346"/>
                    <a:pt x="9728" y="1298"/>
                  </a:cubicBezTo>
                  <a:cubicBezTo>
                    <a:pt x="9704" y="1274"/>
                    <a:pt x="9669" y="1251"/>
                    <a:pt x="9633" y="1227"/>
                  </a:cubicBezTo>
                  <a:cubicBezTo>
                    <a:pt x="9609" y="1203"/>
                    <a:pt x="9573" y="1179"/>
                    <a:pt x="9538" y="1155"/>
                  </a:cubicBezTo>
                  <a:cubicBezTo>
                    <a:pt x="9478" y="1108"/>
                    <a:pt x="9419" y="1060"/>
                    <a:pt x="9347" y="1024"/>
                  </a:cubicBezTo>
                  <a:cubicBezTo>
                    <a:pt x="9288" y="977"/>
                    <a:pt x="9216" y="929"/>
                    <a:pt x="9145" y="893"/>
                  </a:cubicBezTo>
                  <a:cubicBezTo>
                    <a:pt x="9085" y="846"/>
                    <a:pt x="9014" y="810"/>
                    <a:pt x="8942" y="774"/>
                  </a:cubicBezTo>
                  <a:cubicBezTo>
                    <a:pt x="8919" y="751"/>
                    <a:pt x="8883" y="739"/>
                    <a:pt x="8847" y="715"/>
                  </a:cubicBezTo>
                  <a:cubicBezTo>
                    <a:pt x="8811" y="691"/>
                    <a:pt x="8764" y="679"/>
                    <a:pt x="8728" y="655"/>
                  </a:cubicBezTo>
                  <a:cubicBezTo>
                    <a:pt x="8669" y="620"/>
                    <a:pt x="8609" y="596"/>
                    <a:pt x="8549" y="560"/>
                  </a:cubicBezTo>
                  <a:cubicBezTo>
                    <a:pt x="8466" y="524"/>
                    <a:pt x="8383" y="489"/>
                    <a:pt x="8299" y="453"/>
                  </a:cubicBezTo>
                  <a:cubicBezTo>
                    <a:pt x="8157" y="393"/>
                    <a:pt x="8002" y="346"/>
                    <a:pt x="7859" y="286"/>
                  </a:cubicBezTo>
                  <a:cubicBezTo>
                    <a:pt x="7776" y="262"/>
                    <a:pt x="7704" y="239"/>
                    <a:pt x="7621" y="227"/>
                  </a:cubicBezTo>
                  <a:cubicBezTo>
                    <a:pt x="7609" y="215"/>
                    <a:pt x="7597" y="215"/>
                    <a:pt x="7585" y="215"/>
                  </a:cubicBezTo>
                  <a:lnTo>
                    <a:pt x="7502" y="191"/>
                  </a:lnTo>
                  <a:cubicBezTo>
                    <a:pt x="7466" y="179"/>
                    <a:pt x="7442" y="167"/>
                    <a:pt x="7418" y="167"/>
                  </a:cubicBezTo>
                  <a:lnTo>
                    <a:pt x="7406" y="167"/>
                  </a:lnTo>
                  <a:cubicBezTo>
                    <a:pt x="7359" y="155"/>
                    <a:pt x="7323" y="143"/>
                    <a:pt x="7276" y="131"/>
                  </a:cubicBezTo>
                  <a:cubicBezTo>
                    <a:pt x="7204" y="120"/>
                    <a:pt x="7133" y="108"/>
                    <a:pt x="7061" y="96"/>
                  </a:cubicBezTo>
                  <a:cubicBezTo>
                    <a:pt x="7002" y="84"/>
                    <a:pt x="6954" y="72"/>
                    <a:pt x="6895" y="60"/>
                  </a:cubicBezTo>
                  <a:cubicBezTo>
                    <a:pt x="6835" y="60"/>
                    <a:pt x="6775" y="48"/>
                    <a:pt x="6716" y="36"/>
                  </a:cubicBezTo>
                  <a:cubicBezTo>
                    <a:pt x="6585" y="24"/>
                    <a:pt x="6454" y="12"/>
                    <a:pt x="6323" y="12"/>
                  </a:cubicBezTo>
                  <a:cubicBezTo>
                    <a:pt x="6275" y="0"/>
                    <a:pt x="6228" y="0"/>
                    <a:pt x="6180"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a:alphaModFix/>
          </a:blip>
          <a:stretch>
            <a:fillRect/>
          </a:stretch>
        </a:blipFill>
        <a:effectLst/>
      </p:bgPr>
    </p:bg>
    <p:spTree>
      <p:nvGrpSpPr>
        <p:cNvPr id="1" name="Shape 275"/>
        <p:cNvGrpSpPr/>
        <p:nvPr/>
      </p:nvGrpSpPr>
      <p:grpSpPr>
        <a:xfrm>
          <a:off x="0" y="0"/>
          <a:ext cx="0" cy="0"/>
          <a:chOff x="0" y="0"/>
          <a:chExt cx="0" cy="0"/>
        </a:xfrm>
      </p:grpSpPr>
      <p:sp>
        <p:nvSpPr>
          <p:cNvPr id="276" name="Google Shape;276;p11"/>
          <p:cNvSpPr txBox="1">
            <a:spLocks noGrp="1"/>
          </p:cNvSpPr>
          <p:nvPr>
            <p:ph type="title" hasCustomPrompt="1"/>
          </p:nvPr>
        </p:nvSpPr>
        <p:spPr>
          <a:xfrm>
            <a:off x="709350" y="1589550"/>
            <a:ext cx="7725300" cy="15723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2000"/>
              <a:buNone/>
              <a:defRPr sz="12000">
                <a:solidFill>
                  <a:schemeClr val="lt2"/>
                </a:solidFill>
              </a:defRPr>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277" name="Google Shape;277;p11"/>
          <p:cNvSpPr txBox="1">
            <a:spLocks noGrp="1"/>
          </p:cNvSpPr>
          <p:nvPr>
            <p:ph type="body" idx="1"/>
          </p:nvPr>
        </p:nvSpPr>
        <p:spPr>
          <a:xfrm>
            <a:off x="709350" y="3161850"/>
            <a:ext cx="7725300" cy="392100"/>
          </a:xfrm>
          <a:prstGeom prst="rect">
            <a:avLst/>
          </a:prstGeom>
        </p:spPr>
        <p:txBody>
          <a:bodyPr spcFirstLastPara="1" wrap="square" lIns="91425" tIns="91425" rIns="91425" bIns="91425" anchor="ctr" anchorCtr="0">
            <a:noAutofit/>
          </a:bodyPr>
          <a:lstStyle>
            <a:lvl1pPr marL="457200" lvl="0" indent="-342900" algn="ctr">
              <a:spcBef>
                <a:spcPts val="0"/>
              </a:spcBef>
              <a:spcAft>
                <a:spcPts val="0"/>
              </a:spcAft>
              <a:buSzPts val="1800"/>
              <a:buChar char="●"/>
              <a:defRPr sz="1800"/>
            </a:lvl1pPr>
            <a:lvl2pPr marL="914400" lvl="1" indent="-342900" algn="ctr">
              <a:spcBef>
                <a:spcPts val="0"/>
              </a:spcBef>
              <a:spcAft>
                <a:spcPts val="0"/>
              </a:spcAft>
              <a:buSzPts val="1800"/>
              <a:buChar char="○"/>
              <a:defRPr sz="1800"/>
            </a:lvl2pPr>
            <a:lvl3pPr marL="1371600" lvl="2" indent="-342900" algn="ctr">
              <a:spcBef>
                <a:spcPts val="0"/>
              </a:spcBef>
              <a:spcAft>
                <a:spcPts val="0"/>
              </a:spcAft>
              <a:buSzPts val="1800"/>
              <a:buChar char="■"/>
              <a:defRPr sz="1800"/>
            </a:lvl3pPr>
            <a:lvl4pPr marL="1828800" lvl="3" indent="-342900" algn="ctr">
              <a:spcBef>
                <a:spcPts val="0"/>
              </a:spcBef>
              <a:spcAft>
                <a:spcPts val="0"/>
              </a:spcAft>
              <a:buSzPts val="1800"/>
              <a:buChar char="●"/>
              <a:defRPr sz="1800"/>
            </a:lvl4pPr>
            <a:lvl5pPr marL="2286000" lvl="4" indent="-342900" algn="ctr">
              <a:spcBef>
                <a:spcPts val="0"/>
              </a:spcBef>
              <a:spcAft>
                <a:spcPts val="0"/>
              </a:spcAft>
              <a:buSzPts val="1800"/>
              <a:buChar char="○"/>
              <a:defRPr sz="1800"/>
            </a:lvl5pPr>
            <a:lvl6pPr marL="2743200" lvl="5" indent="-342900" algn="ctr">
              <a:spcBef>
                <a:spcPts val="0"/>
              </a:spcBef>
              <a:spcAft>
                <a:spcPts val="0"/>
              </a:spcAft>
              <a:buSzPts val="1800"/>
              <a:buChar char="■"/>
              <a:defRPr sz="1800"/>
            </a:lvl6pPr>
            <a:lvl7pPr marL="3200400" lvl="6" indent="-342900" algn="ctr">
              <a:spcBef>
                <a:spcPts val="0"/>
              </a:spcBef>
              <a:spcAft>
                <a:spcPts val="0"/>
              </a:spcAft>
              <a:buSzPts val="1800"/>
              <a:buChar char="●"/>
              <a:defRPr sz="1800"/>
            </a:lvl7pPr>
            <a:lvl8pPr marL="3657600" lvl="7" indent="-342900" algn="ctr">
              <a:spcBef>
                <a:spcPts val="0"/>
              </a:spcBef>
              <a:spcAft>
                <a:spcPts val="0"/>
              </a:spcAft>
              <a:buSzPts val="1800"/>
              <a:buChar char="○"/>
              <a:defRPr sz="1800"/>
            </a:lvl8pPr>
            <a:lvl9pPr marL="4114800" lvl="8" indent="-342900" algn="ctr">
              <a:spcBef>
                <a:spcPts val="0"/>
              </a:spcBef>
              <a:spcAft>
                <a:spcPts val="0"/>
              </a:spcAft>
              <a:buSzPts val="1800"/>
              <a:buChar char="■"/>
              <a:defRPr sz="1800"/>
            </a:lvl9pPr>
          </a:lstStyle>
          <a:p>
            <a:endParaRPr/>
          </a:p>
        </p:txBody>
      </p:sp>
      <p:grpSp>
        <p:nvGrpSpPr>
          <p:cNvPr id="278" name="Google Shape;278;p11"/>
          <p:cNvGrpSpPr/>
          <p:nvPr/>
        </p:nvGrpSpPr>
        <p:grpSpPr>
          <a:xfrm flipH="1">
            <a:off x="-449489" y="-478165"/>
            <a:ext cx="10271203" cy="5954851"/>
            <a:chOff x="-449489" y="-478165"/>
            <a:chExt cx="10271203" cy="5954851"/>
          </a:xfrm>
        </p:grpSpPr>
        <p:sp>
          <p:nvSpPr>
            <p:cNvPr id="279" name="Google Shape;279;p11"/>
            <p:cNvSpPr/>
            <p:nvPr/>
          </p:nvSpPr>
          <p:spPr>
            <a:xfrm rot="-5690340">
              <a:off x="7811566" y="1227323"/>
              <a:ext cx="1091417" cy="1091417"/>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alpha val="240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80" name="Google Shape;280;p11"/>
            <p:cNvSpPr/>
            <p:nvPr/>
          </p:nvSpPr>
          <p:spPr>
            <a:xfrm rot="10381545">
              <a:off x="8165714" y="-388816"/>
              <a:ext cx="1566919" cy="1562765"/>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6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81" name="Google Shape;281;p11"/>
            <p:cNvSpPr/>
            <p:nvPr/>
          </p:nvSpPr>
          <p:spPr>
            <a:xfrm>
              <a:off x="6527400" y="67300"/>
              <a:ext cx="1549226" cy="1522082"/>
            </a:xfrm>
            <a:custGeom>
              <a:avLst/>
              <a:gdLst/>
              <a:ahLst/>
              <a:cxnLst/>
              <a:rect l="l" t="t" r="r" b="b"/>
              <a:pathLst>
                <a:path w="55020" h="54056" extrusionOk="0">
                  <a:moveTo>
                    <a:pt x="27409" y="22218"/>
                  </a:moveTo>
                  <a:cubicBezTo>
                    <a:pt x="30147" y="22218"/>
                    <a:pt x="32374" y="24397"/>
                    <a:pt x="32374" y="27100"/>
                  </a:cubicBezTo>
                  <a:cubicBezTo>
                    <a:pt x="32374" y="29802"/>
                    <a:pt x="30147" y="31981"/>
                    <a:pt x="27409" y="31981"/>
                  </a:cubicBezTo>
                  <a:cubicBezTo>
                    <a:pt x="24658" y="31981"/>
                    <a:pt x="22432" y="29802"/>
                    <a:pt x="22432" y="27100"/>
                  </a:cubicBezTo>
                  <a:cubicBezTo>
                    <a:pt x="22432" y="24397"/>
                    <a:pt x="24658" y="22218"/>
                    <a:pt x="27409" y="22218"/>
                  </a:cubicBezTo>
                  <a:close/>
                  <a:moveTo>
                    <a:pt x="29099" y="6907"/>
                  </a:moveTo>
                  <a:cubicBezTo>
                    <a:pt x="39708" y="7752"/>
                    <a:pt x="48042" y="16467"/>
                    <a:pt x="48042" y="27100"/>
                  </a:cubicBezTo>
                  <a:cubicBezTo>
                    <a:pt x="48042" y="29767"/>
                    <a:pt x="47507" y="32326"/>
                    <a:pt x="46554" y="34660"/>
                  </a:cubicBezTo>
                  <a:lnTo>
                    <a:pt x="34779" y="28052"/>
                  </a:lnTo>
                  <a:cubicBezTo>
                    <a:pt x="34826" y="27742"/>
                    <a:pt x="34850" y="27421"/>
                    <a:pt x="34850" y="27100"/>
                  </a:cubicBezTo>
                  <a:cubicBezTo>
                    <a:pt x="34850" y="23635"/>
                    <a:pt x="32398" y="20742"/>
                    <a:pt x="29099" y="19980"/>
                  </a:cubicBezTo>
                  <a:lnTo>
                    <a:pt x="29099" y="6907"/>
                  </a:lnTo>
                  <a:close/>
                  <a:moveTo>
                    <a:pt x="26552" y="6847"/>
                  </a:moveTo>
                  <a:lnTo>
                    <a:pt x="26552" y="19837"/>
                  </a:lnTo>
                  <a:cubicBezTo>
                    <a:pt x="22837" y="20253"/>
                    <a:pt x="19955" y="23349"/>
                    <a:pt x="19955" y="27100"/>
                  </a:cubicBezTo>
                  <a:cubicBezTo>
                    <a:pt x="19955" y="27492"/>
                    <a:pt x="20003" y="27873"/>
                    <a:pt x="20063" y="28243"/>
                  </a:cubicBezTo>
                  <a:lnTo>
                    <a:pt x="8323" y="34827"/>
                  </a:lnTo>
                  <a:cubicBezTo>
                    <a:pt x="7323" y="32445"/>
                    <a:pt x="6775" y="29838"/>
                    <a:pt x="6775" y="27100"/>
                  </a:cubicBezTo>
                  <a:cubicBezTo>
                    <a:pt x="6775" y="16193"/>
                    <a:pt x="15550" y="7300"/>
                    <a:pt x="26552" y="6847"/>
                  </a:cubicBezTo>
                  <a:close/>
                  <a:moveTo>
                    <a:pt x="33993" y="30505"/>
                  </a:moveTo>
                  <a:lnTo>
                    <a:pt x="45447" y="36922"/>
                  </a:lnTo>
                  <a:cubicBezTo>
                    <a:pt x="41934" y="43149"/>
                    <a:pt x="35172" y="47364"/>
                    <a:pt x="27409" y="47364"/>
                  </a:cubicBezTo>
                  <a:cubicBezTo>
                    <a:pt x="19705" y="47364"/>
                    <a:pt x="12990" y="43221"/>
                    <a:pt x="9454" y="37077"/>
                  </a:cubicBezTo>
                  <a:lnTo>
                    <a:pt x="20908" y="30660"/>
                  </a:lnTo>
                  <a:cubicBezTo>
                    <a:pt x="22170" y="32898"/>
                    <a:pt x="24611" y="34410"/>
                    <a:pt x="27409" y="34410"/>
                  </a:cubicBezTo>
                  <a:cubicBezTo>
                    <a:pt x="30266" y="34410"/>
                    <a:pt x="32743" y="32826"/>
                    <a:pt x="33993" y="30505"/>
                  </a:cubicBezTo>
                  <a:close/>
                  <a:moveTo>
                    <a:pt x="26325" y="1"/>
                  </a:moveTo>
                  <a:cubicBezTo>
                    <a:pt x="25635" y="1"/>
                    <a:pt x="25063" y="572"/>
                    <a:pt x="25063" y="1275"/>
                  </a:cubicBezTo>
                  <a:lnTo>
                    <a:pt x="25063" y="3263"/>
                  </a:lnTo>
                  <a:cubicBezTo>
                    <a:pt x="25063" y="3382"/>
                    <a:pt x="25087" y="3490"/>
                    <a:pt x="25111" y="3597"/>
                  </a:cubicBezTo>
                  <a:cubicBezTo>
                    <a:pt x="23551" y="3740"/>
                    <a:pt x="22027" y="4037"/>
                    <a:pt x="20551" y="4466"/>
                  </a:cubicBezTo>
                  <a:cubicBezTo>
                    <a:pt x="20539" y="4359"/>
                    <a:pt x="20515" y="4263"/>
                    <a:pt x="20467" y="4156"/>
                  </a:cubicBezTo>
                  <a:lnTo>
                    <a:pt x="19694" y="2311"/>
                  </a:lnTo>
                  <a:cubicBezTo>
                    <a:pt x="19487" y="1826"/>
                    <a:pt x="19016" y="1537"/>
                    <a:pt x="18526" y="1537"/>
                  </a:cubicBezTo>
                  <a:cubicBezTo>
                    <a:pt x="18367" y="1537"/>
                    <a:pt x="18205" y="1568"/>
                    <a:pt x="18050" y="1632"/>
                  </a:cubicBezTo>
                  <a:lnTo>
                    <a:pt x="15872" y="2513"/>
                  </a:lnTo>
                  <a:cubicBezTo>
                    <a:pt x="15217" y="2787"/>
                    <a:pt x="14907" y="3537"/>
                    <a:pt x="15181" y="4180"/>
                  </a:cubicBezTo>
                  <a:lnTo>
                    <a:pt x="15967" y="6037"/>
                  </a:lnTo>
                  <a:cubicBezTo>
                    <a:pt x="16003" y="6121"/>
                    <a:pt x="16050" y="6192"/>
                    <a:pt x="16098" y="6264"/>
                  </a:cubicBezTo>
                  <a:cubicBezTo>
                    <a:pt x="14752" y="6966"/>
                    <a:pt x="13478" y="7800"/>
                    <a:pt x="12300" y="8740"/>
                  </a:cubicBezTo>
                  <a:cubicBezTo>
                    <a:pt x="12252" y="8657"/>
                    <a:pt x="12193" y="8585"/>
                    <a:pt x="12133" y="8526"/>
                  </a:cubicBezTo>
                  <a:lnTo>
                    <a:pt x="10681" y="7097"/>
                  </a:lnTo>
                  <a:cubicBezTo>
                    <a:pt x="10430" y="6853"/>
                    <a:pt x="10109" y="6731"/>
                    <a:pt x="9789" y="6731"/>
                  </a:cubicBezTo>
                  <a:cubicBezTo>
                    <a:pt x="9469" y="6731"/>
                    <a:pt x="9151" y="6853"/>
                    <a:pt x="8906" y="7097"/>
                  </a:cubicBezTo>
                  <a:lnTo>
                    <a:pt x="7252" y="8716"/>
                  </a:lnTo>
                  <a:cubicBezTo>
                    <a:pt x="6740" y="9216"/>
                    <a:pt x="6740" y="10026"/>
                    <a:pt x="7252" y="10526"/>
                  </a:cubicBezTo>
                  <a:lnTo>
                    <a:pt x="8704" y="11955"/>
                  </a:lnTo>
                  <a:cubicBezTo>
                    <a:pt x="8752" y="12002"/>
                    <a:pt x="8799" y="12038"/>
                    <a:pt x="8859" y="12074"/>
                  </a:cubicBezTo>
                  <a:cubicBezTo>
                    <a:pt x="7906" y="13205"/>
                    <a:pt x="7073" y="14431"/>
                    <a:pt x="6347" y="15717"/>
                  </a:cubicBezTo>
                  <a:cubicBezTo>
                    <a:pt x="6287" y="15681"/>
                    <a:pt x="6228" y="15646"/>
                    <a:pt x="6156" y="15622"/>
                  </a:cubicBezTo>
                  <a:lnTo>
                    <a:pt x="4251" y="14836"/>
                  </a:lnTo>
                  <a:cubicBezTo>
                    <a:pt x="4093" y="14772"/>
                    <a:pt x="3929" y="14741"/>
                    <a:pt x="3767" y="14741"/>
                  </a:cubicBezTo>
                  <a:cubicBezTo>
                    <a:pt x="3273" y="14741"/>
                    <a:pt x="2803" y="15027"/>
                    <a:pt x="2596" y="15503"/>
                  </a:cubicBezTo>
                  <a:lnTo>
                    <a:pt x="1703" y="17610"/>
                  </a:lnTo>
                  <a:cubicBezTo>
                    <a:pt x="1429" y="18265"/>
                    <a:pt x="1727" y="19003"/>
                    <a:pt x="2382" y="19277"/>
                  </a:cubicBezTo>
                  <a:lnTo>
                    <a:pt x="4287" y="20063"/>
                  </a:lnTo>
                  <a:cubicBezTo>
                    <a:pt x="4346" y="20087"/>
                    <a:pt x="4394" y="20099"/>
                    <a:pt x="4442" y="20111"/>
                  </a:cubicBezTo>
                  <a:cubicBezTo>
                    <a:pt x="3977" y="21563"/>
                    <a:pt x="3668" y="23087"/>
                    <a:pt x="3501" y="24647"/>
                  </a:cubicBezTo>
                  <a:cubicBezTo>
                    <a:pt x="3453" y="24635"/>
                    <a:pt x="3394" y="24623"/>
                    <a:pt x="3346" y="24623"/>
                  </a:cubicBezTo>
                  <a:lnTo>
                    <a:pt x="1263" y="24623"/>
                  </a:lnTo>
                  <a:cubicBezTo>
                    <a:pt x="572" y="24623"/>
                    <a:pt x="1" y="25195"/>
                    <a:pt x="1" y="25897"/>
                  </a:cubicBezTo>
                  <a:lnTo>
                    <a:pt x="1" y="28171"/>
                  </a:lnTo>
                  <a:cubicBezTo>
                    <a:pt x="1" y="28862"/>
                    <a:pt x="572" y="29433"/>
                    <a:pt x="1263" y="29433"/>
                  </a:cubicBezTo>
                  <a:lnTo>
                    <a:pt x="3346" y="29433"/>
                  </a:lnTo>
                  <a:cubicBezTo>
                    <a:pt x="3394" y="29433"/>
                    <a:pt x="3442" y="29421"/>
                    <a:pt x="3489" y="29421"/>
                  </a:cubicBezTo>
                  <a:cubicBezTo>
                    <a:pt x="3620" y="30719"/>
                    <a:pt x="3858" y="31993"/>
                    <a:pt x="4192" y="33219"/>
                  </a:cubicBezTo>
                  <a:cubicBezTo>
                    <a:pt x="4156" y="33231"/>
                    <a:pt x="4108" y="33231"/>
                    <a:pt x="4073" y="33243"/>
                  </a:cubicBezTo>
                  <a:lnTo>
                    <a:pt x="2132" y="33969"/>
                  </a:lnTo>
                  <a:cubicBezTo>
                    <a:pt x="1477" y="34219"/>
                    <a:pt x="1144" y="34958"/>
                    <a:pt x="1406" y="35613"/>
                  </a:cubicBezTo>
                  <a:lnTo>
                    <a:pt x="2227" y="37744"/>
                  </a:lnTo>
                  <a:cubicBezTo>
                    <a:pt x="2420" y="38248"/>
                    <a:pt x="2895" y="38555"/>
                    <a:pt x="3402" y="38555"/>
                  </a:cubicBezTo>
                  <a:cubicBezTo>
                    <a:pt x="3554" y="38555"/>
                    <a:pt x="3708" y="38527"/>
                    <a:pt x="3858" y="38470"/>
                  </a:cubicBezTo>
                  <a:lnTo>
                    <a:pt x="5787" y="37744"/>
                  </a:lnTo>
                  <a:cubicBezTo>
                    <a:pt x="5835" y="37732"/>
                    <a:pt x="5882" y="37708"/>
                    <a:pt x="5918" y="37684"/>
                  </a:cubicBezTo>
                  <a:cubicBezTo>
                    <a:pt x="6716" y="39244"/>
                    <a:pt x="7680" y="40696"/>
                    <a:pt x="8787" y="42042"/>
                  </a:cubicBezTo>
                  <a:cubicBezTo>
                    <a:pt x="8764" y="42066"/>
                    <a:pt x="8728" y="42078"/>
                    <a:pt x="8704" y="42113"/>
                  </a:cubicBezTo>
                  <a:lnTo>
                    <a:pt x="7252" y="43542"/>
                  </a:lnTo>
                  <a:cubicBezTo>
                    <a:pt x="6740" y="44030"/>
                    <a:pt x="6740" y="44852"/>
                    <a:pt x="7252" y="45340"/>
                  </a:cubicBezTo>
                  <a:lnTo>
                    <a:pt x="8906" y="46971"/>
                  </a:lnTo>
                  <a:cubicBezTo>
                    <a:pt x="9151" y="47209"/>
                    <a:pt x="9469" y="47328"/>
                    <a:pt x="9789" y="47328"/>
                  </a:cubicBezTo>
                  <a:cubicBezTo>
                    <a:pt x="10109" y="47328"/>
                    <a:pt x="10430" y="47209"/>
                    <a:pt x="10681" y="46971"/>
                  </a:cubicBezTo>
                  <a:lnTo>
                    <a:pt x="12133" y="45542"/>
                  </a:lnTo>
                  <a:cubicBezTo>
                    <a:pt x="12169" y="45495"/>
                    <a:pt x="12205" y="45459"/>
                    <a:pt x="12240" y="45411"/>
                  </a:cubicBezTo>
                  <a:cubicBezTo>
                    <a:pt x="13276" y="46245"/>
                    <a:pt x="14395" y="46995"/>
                    <a:pt x="15574" y="47650"/>
                  </a:cubicBezTo>
                  <a:cubicBezTo>
                    <a:pt x="15550" y="47685"/>
                    <a:pt x="15526" y="47733"/>
                    <a:pt x="15503" y="47769"/>
                  </a:cubicBezTo>
                  <a:lnTo>
                    <a:pt x="14681" y="49602"/>
                  </a:lnTo>
                  <a:cubicBezTo>
                    <a:pt x="14383" y="50245"/>
                    <a:pt x="14681" y="51007"/>
                    <a:pt x="15324" y="51281"/>
                  </a:cubicBezTo>
                  <a:lnTo>
                    <a:pt x="17479" y="52222"/>
                  </a:lnTo>
                  <a:cubicBezTo>
                    <a:pt x="17641" y="52292"/>
                    <a:pt x="17811" y="52326"/>
                    <a:pt x="17978" y="52326"/>
                  </a:cubicBezTo>
                  <a:cubicBezTo>
                    <a:pt x="18460" y="52326"/>
                    <a:pt x="18922" y="52047"/>
                    <a:pt x="19134" y="51579"/>
                  </a:cubicBezTo>
                  <a:lnTo>
                    <a:pt x="19967" y="49745"/>
                  </a:lnTo>
                  <a:cubicBezTo>
                    <a:pt x="19991" y="49686"/>
                    <a:pt x="20003" y="49626"/>
                    <a:pt x="20027" y="49567"/>
                  </a:cubicBezTo>
                  <a:cubicBezTo>
                    <a:pt x="21646" y="50079"/>
                    <a:pt x="23337" y="50436"/>
                    <a:pt x="25087" y="50602"/>
                  </a:cubicBezTo>
                  <a:cubicBezTo>
                    <a:pt x="25075" y="50662"/>
                    <a:pt x="25063" y="50722"/>
                    <a:pt x="25063" y="50793"/>
                  </a:cubicBezTo>
                  <a:lnTo>
                    <a:pt x="25063" y="52793"/>
                  </a:lnTo>
                  <a:cubicBezTo>
                    <a:pt x="25063" y="53484"/>
                    <a:pt x="25635" y="54055"/>
                    <a:pt x="26325" y="54055"/>
                  </a:cubicBezTo>
                  <a:lnTo>
                    <a:pt x="28695" y="54055"/>
                  </a:lnTo>
                  <a:cubicBezTo>
                    <a:pt x="29397" y="54055"/>
                    <a:pt x="29957" y="53484"/>
                    <a:pt x="29957" y="52793"/>
                  </a:cubicBezTo>
                  <a:lnTo>
                    <a:pt x="29957" y="50793"/>
                  </a:lnTo>
                  <a:cubicBezTo>
                    <a:pt x="29957" y="50722"/>
                    <a:pt x="29945" y="50650"/>
                    <a:pt x="29933" y="50579"/>
                  </a:cubicBezTo>
                  <a:cubicBezTo>
                    <a:pt x="31505" y="50424"/>
                    <a:pt x="33017" y="50114"/>
                    <a:pt x="34481" y="49674"/>
                  </a:cubicBezTo>
                  <a:cubicBezTo>
                    <a:pt x="34493" y="49745"/>
                    <a:pt x="34517" y="49829"/>
                    <a:pt x="34553" y="49900"/>
                  </a:cubicBezTo>
                  <a:lnTo>
                    <a:pt x="35338" y="51757"/>
                  </a:lnTo>
                  <a:cubicBezTo>
                    <a:pt x="35537" y="52236"/>
                    <a:pt x="36009" y="52529"/>
                    <a:pt x="36506" y="52529"/>
                  </a:cubicBezTo>
                  <a:cubicBezTo>
                    <a:pt x="36665" y="52529"/>
                    <a:pt x="36826" y="52499"/>
                    <a:pt x="36981" y="52436"/>
                  </a:cubicBezTo>
                  <a:lnTo>
                    <a:pt x="39148" y="51543"/>
                  </a:lnTo>
                  <a:cubicBezTo>
                    <a:pt x="39803" y="51281"/>
                    <a:pt x="40113" y="50531"/>
                    <a:pt x="39839" y="49876"/>
                  </a:cubicBezTo>
                  <a:lnTo>
                    <a:pt x="39053" y="48031"/>
                  </a:lnTo>
                  <a:cubicBezTo>
                    <a:pt x="39029" y="47959"/>
                    <a:pt x="38982" y="47888"/>
                    <a:pt x="38946" y="47816"/>
                  </a:cubicBezTo>
                  <a:cubicBezTo>
                    <a:pt x="40279" y="47102"/>
                    <a:pt x="41542" y="46257"/>
                    <a:pt x="42708" y="45304"/>
                  </a:cubicBezTo>
                  <a:cubicBezTo>
                    <a:pt x="42768" y="45388"/>
                    <a:pt x="42827" y="45471"/>
                    <a:pt x="42899" y="45542"/>
                  </a:cubicBezTo>
                  <a:lnTo>
                    <a:pt x="44351" y="46971"/>
                  </a:lnTo>
                  <a:cubicBezTo>
                    <a:pt x="44595" y="47209"/>
                    <a:pt x="44914" y="47328"/>
                    <a:pt x="45234" y="47328"/>
                  </a:cubicBezTo>
                  <a:cubicBezTo>
                    <a:pt x="45554" y="47328"/>
                    <a:pt x="45875" y="47209"/>
                    <a:pt x="46125" y="46971"/>
                  </a:cubicBezTo>
                  <a:lnTo>
                    <a:pt x="47780" y="45340"/>
                  </a:lnTo>
                  <a:cubicBezTo>
                    <a:pt x="48280" y="44852"/>
                    <a:pt x="48280" y="44030"/>
                    <a:pt x="47780" y="43542"/>
                  </a:cubicBezTo>
                  <a:lnTo>
                    <a:pt x="46328" y="42113"/>
                  </a:lnTo>
                  <a:cubicBezTo>
                    <a:pt x="46256" y="42042"/>
                    <a:pt x="46173" y="41982"/>
                    <a:pt x="46102" y="41935"/>
                  </a:cubicBezTo>
                  <a:cubicBezTo>
                    <a:pt x="47042" y="40792"/>
                    <a:pt x="47876" y="39577"/>
                    <a:pt x="48590" y="38268"/>
                  </a:cubicBezTo>
                  <a:cubicBezTo>
                    <a:pt x="48673" y="38339"/>
                    <a:pt x="48769" y="38399"/>
                    <a:pt x="48864" y="38434"/>
                  </a:cubicBezTo>
                  <a:lnTo>
                    <a:pt x="50781" y="39232"/>
                  </a:lnTo>
                  <a:cubicBezTo>
                    <a:pt x="50939" y="39296"/>
                    <a:pt x="51102" y="39327"/>
                    <a:pt x="51262" y="39327"/>
                  </a:cubicBezTo>
                  <a:cubicBezTo>
                    <a:pt x="51753" y="39327"/>
                    <a:pt x="52217" y="39038"/>
                    <a:pt x="52424" y="38553"/>
                  </a:cubicBezTo>
                  <a:lnTo>
                    <a:pt x="53329" y="36446"/>
                  </a:lnTo>
                  <a:cubicBezTo>
                    <a:pt x="53603" y="35803"/>
                    <a:pt x="53293" y="35053"/>
                    <a:pt x="52638" y="34779"/>
                  </a:cubicBezTo>
                  <a:lnTo>
                    <a:pt x="50733" y="33993"/>
                  </a:lnTo>
                  <a:cubicBezTo>
                    <a:pt x="50626" y="33958"/>
                    <a:pt x="50531" y="33934"/>
                    <a:pt x="50424" y="33922"/>
                  </a:cubicBezTo>
                  <a:cubicBezTo>
                    <a:pt x="50864" y="32457"/>
                    <a:pt x="51174" y="30945"/>
                    <a:pt x="51328" y="29374"/>
                  </a:cubicBezTo>
                  <a:cubicBezTo>
                    <a:pt x="51436" y="29409"/>
                    <a:pt x="51555" y="29433"/>
                    <a:pt x="51674" y="29433"/>
                  </a:cubicBezTo>
                  <a:lnTo>
                    <a:pt x="53757" y="29433"/>
                  </a:lnTo>
                  <a:cubicBezTo>
                    <a:pt x="54460" y="29433"/>
                    <a:pt x="55019" y="28862"/>
                    <a:pt x="55019" y="28171"/>
                  </a:cubicBezTo>
                  <a:lnTo>
                    <a:pt x="55019" y="25897"/>
                  </a:lnTo>
                  <a:cubicBezTo>
                    <a:pt x="55019" y="25195"/>
                    <a:pt x="54460" y="24623"/>
                    <a:pt x="53757" y="24623"/>
                  </a:cubicBezTo>
                  <a:lnTo>
                    <a:pt x="51674" y="24623"/>
                  </a:lnTo>
                  <a:cubicBezTo>
                    <a:pt x="51555" y="24623"/>
                    <a:pt x="51436" y="24647"/>
                    <a:pt x="51317" y="24683"/>
                  </a:cubicBezTo>
                  <a:cubicBezTo>
                    <a:pt x="51186" y="23385"/>
                    <a:pt x="50936" y="22111"/>
                    <a:pt x="50590" y="20885"/>
                  </a:cubicBezTo>
                  <a:cubicBezTo>
                    <a:pt x="50709" y="20873"/>
                    <a:pt x="50828" y="20861"/>
                    <a:pt x="50947" y="20813"/>
                  </a:cubicBezTo>
                  <a:lnTo>
                    <a:pt x="52888" y="20087"/>
                  </a:lnTo>
                  <a:cubicBezTo>
                    <a:pt x="53543" y="19837"/>
                    <a:pt x="53876" y="19099"/>
                    <a:pt x="53626" y="18444"/>
                  </a:cubicBezTo>
                  <a:lnTo>
                    <a:pt x="52793" y="16313"/>
                  </a:lnTo>
                  <a:cubicBezTo>
                    <a:pt x="52599" y="15813"/>
                    <a:pt x="52117" y="15508"/>
                    <a:pt x="51611" y="15508"/>
                  </a:cubicBezTo>
                  <a:cubicBezTo>
                    <a:pt x="51465" y="15508"/>
                    <a:pt x="51317" y="15533"/>
                    <a:pt x="51174" y="15586"/>
                  </a:cubicBezTo>
                  <a:lnTo>
                    <a:pt x="49233" y="16313"/>
                  </a:lnTo>
                  <a:cubicBezTo>
                    <a:pt x="49102" y="16360"/>
                    <a:pt x="48995" y="16432"/>
                    <a:pt x="48888" y="16515"/>
                  </a:cubicBezTo>
                  <a:cubicBezTo>
                    <a:pt x="48090" y="14955"/>
                    <a:pt x="47126" y="13503"/>
                    <a:pt x="46018" y="12169"/>
                  </a:cubicBezTo>
                  <a:cubicBezTo>
                    <a:pt x="46125" y="12110"/>
                    <a:pt x="46233" y="12038"/>
                    <a:pt x="46328" y="11955"/>
                  </a:cubicBezTo>
                  <a:lnTo>
                    <a:pt x="47780" y="10526"/>
                  </a:lnTo>
                  <a:cubicBezTo>
                    <a:pt x="48280" y="10026"/>
                    <a:pt x="48280" y="9216"/>
                    <a:pt x="47780" y="8716"/>
                  </a:cubicBezTo>
                  <a:lnTo>
                    <a:pt x="46125" y="7097"/>
                  </a:lnTo>
                  <a:cubicBezTo>
                    <a:pt x="45875" y="6853"/>
                    <a:pt x="45554" y="6731"/>
                    <a:pt x="45234" y="6731"/>
                  </a:cubicBezTo>
                  <a:cubicBezTo>
                    <a:pt x="44914" y="6731"/>
                    <a:pt x="44595" y="6853"/>
                    <a:pt x="44351" y="7097"/>
                  </a:cubicBezTo>
                  <a:lnTo>
                    <a:pt x="42899" y="8526"/>
                  </a:lnTo>
                  <a:cubicBezTo>
                    <a:pt x="42792" y="8621"/>
                    <a:pt x="42720" y="8728"/>
                    <a:pt x="42661" y="8847"/>
                  </a:cubicBezTo>
                  <a:cubicBezTo>
                    <a:pt x="41613" y="8014"/>
                    <a:pt x="40494" y="7252"/>
                    <a:pt x="39315" y="6597"/>
                  </a:cubicBezTo>
                  <a:cubicBezTo>
                    <a:pt x="39398" y="6502"/>
                    <a:pt x="39470" y="6407"/>
                    <a:pt x="39517" y="6287"/>
                  </a:cubicBezTo>
                  <a:lnTo>
                    <a:pt x="40351" y="4454"/>
                  </a:lnTo>
                  <a:cubicBezTo>
                    <a:pt x="40637" y="3811"/>
                    <a:pt x="40339" y="3061"/>
                    <a:pt x="39696" y="2775"/>
                  </a:cubicBezTo>
                  <a:lnTo>
                    <a:pt x="37541" y="1835"/>
                  </a:lnTo>
                  <a:cubicBezTo>
                    <a:pt x="37379" y="1764"/>
                    <a:pt x="37209" y="1731"/>
                    <a:pt x="37042" y="1731"/>
                  </a:cubicBezTo>
                  <a:cubicBezTo>
                    <a:pt x="36560" y="1731"/>
                    <a:pt x="36098" y="2009"/>
                    <a:pt x="35886" y="2477"/>
                  </a:cubicBezTo>
                  <a:lnTo>
                    <a:pt x="35065" y="4311"/>
                  </a:lnTo>
                  <a:cubicBezTo>
                    <a:pt x="35005" y="4430"/>
                    <a:pt x="34981" y="4561"/>
                    <a:pt x="34969" y="4692"/>
                  </a:cubicBezTo>
                  <a:cubicBezTo>
                    <a:pt x="33350" y="4156"/>
                    <a:pt x="31659" y="3787"/>
                    <a:pt x="29909" y="3620"/>
                  </a:cubicBezTo>
                  <a:cubicBezTo>
                    <a:pt x="29933" y="3501"/>
                    <a:pt x="29957" y="3394"/>
                    <a:pt x="29957" y="3263"/>
                  </a:cubicBezTo>
                  <a:lnTo>
                    <a:pt x="29957" y="1275"/>
                  </a:lnTo>
                  <a:cubicBezTo>
                    <a:pt x="29957" y="572"/>
                    <a:pt x="29397" y="1"/>
                    <a:pt x="28695" y="1"/>
                  </a:cubicBezTo>
                  <a:close/>
                </a:path>
              </a:pathLst>
            </a:custGeom>
            <a:solidFill>
              <a:srgbClr val="F8A21C">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1"/>
            <p:cNvSpPr/>
            <p:nvPr/>
          </p:nvSpPr>
          <p:spPr>
            <a:xfrm rot="10381519">
              <a:off x="-295126" y="2614012"/>
              <a:ext cx="2715046" cy="2707848"/>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6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283" name="Google Shape;283;p11"/>
          <p:cNvGrpSpPr/>
          <p:nvPr/>
        </p:nvGrpSpPr>
        <p:grpSpPr>
          <a:xfrm flipH="1">
            <a:off x="-304796" y="4485138"/>
            <a:ext cx="1932971" cy="666322"/>
            <a:chOff x="7213579" y="4485138"/>
            <a:chExt cx="1932971" cy="666322"/>
          </a:xfrm>
        </p:grpSpPr>
        <p:sp>
          <p:nvSpPr>
            <p:cNvPr id="284" name="Google Shape;284;p11"/>
            <p:cNvSpPr/>
            <p:nvPr/>
          </p:nvSpPr>
          <p:spPr>
            <a:xfrm rot="10800000">
              <a:off x="8271019" y="4560750"/>
              <a:ext cx="875530"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p:nvPr/>
          </p:nvSpPr>
          <p:spPr>
            <a:xfrm rot="5400000">
              <a:off x="7234897" y="4978532"/>
              <a:ext cx="223356"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p:nvPr/>
          </p:nvSpPr>
          <p:spPr>
            <a:xfrm rot="5400000">
              <a:off x="7334214" y="4490021"/>
              <a:ext cx="377115" cy="499047"/>
            </a:xfrm>
            <a:custGeom>
              <a:avLst/>
              <a:gdLst/>
              <a:ahLst/>
              <a:cxnLst/>
              <a:rect l="l" t="t" r="r" b="b"/>
              <a:pathLst>
                <a:path w="8728" h="11550" extrusionOk="0">
                  <a:moveTo>
                    <a:pt x="0" y="1"/>
                  </a:moveTo>
                  <a:lnTo>
                    <a:pt x="0" y="2596"/>
                  </a:lnTo>
                  <a:cubicBezTo>
                    <a:pt x="0" y="8347"/>
                    <a:pt x="1703" y="11550"/>
                    <a:pt x="7454" y="11550"/>
                  </a:cubicBezTo>
                  <a:lnTo>
                    <a:pt x="8728" y="11550"/>
                  </a:lnTo>
                  <a:lnTo>
                    <a:pt x="8728" y="8276"/>
                  </a:lnTo>
                  <a:lnTo>
                    <a:pt x="7454" y="8276"/>
                  </a:lnTo>
                  <a:cubicBezTo>
                    <a:pt x="3513" y="8276"/>
                    <a:pt x="3275" y="6549"/>
                    <a:pt x="3275" y="2596"/>
                  </a:cubicBezTo>
                  <a:lnTo>
                    <a:pt x="3275"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1"/>
            <p:cNvSpPr/>
            <p:nvPr/>
          </p:nvSpPr>
          <p:spPr>
            <a:xfrm rot="5400000">
              <a:off x="7311314" y="4793813"/>
              <a:ext cx="70515" cy="265985"/>
            </a:xfrm>
            <a:custGeom>
              <a:avLst/>
              <a:gdLst/>
              <a:ahLst/>
              <a:cxnLst/>
              <a:rect l="l" t="t" r="r" b="b"/>
              <a:pathLst>
                <a:path w="1632" h="6156" extrusionOk="0">
                  <a:moveTo>
                    <a:pt x="810" y="0"/>
                  </a:moveTo>
                  <a:cubicBezTo>
                    <a:pt x="358" y="0"/>
                    <a:pt x="0" y="370"/>
                    <a:pt x="0" y="822"/>
                  </a:cubicBezTo>
                  <a:lnTo>
                    <a:pt x="0" y="5334"/>
                  </a:lnTo>
                  <a:cubicBezTo>
                    <a:pt x="0" y="5787"/>
                    <a:pt x="358" y="6156"/>
                    <a:pt x="810" y="6156"/>
                  </a:cubicBezTo>
                  <a:cubicBezTo>
                    <a:pt x="1274" y="6156"/>
                    <a:pt x="1632" y="5787"/>
                    <a:pt x="1632" y="5334"/>
                  </a:cubicBezTo>
                  <a:lnTo>
                    <a:pt x="1632" y="822"/>
                  </a:lnTo>
                  <a:cubicBezTo>
                    <a:pt x="1632" y="370"/>
                    <a:pt x="1274" y="0"/>
                    <a:pt x="810"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 name="Google Shape;288;p11"/>
            <p:cNvGrpSpPr/>
            <p:nvPr/>
          </p:nvGrpSpPr>
          <p:grpSpPr>
            <a:xfrm>
              <a:off x="7711810" y="4485138"/>
              <a:ext cx="592677" cy="273720"/>
              <a:chOff x="2029210" y="3484363"/>
              <a:chExt cx="592677" cy="273720"/>
            </a:xfrm>
          </p:grpSpPr>
          <p:sp>
            <p:nvSpPr>
              <p:cNvPr id="289" name="Google Shape;289;p11"/>
              <p:cNvSpPr/>
              <p:nvPr/>
            </p:nvSpPr>
            <p:spPr>
              <a:xfrm rot="5400000">
                <a:off x="2264123" y="3392748"/>
                <a:ext cx="121975" cy="454379"/>
              </a:xfrm>
              <a:custGeom>
                <a:avLst/>
                <a:gdLst/>
                <a:ahLst/>
                <a:cxnLst/>
                <a:rect l="l" t="t" r="r" b="b"/>
                <a:pathLst>
                  <a:path w="2823" h="18718" extrusionOk="0">
                    <a:moveTo>
                      <a:pt x="1" y="1"/>
                    </a:moveTo>
                    <a:lnTo>
                      <a:pt x="1" y="18717"/>
                    </a:lnTo>
                    <a:lnTo>
                      <a:pt x="2823" y="18717"/>
                    </a:lnTo>
                    <a:lnTo>
                      <a:pt x="2823" y="1"/>
                    </a:ln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1"/>
              <p:cNvSpPr/>
              <p:nvPr/>
            </p:nvSpPr>
            <p:spPr>
              <a:xfrm rot="5400000">
                <a:off x="1931972" y="3581602"/>
                <a:ext cx="265510" cy="71033"/>
              </a:xfrm>
              <a:custGeom>
                <a:avLst/>
                <a:gdLst/>
                <a:ahLst/>
                <a:cxnLst/>
                <a:rect l="l" t="t" r="r" b="b"/>
                <a:pathLst>
                  <a:path w="6145" h="1644" extrusionOk="0">
                    <a:moveTo>
                      <a:pt x="822" y="0"/>
                    </a:moveTo>
                    <a:cubicBezTo>
                      <a:pt x="358" y="0"/>
                      <a:pt x="0" y="369"/>
                      <a:pt x="0" y="822"/>
                    </a:cubicBezTo>
                    <a:cubicBezTo>
                      <a:pt x="0" y="1274"/>
                      <a:pt x="358" y="1643"/>
                      <a:pt x="822" y="1643"/>
                    </a:cubicBezTo>
                    <a:lnTo>
                      <a:pt x="5323" y="1643"/>
                    </a:lnTo>
                    <a:cubicBezTo>
                      <a:pt x="5382" y="1643"/>
                      <a:pt x="5442" y="1643"/>
                      <a:pt x="5489" y="1631"/>
                    </a:cubicBezTo>
                    <a:cubicBezTo>
                      <a:pt x="5858" y="1560"/>
                      <a:pt x="6144" y="1227"/>
                      <a:pt x="6144" y="822"/>
                    </a:cubicBezTo>
                    <a:cubicBezTo>
                      <a:pt x="6144" y="369"/>
                      <a:pt x="5775" y="0"/>
                      <a:pt x="5323"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1"/>
              <p:cNvSpPr/>
              <p:nvPr/>
            </p:nvSpPr>
            <p:spPr>
              <a:xfrm rot="5400000">
                <a:off x="2453378" y="3589574"/>
                <a:ext cx="265985" cy="71033"/>
              </a:xfrm>
              <a:custGeom>
                <a:avLst/>
                <a:gdLst/>
                <a:ahLst/>
                <a:cxnLst/>
                <a:rect l="l" t="t" r="r" b="b"/>
                <a:pathLst>
                  <a:path w="6156" h="1644" extrusionOk="0">
                    <a:moveTo>
                      <a:pt x="822" y="0"/>
                    </a:moveTo>
                    <a:cubicBezTo>
                      <a:pt x="369" y="0"/>
                      <a:pt x="0" y="369"/>
                      <a:pt x="0" y="822"/>
                    </a:cubicBezTo>
                    <a:cubicBezTo>
                      <a:pt x="0" y="1274"/>
                      <a:pt x="369" y="1643"/>
                      <a:pt x="822" y="1643"/>
                    </a:cubicBezTo>
                    <a:lnTo>
                      <a:pt x="5334" y="1643"/>
                    </a:lnTo>
                    <a:cubicBezTo>
                      <a:pt x="5739" y="1643"/>
                      <a:pt x="6084" y="1346"/>
                      <a:pt x="6144" y="953"/>
                    </a:cubicBezTo>
                    <a:cubicBezTo>
                      <a:pt x="6144" y="905"/>
                      <a:pt x="6156" y="870"/>
                      <a:pt x="6156" y="822"/>
                    </a:cubicBezTo>
                    <a:cubicBezTo>
                      <a:pt x="6156" y="369"/>
                      <a:pt x="5786" y="0"/>
                      <a:pt x="5334"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2" name="Google Shape;292;p11"/>
          <p:cNvGrpSpPr/>
          <p:nvPr/>
        </p:nvGrpSpPr>
        <p:grpSpPr>
          <a:xfrm rot="10800000" flipH="1">
            <a:off x="7554768" y="-12"/>
            <a:ext cx="1932971" cy="666322"/>
            <a:chOff x="7213579" y="4485138"/>
            <a:chExt cx="1932971" cy="666322"/>
          </a:xfrm>
        </p:grpSpPr>
        <p:sp>
          <p:nvSpPr>
            <p:cNvPr id="293" name="Google Shape;293;p11"/>
            <p:cNvSpPr/>
            <p:nvPr/>
          </p:nvSpPr>
          <p:spPr>
            <a:xfrm rot="10800000">
              <a:off x="8271019" y="4560750"/>
              <a:ext cx="875530"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1"/>
            <p:cNvSpPr/>
            <p:nvPr/>
          </p:nvSpPr>
          <p:spPr>
            <a:xfrm rot="5400000">
              <a:off x="7234897" y="4978532"/>
              <a:ext cx="223356"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1"/>
            <p:cNvSpPr/>
            <p:nvPr/>
          </p:nvSpPr>
          <p:spPr>
            <a:xfrm rot="5400000">
              <a:off x="7334214" y="4490021"/>
              <a:ext cx="377115" cy="499047"/>
            </a:xfrm>
            <a:custGeom>
              <a:avLst/>
              <a:gdLst/>
              <a:ahLst/>
              <a:cxnLst/>
              <a:rect l="l" t="t" r="r" b="b"/>
              <a:pathLst>
                <a:path w="8728" h="11550" extrusionOk="0">
                  <a:moveTo>
                    <a:pt x="0" y="1"/>
                  </a:moveTo>
                  <a:lnTo>
                    <a:pt x="0" y="2596"/>
                  </a:lnTo>
                  <a:cubicBezTo>
                    <a:pt x="0" y="8347"/>
                    <a:pt x="1703" y="11550"/>
                    <a:pt x="7454" y="11550"/>
                  </a:cubicBezTo>
                  <a:lnTo>
                    <a:pt x="8728" y="11550"/>
                  </a:lnTo>
                  <a:lnTo>
                    <a:pt x="8728" y="8276"/>
                  </a:lnTo>
                  <a:lnTo>
                    <a:pt x="7454" y="8276"/>
                  </a:lnTo>
                  <a:cubicBezTo>
                    <a:pt x="3513" y="8276"/>
                    <a:pt x="3275" y="6549"/>
                    <a:pt x="3275" y="2596"/>
                  </a:cubicBezTo>
                  <a:lnTo>
                    <a:pt x="3275"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1"/>
            <p:cNvSpPr/>
            <p:nvPr/>
          </p:nvSpPr>
          <p:spPr>
            <a:xfrm rot="5400000">
              <a:off x="7311314" y="4793813"/>
              <a:ext cx="70515" cy="265985"/>
            </a:xfrm>
            <a:custGeom>
              <a:avLst/>
              <a:gdLst/>
              <a:ahLst/>
              <a:cxnLst/>
              <a:rect l="l" t="t" r="r" b="b"/>
              <a:pathLst>
                <a:path w="1632" h="6156" extrusionOk="0">
                  <a:moveTo>
                    <a:pt x="810" y="0"/>
                  </a:moveTo>
                  <a:cubicBezTo>
                    <a:pt x="358" y="0"/>
                    <a:pt x="0" y="370"/>
                    <a:pt x="0" y="822"/>
                  </a:cubicBezTo>
                  <a:lnTo>
                    <a:pt x="0" y="5334"/>
                  </a:lnTo>
                  <a:cubicBezTo>
                    <a:pt x="0" y="5787"/>
                    <a:pt x="358" y="6156"/>
                    <a:pt x="810" y="6156"/>
                  </a:cubicBezTo>
                  <a:cubicBezTo>
                    <a:pt x="1274" y="6156"/>
                    <a:pt x="1632" y="5787"/>
                    <a:pt x="1632" y="5334"/>
                  </a:cubicBezTo>
                  <a:lnTo>
                    <a:pt x="1632" y="822"/>
                  </a:lnTo>
                  <a:cubicBezTo>
                    <a:pt x="1632" y="370"/>
                    <a:pt x="1274" y="0"/>
                    <a:pt x="810"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97;p11"/>
            <p:cNvGrpSpPr/>
            <p:nvPr/>
          </p:nvGrpSpPr>
          <p:grpSpPr>
            <a:xfrm>
              <a:off x="7711810" y="4485138"/>
              <a:ext cx="592677" cy="273720"/>
              <a:chOff x="2029210" y="3484363"/>
              <a:chExt cx="592677" cy="273720"/>
            </a:xfrm>
          </p:grpSpPr>
          <p:sp>
            <p:nvSpPr>
              <p:cNvPr id="298" name="Google Shape;298;p11"/>
              <p:cNvSpPr/>
              <p:nvPr/>
            </p:nvSpPr>
            <p:spPr>
              <a:xfrm rot="5400000">
                <a:off x="2264123" y="3392748"/>
                <a:ext cx="121975" cy="454379"/>
              </a:xfrm>
              <a:custGeom>
                <a:avLst/>
                <a:gdLst/>
                <a:ahLst/>
                <a:cxnLst/>
                <a:rect l="l" t="t" r="r" b="b"/>
                <a:pathLst>
                  <a:path w="2823" h="18718" extrusionOk="0">
                    <a:moveTo>
                      <a:pt x="1" y="1"/>
                    </a:moveTo>
                    <a:lnTo>
                      <a:pt x="1" y="18717"/>
                    </a:lnTo>
                    <a:lnTo>
                      <a:pt x="2823" y="18717"/>
                    </a:lnTo>
                    <a:lnTo>
                      <a:pt x="28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1"/>
              <p:cNvSpPr/>
              <p:nvPr/>
            </p:nvSpPr>
            <p:spPr>
              <a:xfrm rot="5400000">
                <a:off x="1931972" y="3581602"/>
                <a:ext cx="265510" cy="71033"/>
              </a:xfrm>
              <a:custGeom>
                <a:avLst/>
                <a:gdLst/>
                <a:ahLst/>
                <a:cxnLst/>
                <a:rect l="l" t="t" r="r" b="b"/>
                <a:pathLst>
                  <a:path w="6145" h="1644" extrusionOk="0">
                    <a:moveTo>
                      <a:pt x="822" y="0"/>
                    </a:moveTo>
                    <a:cubicBezTo>
                      <a:pt x="358" y="0"/>
                      <a:pt x="0" y="369"/>
                      <a:pt x="0" y="822"/>
                    </a:cubicBezTo>
                    <a:cubicBezTo>
                      <a:pt x="0" y="1274"/>
                      <a:pt x="358" y="1643"/>
                      <a:pt x="822" y="1643"/>
                    </a:cubicBezTo>
                    <a:lnTo>
                      <a:pt x="5323" y="1643"/>
                    </a:lnTo>
                    <a:cubicBezTo>
                      <a:pt x="5382" y="1643"/>
                      <a:pt x="5442" y="1643"/>
                      <a:pt x="5489" y="1631"/>
                    </a:cubicBezTo>
                    <a:cubicBezTo>
                      <a:pt x="5858" y="1560"/>
                      <a:pt x="6144" y="1227"/>
                      <a:pt x="6144" y="822"/>
                    </a:cubicBezTo>
                    <a:cubicBezTo>
                      <a:pt x="6144" y="369"/>
                      <a:pt x="5775" y="0"/>
                      <a:pt x="5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1"/>
              <p:cNvSpPr/>
              <p:nvPr/>
            </p:nvSpPr>
            <p:spPr>
              <a:xfrm rot="5400000">
                <a:off x="2453378" y="3589574"/>
                <a:ext cx="265985" cy="71033"/>
              </a:xfrm>
              <a:custGeom>
                <a:avLst/>
                <a:gdLst/>
                <a:ahLst/>
                <a:cxnLst/>
                <a:rect l="l" t="t" r="r" b="b"/>
                <a:pathLst>
                  <a:path w="6156" h="1644" extrusionOk="0">
                    <a:moveTo>
                      <a:pt x="822" y="0"/>
                    </a:moveTo>
                    <a:cubicBezTo>
                      <a:pt x="369" y="0"/>
                      <a:pt x="0" y="369"/>
                      <a:pt x="0" y="822"/>
                    </a:cubicBezTo>
                    <a:cubicBezTo>
                      <a:pt x="0" y="1274"/>
                      <a:pt x="369" y="1643"/>
                      <a:pt x="822" y="1643"/>
                    </a:cubicBezTo>
                    <a:lnTo>
                      <a:pt x="5334" y="1643"/>
                    </a:lnTo>
                    <a:cubicBezTo>
                      <a:pt x="5739" y="1643"/>
                      <a:pt x="6084" y="1346"/>
                      <a:pt x="6144" y="953"/>
                    </a:cubicBezTo>
                    <a:cubicBezTo>
                      <a:pt x="6144" y="905"/>
                      <a:pt x="6156" y="870"/>
                      <a:pt x="6156" y="822"/>
                    </a:cubicBezTo>
                    <a:cubicBezTo>
                      <a:pt x="6156" y="369"/>
                      <a:pt x="5786" y="0"/>
                      <a:pt x="5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2">
    <p:bg>
      <p:bgPr>
        <a:blipFill>
          <a:blip r:embed="rId2">
            <a:alphaModFix/>
          </a:blip>
          <a:stretch>
            <a:fillRect/>
          </a:stretch>
        </a:blipFill>
        <a:effectLst/>
      </p:bgPr>
    </p:bg>
    <p:spTree>
      <p:nvGrpSpPr>
        <p:cNvPr id="1" name="Shape 302"/>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CUSTOM_2_1">
    <p:bg>
      <p:bgPr>
        <a:blipFill>
          <a:blip r:embed="rId2">
            <a:alphaModFix/>
          </a:blip>
          <a:stretch>
            <a:fillRect/>
          </a:stretch>
        </a:blipFill>
        <a:effectLst/>
      </p:bgPr>
    </p:bg>
    <p:spTree>
      <p:nvGrpSpPr>
        <p:cNvPr id="1" name="Shape 303"/>
        <p:cNvGrpSpPr/>
        <p:nvPr/>
      </p:nvGrpSpPr>
      <p:grpSpPr>
        <a:xfrm>
          <a:off x="0" y="0"/>
          <a:ext cx="0" cy="0"/>
          <a:chOff x="0" y="0"/>
          <a:chExt cx="0" cy="0"/>
        </a:xfrm>
      </p:grpSpPr>
      <p:sp>
        <p:nvSpPr>
          <p:cNvPr id="304" name="Google Shape;304;p14"/>
          <p:cNvSpPr txBox="1">
            <a:spLocks noGrp="1"/>
          </p:cNvSpPr>
          <p:nvPr>
            <p:ph type="title"/>
          </p:nvPr>
        </p:nvSpPr>
        <p:spPr>
          <a:xfrm>
            <a:off x="1744350" y="1516450"/>
            <a:ext cx="2367000" cy="502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algn="l" rtl="0">
              <a:spcBef>
                <a:spcPts val="0"/>
              </a:spcBef>
              <a:spcAft>
                <a:spcPts val="0"/>
              </a:spcAft>
              <a:buSzPts val="3500"/>
              <a:buNone/>
              <a:defRPr/>
            </a:lvl2pPr>
            <a:lvl3pPr lvl="2" algn="l" rtl="0">
              <a:spcBef>
                <a:spcPts val="0"/>
              </a:spcBef>
              <a:spcAft>
                <a:spcPts val="0"/>
              </a:spcAft>
              <a:buSzPts val="3500"/>
              <a:buNone/>
              <a:defRPr/>
            </a:lvl3pPr>
            <a:lvl4pPr lvl="3" algn="l" rtl="0">
              <a:spcBef>
                <a:spcPts val="0"/>
              </a:spcBef>
              <a:spcAft>
                <a:spcPts val="0"/>
              </a:spcAft>
              <a:buSzPts val="3500"/>
              <a:buNone/>
              <a:defRPr/>
            </a:lvl4pPr>
            <a:lvl5pPr lvl="4" algn="l" rtl="0">
              <a:spcBef>
                <a:spcPts val="0"/>
              </a:spcBef>
              <a:spcAft>
                <a:spcPts val="0"/>
              </a:spcAft>
              <a:buSzPts val="3500"/>
              <a:buNone/>
              <a:defRPr/>
            </a:lvl5pPr>
            <a:lvl6pPr lvl="5" algn="l" rtl="0">
              <a:spcBef>
                <a:spcPts val="0"/>
              </a:spcBef>
              <a:spcAft>
                <a:spcPts val="0"/>
              </a:spcAft>
              <a:buSzPts val="3500"/>
              <a:buNone/>
              <a:defRPr/>
            </a:lvl6pPr>
            <a:lvl7pPr lvl="6" algn="l" rtl="0">
              <a:spcBef>
                <a:spcPts val="0"/>
              </a:spcBef>
              <a:spcAft>
                <a:spcPts val="0"/>
              </a:spcAft>
              <a:buSzPts val="3500"/>
              <a:buNone/>
              <a:defRPr/>
            </a:lvl7pPr>
            <a:lvl8pPr lvl="7" algn="l" rtl="0">
              <a:spcBef>
                <a:spcPts val="0"/>
              </a:spcBef>
              <a:spcAft>
                <a:spcPts val="0"/>
              </a:spcAft>
              <a:buSzPts val="3500"/>
              <a:buNone/>
              <a:defRPr/>
            </a:lvl8pPr>
            <a:lvl9pPr lvl="8" algn="l" rtl="0">
              <a:spcBef>
                <a:spcPts val="0"/>
              </a:spcBef>
              <a:spcAft>
                <a:spcPts val="0"/>
              </a:spcAft>
              <a:buSzPts val="3500"/>
              <a:buNone/>
              <a:defRPr/>
            </a:lvl9pPr>
          </a:lstStyle>
          <a:p>
            <a:endParaRPr/>
          </a:p>
        </p:txBody>
      </p:sp>
      <p:sp>
        <p:nvSpPr>
          <p:cNvPr id="305" name="Google Shape;305;p14"/>
          <p:cNvSpPr txBox="1">
            <a:spLocks noGrp="1"/>
          </p:cNvSpPr>
          <p:nvPr>
            <p:ph type="title" idx="2" hasCustomPrompt="1"/>
          </p:nvPr>
        </p:nvSpPr>
        <p:spPr>
          <a:xfrm>
            <a:off x="1744350" y="638963"/>
            <a:ext cx="2367000" cy="8640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lt2"/>
              </a:buClr>
              <a:buSzPts val="7000"/>
              <a:buNone/>
              <a:defRPr sz="7000">
                <a:solidFill>
                  <a:schemeClr val="lt2"/>
                </a:solidFill>
              </a:defRPr>
            </a:lvl1pPr>
            <a:lvl2pPr lvl="1" algn="l" rtl="0">
              <a:spcBef>
                <a:spcPts val="0"/>
              </a:spcBef>
              <a:spcAft>
                <a:spcPts val="0"/>
              </a:spcAft>
              <a:buClr>
                <a:schemeClr val="lt2"/>
              </a:buClr>
              <a:buSzPts val="7000"/>
              <a:buNone/>
              <a:defRPr sz="7000">
                <a:solidFill>
                  <a:schemeClr val="lt2"/>
                </a:solidFill>
              </a:defRPr>
            </a:lvl2pPr>
            <a:lvl3pPr lvl="2" algn="l" rtl="0">
              <a:spcBef>
                <a:spcPts val="0"/>
              </a:spcBef>
              <a:spcAft>
                <a:spcPts val="0"/>
              </a:spcAft>
              <a:buClr>
                <a:schemeClr val="lt2"/>
              </a:buClr>
              <a:buSzPts val="7000"/>
              <a:buNone/>
              <a:defRPr sz="7000">
                <a:solidFill>
                  <a:schemeClr val="lt2"/>
                </a:solidFill>
              </a:defRPr>
            </a:lvl3pPr>
            <a:lvl4pPr lvl="3" algn="l" rtl="0">
              <a:spcBef>
                <a:spcPts val="0"/>
              </a:spcBef>
              <a:spcAft>
                <a:spcPts val="0"/>
              </a:spcAft>
              <a:buClr>
                <a:schemeClr val="lt2"/>
              </a:buClr>
              <a:buSzPts val="7000"/>
              <a:buNone/>
              <a:defRPr sz="7000">
                <a:solidFill>
                  <a:schemeClr val="lt2"/>
                </a:solidFill>
              </a:defRPr>
            </a:lvl4pPr>
            <a:lvl5pPr lvl="4" algn="l" rtl="0">
              <a:spcBef>
                <a:spcPts val="0"/>
              </a:spcBef>
              <a:spcAft>
                <a:spcPts val="0"/>
              </a:spcAft>
              <a:buClr>
                <a:schemeClr val="lt2"/>
              </a:buClr>
              <a:buSzPts val="7000"/>
              <a:buNone/>
              <a:defRPr sz="7000">
                <a:solidFill>
                  <a:schemeClr val="lt2"/>
                </a:solidFill>
              </a:defRPr>
            </a:lvl5pPr>
            <a:lvl6pPr lvl="5" algn="l" rtl="0">
              <a:spcBef>
                <a:spcPts val="0"/>
              </a:spcBef>
              <a:spcAft>
                <a:spcPts val="0"/>
              </a:spcAft>
              <a:buClr>
                <a:schemeClr val="lt2"/>
              </a:buClr>
              <a:buSzPts val="7000"/>
              <a:buNone/>
              <a:defRPr sz="7000">
                <a:solidFill>
                  <a:schemeClr val="lt2"/>
                </a:solidFill>
              </a:defRPr>
            </a:lvl6pPr>
            <a:lvl7pPr lvl="6" algn="l" rtl="0">
              <a:spcBef>
                <a:spcPts val="0"/>
              </a:spcBef>
              <a:spcAft>
                <a:spcPts val="0"/>
              </a:spcAft>
              <a:buClr>
                <a:schemeClr val="lt2"/>
              </a:buClr>
              <a:buSzPts val="7000"/>
              <a:buNone/>
              <a:defRPr sz="7000">
                <a:solidFill>
                  <a:schemeClr val="lt2"/>
                </a:solidFill>
              </a:defRPr>
            </a:lvl7pPr>
            <a:lvl8pPr lvl="7" algn="l" rtl="0">
              <a:spcBef>
                <a:spcPts val="0"/>
              </a:spcBef>
              <a:spcAft>
                <a:spcPts val="0"/>
              </a:spcAft>
              <a:buClr>
                <a:schemeClr val="lt2"/>
              </a:buClr>
              <a:buSzPts val="7000"/>
              <a:buNone/>
              <a:defRPr sz="7000">
                <a:solidFill>
                  <a:schemeClr val="lt2"/>
                </a:solidFill>
              </a:defRPr>
            </a:lvl8pPr>
            <a:lvl9pPr lvl="8" algn="l" rtl="0">
              <a:spcBef>
                <a:spcPts val="0"/>
              </a:spcBef>
              <a:spcAft>
                <a:spcPts val="0"/>
              </a:spcAft>
              <a:buClr>
                <a:schemeClr val="lt2"/>
              </a:buClr>
              <a:buSzPts val="7000"/>
              <a:buNone/>
              <a:defRPr sz="7000">
                <a:solidFill>
                  <a:schemeClr val="lt2"/>
                </a:solidFill>
              </a:defRPr>
            </a:lvl9pPr>
          </a:lstStyle>
          <a:p>
            <a:r>
              <a:t>xx%</a:t>
            </a:r>
          </a:p>
        </p:txBody>
      </p:sp>
      <p:sp>
        <p:nvSpPr>
          <p:cNvPr id="306" name="Google Shape;306;p14"/>
          <p:cNvSpPr txBox="1">
            <a:spLocks noGrp="1"/>
          </p:cNvSpPr>
          <p:nvPr>
            <p:ph type="subTitle" idx="1"/>
          </p:nvPr>
        </p:nvSpPr>
        <p:spPr>
          <a:xfrm>
            <a:off x="1744350" y="2032438"/>
            <a:ext cx="2367000" cy="374100"/>
          </a:xfrm>
          <a:prstGeom prst="rect">
            <a:avLst/>
          </a:prstGeom>
        </p:spPr>
        <p:txBody>
          <a:bodyPr spcFirstLastPara="1" wrap="square" lIns="91425" tIns="91425" rIns="91425" bIns="91425" anchor="ctr" anchorCtr="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307" name="Google Shape;307;p14"/>
          <p:cNvSpPr txBox="1">
            <a:spLocks noGrp="1"/>
          </p:cNvSpPr>
          <p:nvPr>
            <p:ph type="title" idx="3"/>
          </p:nvPr>
        </p:nvSpPr>
        <p:spPr>
          <a:xfrm>
            <a:off x="5032625" y="1516450"/>
            <a:ext cx="2367000" cy="502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algn="l" rtl="0">
              <a:spcBef>
                <a:spcPts val="0"/>
              </a:spcBef>
              <a:spcAft>
                <a:spcPts val="0"/>
              </a:spcAft>
              <a:buSzPts val="3500"/>
              <a:buNone/>
              <a:defRPr/>
            </a:lvl2pPr>
            <a:lvl3pPr lvl="2" algn="l" rtl="0">
              <a:spcBef>
                <a:spcPts val="0"/>
              </a:spcBef>
              <a:spcAft>
                <a:spcPts val="0"/>
              </a:spcAft>
              <a:buSzPts val="3500"/>
              <a:buNone/>
              <a:defRPr/>
            </a:lvl3pPr>
            <a:lvl4pPr lvl="3" algn="l" rtl="0">
              <a:spcBef>
                <a:spcPts val="0"/>
              </a:spcBef>
              <a:spcAft>
                <a:spcPts val="0"/>
              </a:spcAft>
              <a:buSzPts val="3500"/>
              <a:buNone/>
              <a:defRPr/>
            </a:lvl4pPr>
            <a:lvl5pPr lvl="4" algn="l" rtl="0">
              <a:spcBef>
                <a:spcPts val="0"/>
              </a:spcBef>
              <a:spcAft>
                <a:spcPts val="0"/>
              </a:spcAft>
              <a:buSzPts val="3500"/>
              <a:buNone/>
              <a:defRPr/>
            </a:lvl5pPr>
            <a:lvl6pPr lvl="5" algn="l" rtl="0">
              <a:spcBef>
                <a:spcPts val="0"/>
              </a:spcBef>
              <a:spcAft>
                <a:spcPts val="0"/>
              </a:spcAft>
              <a:buSzPts val="3500"/>
              <a:buNone/>
              <a:defRPr/>
            </a:lvl6pPr>
            <a:lvl7pPr lvl="6" algn="l" rtl="0">
              <a:spcBef>
                <a:spcPts val="0"/>
              </a:spcBef>
              <a:spcAft>
                <a:spcPts val="0"/>
              </a:spcAft>
              <a:buSzPts val="3500"/>
              <a:buNone/>
              <a:defRPr/>
            </a:lvl7pPr>
            <a:lvl8pPr lvl="7" algn="l" rtl="0">
              <a:spcBef>
                <a:spcPts val="0"/>
              </a:spcBef>
              <a:spcAft>
                <a:spcPts val="0"/>
              </a:spcAft>
              <a:buSzPts val="3500"/>
              <a:buNone/>
              <a:defRPr/>
            </a:lvl8pPr>
            <a:lvl9pPr lvl="8" algn="l" rtl="0">
              <a:spcBef>
                <a:spcPts val="0"/>
              </a:spcBef>
              <a:spcAft>
                <a:spcPts val="0"/>
              </a:spcAft>
              <a:buSzPts val="3500"/>
              <a:buNone/>
              <a:defRPr/>
            </a:lvl9pPr>
          </a:lstStyle>
          <a:p>
            <a:endParaRPr/>
          </a:p>
        </p:txBody>
      </p:sp>
      <p:sp>
        <p:nvSpPr>
          <p:cNvPr id="308" name="Google Shape;308;p14"/>
          <p:cNvSpPr txBox="1">
            <a:spLocks noGrp="1"/>
          </p:cNvSpPr>
          <p:nvPr>
            <p:ph type="title" idx="4" hasCustomPrompt="1"/>
          </p:nvPr>
        </p:nvSpPr>
        <p:spPr>
          <a:xfrm>
            <a:off x="5032625" y="638963"/>
            <a:ext cx="2367000" cy="8640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lt2"/>
              </a:buClr>
              <a:buSzPts val="7000"/>
              <a:buNone/>
              <a:defRPr sz="7000">
                <a:solidFill>
                  <a:schemeClr val="lt2"/>
                </a:solidFill>
              </a:defRPr>
            </a:lvl1pPr>
            <a:lvl2pPr lvl="1" algn="l" rtl="0">
              <a:spcBef>
                <a:spcPts val="0"/>
              </a:spcBef>
              <a:spcAft>
                <a:spcPts val="0"/>
              </a:spcAft>
              <a:buClr>
                <a:schemeClr val="lt2"/>
              </a:buClr>
              <a:buSzPts val="7000"/>
              <a:buNone/>
              <a:defRPr sz="7000">
                <a:solidFill>
                  <a:schemeClr val="lt2"/>
                </a:solidFill>
              </a:defRPr>
            </a:lvl2pPr>
            <a:lvl3pPr lvl="2" algn="l" rtl="0">
              <a:spcBef>
                <a:spcPts val="0"/>
              </a:spcBef>
              <a:spcAft>
                <a:spcPts val="0"/>
              </a:spcAft>
              <a:buClr>
                <a:schemeClr val="lt2"/>
              </a:buClr>
              <a:buSzPts val="7000"/>
              <a:buNone/>
              <a:defRPr sz="7000">
                <a:solidFill>
                  <a:schemeClr val="lt2"/>
                </a:solidFill>
              </a:defRPr>
            </a:lvl3pPr>
            <a:lvl4pPr lvl="3" algn="l" rtl="0">
              <a:spcBef>
                <a:spcPts val="0"/>
              </a:spcBef>
              <a:spcAft>
                <a:spcPts val="0"/>
              </a:spcAft>
              <a:buClr>
                <a:schemeClr val="lt2"/>
              </a:buClr>
              <a:buSzPts val="7000"/>
              <a:buNone/>
              <a:defRPr sz="7000">
                <a:solidFill>
                  <a:schemeClr val="lt2"/>
                </a:solidFill>
              </a:defRPr>
            </a:lvl4pPr>
            <a:lvl5pPr lvl="4" algn="l" rtl="0">
              <a:spcBef>
                <a:spcPts val="0"/>
              </a:spcBef>
              <a:spcAft>
                <a:spcPts val="0"/>
              </a:spcAft>
              <a:buClr>
                <a:schemeClr val="lt2"/>
              </a:buClr>
              <a:buSzPts val="7000"/>
              <a:buNone/>
              <a:defRPr sz="7000">
                <a:solidFill>
                  <a:schemeClr val="lt2"/>
                </a:solidFill>
              </a:defRPr>
            </a:lvl5pPr>
            <a:lvl6pPr lvl="5" algn="l" rtl="0">
              <a:spcBef>
                <a:spcPts val="0"/>
              </a:spcBef>
              <a:spcAft>
                <a:spcPts val="0"/>
              </a:spcAft>
              <a:buClr>
                <a:schemeClr val="lt2"/>
              </a:buClr>
              <a:buSzPts val="7000"/>
              <a:buNone/>
              <a:defRPr sz="7000">
                <a:solidFill>
                  <a:schemeClr val="lt2"/>
                </a:solidFill>
              </a:defRPr>
            </a:lvl6pPr>
            <a:lvl7pPr lvl="6" algn="l" rtl="0">
              <a:spcBef>
                <a:spcPts val="0"/>
              </a:spcBef>
              <a:spcAft>
                <a:spcPts val="0"/>
              </a:spcAft>
              <a:buClr>
                <a:schemeClr val="lt2"/>
              </a:buClr>
              <a:buSzPts val="7000"/>
              <a:buNone/>
              <a:defRPr sz="7000">
                <a:solidFill>
                  <a:schemeClr val="lt2"/>
                </a:solidFill>
              </a:defRPr>
            </a:lvl7pPr>
            <a:lvl8pPr lvl="7" algn="l" rtl="0">
              <a:spcBef>
                <a:spcPts val="0"/>
              </a:spcBef>
              <a:spcAft>
                <a:spcPts val="0"/>
              </a:spcAft>
              <a:buClr>
                <a:schemeClr val="lt2"/>
              </a:buClr>
              <a:buSzPts val="7000"/>
              <a:buNone/>
              <a:defRPr sz="7000">
                <a:solidFill>
                  <a:schemeClr val="lt2"/>
                </a:solidFill>
              </a:defRPr>
            </a:lvl8pPr>
            <a:lvl9pPr lvl="8" algn="l" rtl="0">
              <a:spcBef>
                <a:spcPts val="0"/>
              </a:spcBef>
              <a:spcAft>
                <a:spcPts val="0"/>
              </a:spcAft>
              <a:buClr>
                <a:schemeClr val="lt2"/>
              </a:buClr>
              <a:buSzPts val="7000"/>
              <a:buNone/>
              <a:defRPr sz="7000">
                <a:solidFill>
                  <a:schemeClr val="lt2"/>
                </a:solidFill>
              </a:defRPr>
            </a:lvl9pPr>
          </a:lstStyle>
          <a:p>
            <a:r>
              <a:t>xx%</a:t>
            </a:r>
          </a:p>
        </p:txBody>
      </p:sp>
      <p:sp>
        <p:nvSpPr>
          <p:cNvPr id="309" name="Google Shape;309;p14"/>
          <p:cNvSpPr txBox="1">
            <a:spLocks noGrp="1"/>
          </p:cNvSpPr>
          <p:nvPr>
            <p:ph type="subTitle" idx="5"/>
          </p:nvPr>
        </p:nvSpPr>
        <p:spPr>
          <a:xfrm>
            <a:off x="5032625" y="2032438"/>
            <a:ext cx="2367000" cy="374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10" name="Google Shape;310;p14"/>
          <p:cNvSpPr txBox="1">
            <a:spLocks noGrp="1"/>
          </p:cNvSpPr>
          <p:nvPr>
            <p:ph type="title" idx="6"/>
          </p:nvPr>
        </p:nvSpPr>
        <p:spPr>
          <a:xfrm>
            <a:off x="1744350" y="3538250"/>
            <a:ext cx="2367000" cy="502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algn="l" rtl="0">
              <a:spcBef>
                <a:spcPts val="0"/>
              </a:spcBef>
              <a:spcAft>
                <a:spcPts val="0"/>
              </a:spcAft>
              <a:buSzPts val="3500"/>
              <a:buNone/>
              <a:defRPr/>
            </a:lvl2pPr>
            <a:lvl3pPr lvl="2" algn="l" rtl="0">
              <a:spcBef>
                <a:spcPts val="0"/>
              </a:spcBef>
              <a:spcAft>
                <a:spcPts val="0"/>
              </a:spcAft>
              <a:buSzPts val="3500"/>
              <a:buNone/>
              <a:defRPr/>
            </a:lvl3pPr>
            <a:lvl4pPr lvl="3" algn="l" rtl="0">
              <a:spcBef>
                <a:spcPts val="0"/>
              </a:spcBef>
              <a:spcAft>
                <a:spcPts val="0"/>
              </a:spcAft>
              <a:buSzPts val="3500"/>
              <a:buNone/>
              <a:defRPr/>
            </a:lvl4pPr>
            <a:lvl5pPr lvl="4" algn="l" rtl="0">
              <a:spcBef>
                <a:spcPts val="0"/>
              </a:spcBef>
              <a:spcAft>
                <a:spcPts val="0"/>
              </a:spcAft>
              <a:buSzPts val="3500"/>
              <a:buNone/>
              <a:defRPr/>
            </a:lvl5pPr>
            <a:lvl6pPr lvl="5" algn="l" rtl="0">
              <a:spcBef>
                <a:spcPts val="0"/>
              </a:spcBef>
              <a:spcAft>
                <a:spcPts val="0"/>
              </a:spcAft>
              <a:buSzPts val="3500"/>
              <a:buNone/>
              <a:defRPr/>
            </a:lvl6pPr>
            <a:lvl7pPr lvl="6" algn="l" rtl="0">
              <a:spcBef>
                <a:spcPts val="0"/>
              </a:spcBef>
              <a:spcAft>
                <a:spcPts val="0"/>
              </a:spcAft>
              <a:buSzPts val="3500"/>
              <a:buNone/>
              <a:defRPr/>
            </a:lvl7pPr>
            <a:lvl8pPr lvl="7" algn="l" rtl="0">
              <a:spcBef>
                <a:spcPts val="0"/>
              </a:spcBef>
              <a:spcAft>
                <a:spcPts val="0"/>
              </a:spcAft>
              <a:buSzPts val="3500"/>
              <a:buNone/>
              <a:defRPr/>
            </a:lvl8pPr>
            <a:lvl9pPr lvl="8" algn="l" rtl="0">
              <a:spcBef>
                <a:spcPts val="0"/>
              </a:spcBef>
              <a:spcAft>
                <a:spcPts val="0"/>
              </a:spcAft>
              <a:buSzPts val="3500"/>
              <a:buNone/>
              <a:defRPr/>
            </a:lvl9pPr>
          </a:lstStyle>
          <a:p>
            <a:endParaRPr/>
          </a:p>
        </p:txBody>
      </p:sp>
      <p:sp>
        <p:nvSpPr>
          <p:cNvPr id="311" name="Google Shape;311;p14"/>
          <p:cNvSpPr txBox="1">
            <a:spLocks noGrp="1"/>
          </p:cNvSpPr>
          <p:nvPr>
            <p:ph type="title" idx="7" hasCustomPrompt="1"/>
          </p:nvPr>
        </p:nvSpPr>
        <p:spPr>
          <a:xfrm>
            <a:off x="1744350" y="2660763"/>
            <a:ext cx="2367000" cy="8640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lt2"/>
              </a:buClr>
              <a:buSzPts val="7000"/>
              <a:buNone/>
              <a:defRPr sz="7000">
                <a:solidFill>
                  <a:schemeClr val="lt2"/>
                </a:solidFill>
              </a:defRPr>
            </a:lvl1pPr>
            <a:lvl2pPr lvl="1" algn="l" rtl="0">
              <a:spcBef>
                <a:spcPts val="0"/>
              </a:spcBef>
              <a:spcAft>
                <a:spcPts val="0"/>
              </a:spcAft>
              <a:buClr>
                <a:schemeClr val="lt2"/>
              </a:buClr>
              <a:buSzPts val="7000"/>
              <a:buNone/>
              <a:defRPr sz="7000">
                <a:solidFill>
                  <a:schemeClr val="lt2"/>
                </a:solidFill>
              </a:defRPr>
            </a:lvl2pPr>
            <a:lvl3pPr lvl="2" algn="l" rtl="0">
              <a:spcBef>
                <a:spcPts val="0"/>
              </a:spcBef>
              <a:spcAft>
                <a:spcPts val="0"/>
              </a:spcAft>
              <a:buClr>
                <a:schemeClr val="lt2"/>
              </a:buClr>
              <a:buSzPts val="7000"/>
              <a:buNone/>
              <a:defRPr sz="7000">
                <a:solidFill>
                  <a:schemeClr val="lt2"/>
                </a:solidFill>
              </a:defRPr>
            </a:lvl3pPr>
            <a:lvl4pPr lvl="3" algn="l" rtl="0">
              <a:spcBef>
                <a:spcPts val="0"/>
              </a:spcBef>
              <a:spcAft>
                <a:spcPts val="0"/>
              </a:spcAft>
              <a:buClr>
                <a:schemeClr val="lt2"/>
              </a:buClr>
              <a:buSzPts val="7000"/>
              <a:buNone/>
              <a:defRPr sz="7000">
                <a:solidFill>
                  <a:schemeClr val="lt2"/>
                </a:solidFill>
              </a:defRPr>
            </a:lvl4pPr>
            <a:lvl5pPr lvl="4" algn="l" rtl="0">
              <a:spcBef>
                <a:spcPts val="0"/>
              </a:spcBef>
              <a:spcAft>
                <a:spcPts val="0"/>
              </a:spcAft>
              <a:buClr>
                <a:schemeClr val="lt2"/>
              </a:buClr>
              <a:buSzPts val="7000"/>
              <a:buNone/>
              <a:defRPr sz="7000">
                <a:solidFill>
                  <a:schemeClr val="lt2"/>
                </a:solidFill>
              </a:defRPr>
            </a:lvl5pPr>
            <a:lvl6pPr lvl="5" algn="l" rtl="0">
              <a:spcBef>
                <a:spcPts val="0"/>
              </a:spcBef>
              <a:spcAft>
                <a:spcPts val="0"/>
              </a:spcAft>
              <a:buClr>
                <a:schemeClr val="lt2"/>
              </a:buClr>
              <a:buSzPts val="7000"/>
              <a:buNone/>
              <a:defRPr sz="7000">
                <a:solidFill>
                  <a:schemeClr val="lt2"/>
                </a:solidFill>
              </a:defRPr>
            </a:lvl6pPr>
            <a:lvl7pPr lvl="6" algn="l" rtl="0">
              <a:spcBef>
                <a:spcPts val="0"/>
              </a:spcBef>
              <a:spcAft>
                <a:spcPts val="0"/>
              </a:spcAft>
              <a:buClr>
                <a:schemeClr val="lt2"/>
              </a:buClr>
              <a:buSzPts val="7000"/>
              <a:buNone/>
              <a:defRPr sz="7000">
                <a:solidFill>
                  <a:schemeClr val="lt2"/>
                </a:solidFill>
              </a:defRPr>
            </a:lvl7pPr>
            <a:lvl8pPr lvl="7" algn="l" rtl="0">
              <a:spcBef>
                <a:spcPts val="0"/>
              </a:spcBef>
              <a:spcAft>
                <a:spcPts val="0"/>
              </a:spcAft>
              <a:buClr>
                <a:schemeClr val="lt2"/>
              </a:buClr>
              <a:buSzPts val="7000"/>
              <a:buNone/>
              <a:defRPr sz="7000">
                <a:solidFill>
                  <a:schemeClr val="lt2"/>
                </a:solidFill>
              </a:defRPr>
            </a:lvl8pPr>
            <a:lvl9pPr lvl="8" algn="l" rtl="0">
              <a:spcBef>
                <a:spcPts val="0"/>
              </a:spcBef>
              <a:spcAft>
                <a:spcPts val="0"/>
              </a:spcAft>
              <a:buClr>
                <a:schemeClr val="lt2"/>
              </a:buClr>
              <a:buSzPts val="7000"/>
              <a:buNone/>
              <a:defRPr sz="7000">
                <a:solidFill>
                  <a:schemeClr val="lt2"/>
                </a:solidFill>
              </a:defRPr>
            </a:lvl9pPr>
          </a:lstStyle>
          <a:p>
            <a:r>
              <a:t>xx%</a:t>
            </a:r>
          </a:p>
        </p:txBody>
      </p:sp>
      <p:sp>
        <p:nvSpPr>
          <p:cNvPr id="312" name="Google Shape;312;p14"/>
          <p:cNvSpPr txBox="1">
            <a:spLocks noGrp="1"/>
          </p:cNvSpPr>
          <p:nvPr>
            <p:ph type="subTitle" idx="8"/>
          </p:nvPr>
        </p:nvSpPr>
        <p:spPr>
          <a:xfrm>
            <a:off x="1744350" y="4054238"/>
            <a:ext cx="2367000" cy="374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13" name="Google Shape;313;p14"/>
          <p:cNvSpPr txBox="1">
            <a:spLocks noGrp="1"/>
          </p:cNvSpPr>
          <p:nvPr>
            <p:ph type="title" idx="9"/>
          </p:nvPr>
        </p:nvSpPr>
        <p:spPr>
          <a:xfrm>
            <a:off x="5032625" y="3538250"/>
            <a:ext cx="2367000" cy="502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algn="l" rtl="0">
              <a:spcBef>
                <a:spcPts val="0"/>
              </a:spcBef>
              <a:spcAft>
                <a:spcPts val="0"/>
              </a:spcAft>
              <a:buSzPts val="3500"/>
              <a:buNone/>
              <a:defRPr/>
            </a:lvl2pPr>
            <a:lvl3pPr lvl="2" algn="l" rtl="0">
              <a:spcBef>
                <a:spcPts val="0"/>
              </a:spcBef>
              <a:spcAft>
                <a:spcPts val="0"/>
              </a:spcAft>
              <a:buSzPts val="3500"/>
              <a:buNone/>
              <a:defRPr/>
            </a:lvl3pPr>
            <a:lvl4pPr lvl="3" algn="l" rtl="0">
              <a:spcBef>
                <a:spcPts val="0"/>
              </a:spcBef>
              <a:spcAft>
                <a:spcPts val="0"/>
              </a:spcAft>
              <a:buSzPts val="3500"/>
              <a:buNone/>
              <a:defRPr/>
            </a:lvl4pPr>
            <a:lvl5pPr lvl="4" algn="l" rtl="0">
              <a:spcBef>
                <a:spcPts val="0"/>
              </a:spcBef>
              <a:spcAft>
                <a:spcPts val="0"/>
              </a:spcAft>
              <a:buSzPts val="3500"/>
              <a:buNone/>
              <a:defRPr/>
            </a:lvl5pPr>
            <a:lvl6pPr lvl="5" algn="l" rtl="0">
              <a:spcBef>
                <a:spcPts val="0"/>
              </a:spcBef>
              <a:spcAft>
                <a:spcPts val="0"/>
              </a:spcAft>
              <a:buSzPts val="3500"/>
              <a:buNone/>
              <a:defRPr/>
            </a:lvl6pPr>
            <a:lvl7pPr lvl="6" algn="l" rtl="0">
              <a:spcBef>
                <a:spcPts val="0"/>
              </a:spcBef>
              <a:spcAft>
                <a:spcPts val="0"/>
              </a:spcAft>
              <a:buSzPts val="3500"/>
              <a:buNone/>
              <a:defRPr/>
            </a:lvl7pPr>
            <a:lvl8pPr lvl="7" algn="l" rtl="0">
              <a:spcBef>
                <a:spcPts val="0"/>
              </a:spcBef>
              <a:spcAft>
                <a:spcPts val="0"/>
              </a:spcAft>
              <a:buSzPts val="3500"/>
              <a:buNone/>
              <a:defRPr/>
            </a:lvl8pPr>
            <a:lvl9pPr lvl="8" algn="l" rtl="0">
              <a:spcBef>
                <a:spcPts val="0"/>
              </a:spcBef>
              <a:spcAft>
                <a:spcPts val="0"/>
              </a:spcAft>
              <a:buSzPts val="3500"/>
              <a:buNone/>
              <a:defRPr/>
            </a:lvl9pPr>
          </a:lstStyle>
          <a:p>
            <a:endParaRPr/>
          </a:p>
        </p:txBody>
      </p:sp>
      <p:sp>
        <p:nvSpPr>
          <p:cNvPr id="314" name="Google Shape;314;p14"/>
          <p:cNvSpPr txBox="1">
            <a:spLocks noGrp="1"/>
          </p:cNvSpPr>
          <p:nvPr>
            <p:ph type="title" idx="13" hasCustomPrompt="1"/>
          </p:nvPr>
        </p:nvSpPr>
        <p:spPr>
          <a:xfrm>
            <a:off x="5032625" y="2660763"/>
            <a:ext cx="2367000" cy="8640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lt2"/>
              </a:buClr>
              <a:buSzPts val="7000"/>
              <a:buNone/>
              <a:defRPr sz="7000">
                <a:solidFill>
                  <a:schemeClr val="lt2"/>
                </a:solidFill>
              </a:defRPr>
            </a:lvl1pPr>
            <a:lvl2pPr lvl="1" algn="l" rtl="0">
              <a:spcBef>
                <a:spcPts val="0"/>
              </a:spcBef>
              <a:spcAft>
                <a:spcPts val="0"/>
              </a:spcAft>
              <a:buClr>
                <a:schemeClr val="lt2"/>
              </a:buClr>
              <a:buSzPts val="7000"/>
              <a:buNone/>
              <a:defRPr sz="7000">
                <a:solidFill>
                  <a:schemeClr val="lt2"/>
                </a:solidFill>
              </a:defRPr>
            </a:lvl2pPr>
            <a:lvl3pPr lvl="2" algn="l" rtl="0">
              <a:spcBef>
                <a:spcPts val="0"/>
              </a:spcBef>
              <a:spcAft>
                <a:spcPts val="0"/>
              </a:spcAft>
              <a:buClr>
                <a:schemeClr val="lt2"/>
              </a:buClr>
              <a:buSzPts val="7000"/>
              <a:buNone/>
              <a:defRPr sz="7000">
                <a:solidFill>
                  <a:schemeClr val="lt2"/>
                </a:solidFill>
              </a:defRPr>
            </a:lvl3pPr>
            <a:lvl4pPr lvl="3" algn="l" rtl="0">
              <a:spcBef>
                <a:spcPts val="0"/>
              </a:spcBef>
              <a:spcAft>
                <a:spcPts val="0"/>
              </a:spcAft>
              <a:buClr>
                <a:schemeClr val="lt2"/>
              </a:buClr>
              <a:buSzPts val="7000"/>
              <a:buNone/>
              <a:defRPr sz="7000">
                <a:solidFill>
                  <a:schemeClr val="lt2"/>
                </a:solidFill>
              </a:defRPr>
            </a:lvl4pPr>
            <a:lvl5pPr lvl="4" algn="l" rtl="0">
              <a:spcBef>
                <a:spcPts val="0"/>
              </a:spcBef>
              <a:spcAft>
                <a:spcPts val="0"/>
              </a:spcAft>
              <a:buClr>
                <a:schemeClr val="lt2"/>
              </a:buClr>
              <a:buSzPts val="7000"/>
              <a:buNone/>
              <a:defRPr sz="7000">
                <a:solidFill>
                  <a:schemeClr val="lt2"/>
                </a:solidFill>
              </a:defRPr>
            </a:lvl5pPr>
            <a:lvl6pPr lvl="5" algn="l" rtl="0">
              <a:spcBef>
                <a:spcPts val="0"/>
              </a:spcBef>
              <a:spcAft>
                <a:spcPts val="0"/>
              </a:spcAft>
              <a:buClr>
                <a:schemeClr val="lt2"/>
              </a:buClr>
              <a:buSzPts val="7000"/>
              <a:buNone/>
              <a:defRPr sz="7000">
                <a:solidFill>
                  <a:schemeClr val="lt2"/>
                </a:solidFill>
              </a:defRPr>
            </a:lvl6pPr>
            <a:lvl7pPr lvl="6" algn="l" rtl="0">
              <a:spcBef>
                <a:spcPts val="0"/>
              </a:spcBef>
              <a:spcAft>
                <a:spcPts val="0"/>
              </a:spcAft>
              <a:buClr>
                <a:schemeClr val="lt2"/>
              </a:buClr>
              <a:buSzPts val="7000"/>
              <a:buNone/>
              <a:defRPr sz="7000">
                <a:solidFill>
                  <a:schemeClr val="lt2"/>
                </a:solidFill>
              </a:defRPr>
            </a:lvl7pPr>
            <a:lvl8pPr lvl="7" algn="l" rtl="0">
              <a:spcBef>
                <a:spcPts val="0"/>
              </a:spcBef>
              <a:spcAft>
                <a:spcPts val="0"/>
              </a:spcAft>
              <a:buClr>
                <a:schemeClr val="lt2"/>
              </a:buClr>
              <a:buSzPts val="7000"/>
              <a:buNone/>
              <a:defRPr sz="7000">
                <a:solidFill>
                  <a:schemeClr val="lt2"/>
                </a:solidFill>
              </a:defRPr>
            </a:lvl8pPr>
            <a:lvl9pPr lvl="8" algn="l" rtl="0">
              <a:spcBef>
                <a:spcPts val="0"/>
              </a:spcBef>
              <a:spcAft>
                <a:spcPts val="0"/>
              </a:spcAft>
              <a:buClr>
                <a:schemeClr val="lt2"/>
              </a:buClr>
              <a:buSzPts val="7000"/>
              <a:buNone/>
              <a:defRPr sz="7000">
                <a:solidFill>
                  <a:schemeClr val="lt2"/>
                </a:solidFill>
              </a:defRPr>
            </a:lvl9pPr>
          </a:lstStyle>
          <a:p>
            <a:r>
              <a:t>xx%</a:t>
            </a:r>
          </a:p>
        </p:txBody>
      </p:sp>
      <p:sp>
        <p:nvSpPr>
          <p:cNvPr id="315" name="Google Shape;315;p14"/>
          <p:cNvSpPr txBox="1">
            <a:spLocks noGrp="1"/>
          </p:cNvSpPr>
          <p:nvPr>
            <p:ph type="subTitle" idx="14"/>
          </p:nvPr>
        </p:nvSpPr>
        <p:spPr>
          <a:xfrm>
            <a:off x="5032625" y="4054238"/>
            <a:ext cx="2367000" cy="374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16" name="Google Shape;316;p14"/>
          <p:cNvSpPr/>
          <p:nvPr/>
        </p:nvSpPr>
        <p:spPr>
          <a:xfrm rot="-5690346">
            <a:off x="554414" y="4578805"/>
            <a:ext cx="1503846" cy="1503846"/>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alpha val="240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17" name="Google Shape;317;p14"/>
          <p:cNvSpPr/>
          <p:nvPr/>
        </p:nvSpPr>
        <p:spPr>
          <a:xfrm rot="10800000">
            <a:off x="7571100" y="-1000755"/>
            <a:ext cx="2159066" cy="2153342"/>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6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18" name="Google Shape;318;p14"/>
          <p:cNvSpPr/>
          <p:nvPr/>
        </p:nvSpPr>
        <p:spPr>
          <a:xfrm>
            <a:off x="-1376648" y="3150704"/>
            <a:ext cx="2134638" cy="2097238"/>
          </a:xfrm>
          <a:custGeom>
            <a:avLst/>
            <a:gdLst/>
            <a:ahLst/>
            <a:cxnLst/>
            <a:rect l="l" t="t" r="r" b="b"/>
            <a:pathLst>
              <a:path w="55020" h="54056" extrusionOk="0">
                <a:moveTo>
                  <a:pt x="27409" y="22218"/>
                </a:moveTo>
                <a:cubicBezTo>
                  <a:pt x="30147" y="22218"/>
                  <a:pt x="32374" y="24397"/>
                  <a:pt x="32374" y="27100"/>
                </a:cubicBezTo>
                <a:cubicBezTo>
                  <a:pt x="32374" y="29802"/>
                  <a:pt x="30147" y="31981"/>
                  <a:pt x="27409" y="31981"/>
                </a:cubicBezTo>
                <a:cubicBezTo>
                  <a:pt x="24658" y="31981"/>
                  <a:pt x="22432" y="29802"/>
                  <a:pt x="22432" y="27100"/>
                </a:cubicBezTo>
                <a:cubicBezTo>
                  <a:pt x="22432" y="24397"/>
                  <a:pt x="24658" y="22218"/>
                  <a:pt x="27409" y="22218"/>
                </a:cubicBezTo>
                <a:close/>
                <a:moveTo>
                  <a:pt x="29099" y="6907"/>
                </a:moveTo>
                <a:cubicBezTo>
                  <a:pt x="39708" y="7752"/>
                  <a:pt x="48042" y="16467"/>
                  <a:pt x="48042" y="27100"/>
                </a:cubicBezTo>
                <a:cubicBezTo>
                  <a:pt x="48042" y="29767"/>
                  <a:pt x="47507" y="32326"/>
                  <a:pt x="46554" y="34660"/>
                </a:cubicBezTo>
                <a:lnTo>
                  <a:pt x="34779" y="28052"/>
                </a:lnTo>
                <a:cubicBezTo>
                  <a:pt x="34826" y="27742"/>
                  <a:pt x="34850" y="27421"/>
                  <a:pt x="34850" y="27100"/>
                </a:cubicBezTo>
                <a:cubicBezTo>
                  <a:pt x="34850" y="23635"/>
                  <a:pt x="32398" y="20742"/>
                  <a:pt x="29099" y="19980"/>
                </a:cubicBezTo>
                <a:lnTo>
                  <a:pt x="29099" y="6907"/>
                </a:lnTo>
                <a:close/>
                <a:moveTo>
                  <a:pt x="26552" y="6847"/>
                </a:moveTo>
                <a:lnTo>
                  <a:pt x="26552" y="19837"/>
                </a:lnTo>
                <a:cubicBezTo>
                  <a:pt x="22837" y="20253"/>
                  <a:pt x="19955" y="23349"/>
                  <a:pt x="19955" y="27100"/>
                </a:cubicBezTo>
                <a:cubicBezTo>
                  <a:pt x="19955" y="27492"/>
                  <a:pt x="20003" y="27873"/>
                  <a:pt x="20063" y="28243"/>
                </a:cubicBezTo>
                <a:lnTo>
                  <a:pt x="8323" y="34827"/>
                </a:lnTo>
                <a:cubicBezTo>
                  <a:pt x="7323" y="32445"/>
                  <a:pt x="6775" y="29838"/>
                  <a:pt x="6775" y="27100"/>
                </a:cubicBezTo>
                <a:cubicBezTo>
                  <a:pt x="6775" y="16193"/>
                  <a:pt x="15550" y="7300"/>
                  <a:pt x="26552" y="6847"/>
                </a:cubicBezTo>
                <a:close/>
                <a:moveTo>
                  <a:pt x="33993" y="30505"/>
                </a:moveTo>
                <a:lnTo>
                  <a:pt x="45447" y="36922"/>
                </a:lnTo>
                <a:cubicBezTo>
                  <a:pt x="41934" y="43149"/>
                  <a:pt x="35172" y="47364"/>
                  <a:pt x="27409" y="47364"/>
                </a:cubicBezTo>
                <a:cubicBezTo>
                  <a:pt x="19705" y="47364"/>
                  <a:pt x="12990" y="43221"/>
                  <a:pt x="9454" y="37077"/>
                </a:cubicBezTo>
                <a:lnTo>
                  <a:pt x="20908" y="30660"/>
                </a:lnTo>
                <a:cubicBezTo>
                  <a:pt x="22170" y="32898"/>
                  <a:pt x="24611" y="34410"/>
                  <a:pt x="27409" y="34410"/>
                </a:cubicBezTo>
                <a:cubicBezTo>
                  <a:pt x="30266" y="34410"/>
                  <a:pt x="32743" y="32826"/>
                  <a:pt x="33993" y="30505"/>
                </a:cubicBezTo>
                <a:close/>
                <a:moveTo>
                  <a:pt x="26325" y="1"/>
                </a:moveTo>
                <a:cubicBezTo>
                  <a:pt x="25635" y="1"/>
                  <a:pt x="25063" y="572"/>
                  <a:pt x="25063" y="1275"/>
                </a:cubicBezTo>
                <a:lnTo>
                  <a:pt x="25063" y="3263"/>
                </a:lnTo>
                <a:cubicBezTo>
                  <a:pt x="25063" y="3382"/>
                  <a:pt x="25087" y="3490"/>
                  <a:pt x="25111" y="3597"/>
                </a:cubicBezTo>
                <a:cubicBezTo>
                  <a:pt x="23551" y="3740"/>
                  <a:pt x="22027" y="4037"/>
                  <a:pt x="20551" y="4466"/>
                </a:cubicBezTo>
                <a:cubicBezTo>
                  <a:pt x="20539" y="4359"/>
                  <a:pt x="20515" y="4263"/>
                  <a:pt x="20467" y="4156"/>
                </a:cubicBezTo>
                <a:lnTo>
                  <a:pt x="19694" y="2311"/>
                </a:lnTo>
                <a:cubicBezTo>
                  <a:pt x="19487" y="1826"/>
                  <a:pt x="19016" y="1537"/>
                  <a:pt x="18526" y="1537"/>
                </a:cubicBezTo>
                <a:cubicBezTo>
                  <a:pt x="18367" y="1537"/>
                  <a:pt x="18205" y="1568"/>
                  <a:pt x="18050" y="1632"/>
                </a:cubicBezTo>
                <a:lnTo>
                  <a:pt x="15872" y="2513"/>
                </a:lnTo>
                <a:cubicBezTo>
                  <a:pt x="15217" y="2787"/>
                  <a:pt x="14907" y="3537"/>
                  <a:pt x="15181" y="4180"/>
                </a:cubicBezTo>
                <a:lnTo>
                  <a:pt x="15967" y="6037"/>
                </a:lnTo>
                <a:cubicBezTo>
                  <a:pt x="16003" y="6121"/>
                  <a:pt x="16050" y="6192"/>
                  <a:pt x="16098" y="6264"/>
                </a:cubicBezTo>
                <a:cubicBezTo>
                  <a:pt x="14752" y="6966"/>
                  <a:pt x="13478" y="7800"/>
                  <a:pt x="12300" y="8740"/>
                </a:cubicBezTo>
                <a:cubicBezTo>
                  <a:pt x="12252" y="8657"/>
                  <a:pt x="12193" y="8585"/>
                  <a:pt x="12133" y="8526"/>
                </a:cubicBezTo>
                <a:lnTo>
                  <a:pt x="10681" y="7097"/>
                </a:lnTo>
                <a:cubicBezTo>
                  <a:pt x="10430" y="6853"/>
                  <a:pt x="10109" y="6731"/>
                  <a:pt x="9789" y="6731"/>
                </a:cubicBezTo>
                <a:cubicBezTo>
                  <a:pt x="9469" y="6731"/>
                  <a:pt x="9151" y="6853"/>
                  <a:pt x="8906" y="7097"/>
                </a:cubicBezTo>
                <a:lnTo>
                  <a:pt x="7252" y="8716"/>
                </a:lnTo>
                <a:cubicBezTo>
                  <a:pt x="6740" y="9216"/>
                  <a:pt x="6740" y="10026"/>
                  <a:pt x="7252" y="10526"/>
                </a:cubicBezTo>
                <a:lnTo>
                  <a:pt x="8704" y="11955"/>
                </a:lnTo>
                <a:cubicBezTo>
                  <a:pt x="8752" y="12002"/>
                  <a:pt x="8799" y="12038"/>
                  <a:pt x="8859" y="12074"/>
                </a:cubicBezTo>
                <a:cubicBezTo>
                  <a:pt x="7906" y="13205"/>
                  <a:pt x="7073" y="14431"/>
                  <a:pt x="6347" y="15717"/>
                </a:cubicBezTo>
                <a:cubicBezTo>
                  <a:pt x="6287" y="15681"/>
                  <a:pt x="6228" y="15646"/>
                  <a:pt x="6156" y="15622"/>
                </a:cubicBezTo>
                <a:lnTo>
                  <a:pt x="4251" y="14836"/>
                </a:lnTo>
                <a:cubicBezTo>
                  <a:pt x="4093" y="14772"/>
                  <a:pt x="3929" y="14741"/>
                  <a:pt x="3767" y="14741"/>
                </a:cubicBezTo>
                <a:cubicBezTo>
                  <a:pt x="3273" y="14741"/>
                  <a:pt x="2803" y="15027"/>
                  <a:pt x="2596" y="15503"/>
                </a:cubicBezTo>
                <a:lnTo>
                  <a:pt x="1703" y="17610"/>
                </a:lnTo>
                <a:cubicBezTo>
                  <a:pt x="1429" y="18265"/>
                  <a:pt x="1727" y="19003"/>
                  <a:pt x="2382" y="19277"/>
                </a:cubicBezTo>
                <a:lnTo>
                  <a:pt x="4287" y="20063"/>
                </a:lnTo>
                <a:cubicBezTo>
                  <a:pt x="4346" y="20087"/>
                  <a:pt x="4394" y="20099"/>
                  <a:pt x="4442" y="20111"/>
                </a:cubicBezTo>
                <a:cubicBezTo>
                  <a:pt x="3977" y="21563"/>
                  <a:pt x="3668" y="23087"/>
                  <a:pt x="3501" y="24647"/>
                </a:cubicBezTo>
                <a:cubicBezTo>
                  <a:pt x="3453" y="24635"/>
                  <a:pt x="3394" y="24623"/>
                  <a:pt x="3346" y="24623"/>
                </a:cubicBezTo>
                <a:lnTo>
                  <a:pt x="1263" y="24623"/>
                </a:lnTo>
                <a:cubicBezTo>
                  <a:pt x="572" y="24623"/>
                  <a:pt x="1" y="25195"/>
                  <a:pt x="1" y="25897"/>
                </a:cubicBezTo>
                <a:lnTo>
                  <a:pt x="1" y="28171"/>
                </a:lnTo>
                <a:cubicBezTo>
                  <a:pt x="1" y="28862"/>
                  <a:pt x="572" y="29433"/>
                  <a:pt x="1263" y="29433"/>
                </a:cubicBezTo>
                <a:lnTo>
                  <a:pt x="3346" y="29433"/>
                </a:lnTo>
                <a:cubicBezTo>
                  <a:pt x="3394" y="29433"/>
                  <a:pt x="3442" y="29421"/>
                  <a:pt x="3489" y="29421"/>
                </a:cubicBezTo>
                <a:cubicBezTo>
                  <a:pt x="3620" y="30719"/>
                  <a:pt x="3858" y="31993"/>
                  <a:pt x="4192" y="33219"/>
                </a:cubicBezTo>
                <a:cubicBezTo>
                  <a:pt x="4156" y="33231"/>
                  <a:pt x="4108" y="33231"/>
                  <a:pt x="4073" y="33243"/>
                </a:cubicBezTo>
                <a:lnTo>
                  <a:pt x="2132" y="33969"/>
                </a:lnTo>
                <a:cubicBezTo>
                  <a:pt x="1477" y="34219"/>
                  <a:pt x="1144" y="34958"/>
                  <a:pt x="1406" y="35613"/>
                </a:cubicBezTo>
                <a:lnTo>
                  <a:pt x="2227" y="37744"/>
                </a:lnTo>
                <a:cubicBezTo>
                  <a:pt x="2420" y="38248"/>
                  <a:pt x="2895" y="38555"/>
                  <a:pt x="3402" y="38555"/>
                </a:cubicBezTo>
                <a:cubicBezTo>
                  <a:pt x="3554" y="38555"/>
                  <a:pt x="3708" y="38527"/>
                  <a:pt x="3858" y="38470"/>
                </a:cubicBezTo>
                <a:lnTo>
                  <a:pt x="5787" y="37744"/>
                </a:lnTo>
                <a:cubicBezTo>
                  <a:pt x="5835" y="37732"/>
                  <a:pt x="5882" y="37708"/>
                  <a:pt x="5918" y="37684"/>
                </a:cubicBezTo>
                <a:cubicBezTo>
                  <a:pt x="6716" y="39244"/>
                  <a:pt x="7680" y="40696"/>
                  <a:pt x="8787" y="42042"/>
                </a:cubicBezTo>
                <a:cubicBezTo>
                  <a:pt x="8764" y="42066"/>
                  <a:pt x="8728" y="42078"/>
                  <a:pt x="8704" y="42113"/>
                </a:cubicBezTo>
                <a:lnTo>
                  <a:pt x="7252" y="43542"/>
                </a:lnTo>
                <a:cubicBezTo>
                  <a:pt x="6740" y="44030"/>
                  <a:pt x="6740" y="44852"/>
                  <a:pt x="7252" y="45340"/>
                </a:cubicBezTo>
                <a:lnTo>
                  <a:pt x="8906" y="46971"/>
                </a:lnTo>
                <a:cubicBezTo>
                  <a:pt x="9151" y="47209"/>
                  <a:pt x="9469" y="47328"/>
                  <a:pt x="9789" y="47328"/>
                </a:cubicBezTo>
                <a:cubicBezTo>
                  <a:pt x="10109" y="47328"/>
                  <a:pt x="10430" y="47209"/>
                  <a:pt x="10681" y="46971"/>
                </a:cubicBezTo>
                <a:lnTo>
                  <a:pt x="12133" y="45542"/>
                </a:lnTo>
                <a:cubicBezTo>
                  <a:pt x="12169" y="45495"/>
                  <a:pt x="12205" y="45459"/>
                  <a:pt x="12240" y="45411"/>
                </a:cubicBezTo>
                <a:cubicBezTo>
                  <a:pt x="13276" y="46245"/>
                  <a:pt x="14395" y="46995"/>
                  <a:pt x="15574" y="47650"/>
                </a:cubicBezTo>
                <a:cubicBezTo>
                  <a:pt x="15550" y="47685"/>
                  <a:pt x="15526" y="47733"/>
                  <a:pt x="15503" y="47769"/>
                </a:cubicBezTo>
                <a:lnTo>
                  <a:pt x="14681" y="49602"/>
                </a:lnTo>
                <a:cubicBezTo>
                  <a:pt x="14383" y="50245"/>
                  <a:pt x="14681" y="51007"/>
                  <a:pt x="15324" y="51281"/>
                </a:cubicBezTo>
                <a:lnTo>
                  <a:pt x="17479" y="52222"/>
                </a:lnTo>
                <a:cubicBezTo>
                  <a:pt x="17641" y="52292"/>
                  <a:pt x="17811" y="52326"/>
                  <a:pt x="17978" y="52326"/>
                </a:cubicBezTo>
                <a:cubicBezTo>
                  <a:pt x="18460" y="52326"/>
                  <a:pt x="18922" y="52047"/>
                  <a:pt x="19134" y="51579"/>
                </a:cubicBezTo>
                <a:lnTo>
                  <a:pt x="19967" y="49745"/>
                </a:lnTo>
                <a:cubicBezTo>
                  <a:pt x="19991" y="49686"/>
                  <a:pt x="20003" y="49626"/>
                  <a:pt x="20027" y="49567"/>
                </a:cubicBezTo>
                <a:cubicBezTo>
                  <a:pt x="21646" y="50079"/>
                  <a:pt x="23337" y="50436"/>
                  <a:pt x="25087" y="50602"/>
                </a:cubicBezTo>
                <a:cubicBezTo>
                  <a:pt x="25075" y="50662"/>
                  <a:pt x="25063" y="50722"/>
                  <a:pt x="25063" y="50793"/>
                </a:cubicBezTo>
                <a:lnTo>
                  <a:pt x="25063" y="52793"/>
                </a:lnTo>
                <a:cubicBezTo>
                  <a:pt x="25063" y="53484"/>
                  <a:pt x="25635" y="54055"/>
                  <a:pt x="26325" y="54055"/>
                </a:cubicBezTo>
                <a:lnTo>
                  <a:pt x="28695" y="54055"/>
                </a:lnTo>
                <a:cubicBezTo>
                  <a:pt x="29397" y="54055"/>
                  <a:pt x="29957" y="53484"/>
                  <a:pt x="29957" y="52793"/>
                </a:cubicBezTo>
                <a:lnTo>
                  <a:pt x="29957" y="50793"/>
                </a:lnTo>
                <a:cubicBezTo>
                  <a:pt x="29957" y="50722"/>
                  <a:pt x="29945" y="50650"/>
                  <a:pt x="29933" y="50579"/>
                </a:cubicBezTo>
                <a:cubicBezTo>
                  <a:pt x="31505" y="50424"/>
                  <a:pt x="33017" y="50114"/>
                  <a:pt x="34481" y="49674"/>
                </a:cubicBezTo>
                <a:cubicBezTo>
                  <a:pt x="34493" y="49745"/>
                  <a:pt x="34517" y="49829"/>
                  <a:pt x="34553" y="49900"/>
                </a:cubicBezTo>
                <a:lnTo>
                  <a:pt x="35338" y="51757"/>
                </a:lnTo>
                <a:cubicBezTo>
                  <a:pt x="35537" y="52236"/>
                  <a:pt x="36009" y="52529"/>
                  <a:pt x="36506" y="52529"/>
                </a:cubicBezTo>
                <a:cubicBezTo>
                  <a:pt x="36665" y="52529"/>
                  <a:pt x="36826" y="52499"/>
                  <a:pt x="36981" y="52436"/>
                </a:cubicBezTo>
                <a:lnTo>
                  <a:pt x="39148" y="51543"/>
                </a:lnTo>
                <a:cubicBezTo>
                  <a:pt x="39803" y="51281"/>
                  <a:pt x="40113" y="50531"/>
                  <a:pt x="39839" y="49876"/>
                </a:cubicBezTo>
                <a:lnTo>
                  <a:pt x="39053" y="48031"/>
                </a:lnTo>
                <a:cubicBezTo>
                  <a:pt x="39029" y="47959"/>
                  <a:pt x="38982" y="47888"/>
                  <a:pt x="38946" y="47816"/>
                </a:cubicBezTo>
                <a:cubicBezTo>
                  <a:pt x="40279" y="47102"/>
                  <a:pt x="41542" y="46257"/>
                  <a:pt x="42708" y="45304"/>
                </a:cubicBezTo>
                <a:cubicBezTo>
                  <a:pt x="42768" y="45388"/>
                  <a:pt x="42827" y="45471"/>
                  <a:pt x="42899" y="45542"/>
                </a:cubicBezTo>
                <a:lnTo>
                  <a:pt x="44351" y="46971"/>
                </a:lnTo>
                <a:cubicBezTo>
                  <a:pt x="44595" y="47209"/>
                  <a:pt x="44914" y="47328"/>
                  <a:pt x="45234" y="47328"/>
                </a:cubicBezTo>
                <a:cubicBezTo>
                  <a:pt x="45554" y="47328"/>
                  <a:pt x="45875" y="47209"/>
                  <a:pt x="46125" y="46971"/>
                </a:cubicBezTo>
                <a:lnTo>
                  <a:pt x="47780" y="45340"/>
                </a:lnTo>
                <a:cubicBezTo>
                  <a:pt x="48280" y="44852"/>
                  <a:pt x="48280" y="44030"/>
                  <a:pt x="47780" y="43542"/>
                </a:cubicBezTo>
                <a:lnTo>
                  <a:pt x="46328" y="42113"/>
                </a:lnTo>
                <a:cubicBezTo>
                  <a:pt x="46256" y="42042"/>
                  <a:pt x="46173" y="41982"/>
                  <a:pt x="46102" y="41935"/>
                </a:cubicBezTo>
                <a:cubicBezTo>
                  <a:pt x="47042" y="40792"/>
                  <a:pt x="47876" y="39577"/>
                  <a:pt x="48590" y="38268"/>
                </a:cubicBezTo>
                <a:cubicBezTo>
                  <a:pt x="48673" y="38339"/>
                  <a:pt x="48769" y="38399"/>
                  <a:pt x="48864" y="38434"/>
                </a:cubicBezTo>
                <a:lnTo>
                  <a:pt x="50781" y="39232"/>
                </a:lnTo>
                <a:cubicBezTo>
                  <a:pt x="50939" y="39296"/>
                  <a:pt x="51102" y="39327"/>
                  <a:pt x="51262" y="39327"/>
                </a:cubicBezTo>
                <a:cubicBezTo>
                  <a:pt x="51753" y="39327"/>
                  <a:pt x="52217" y="39038"/>
                  <a:pt x="52424" y="38553"/>
                </a:cubicBezTo>
                <a:lnTo>
                  <a:pt x="53329" y="36446"/>
                </a:lnTo>
                <a:cubicBezTo>
                  <a:pt x="53603" y="35803"/>
                  <a:pt x="53293" y="35053"/>
                  <a:pt x="52638" y="34779"/>
                </a:cubicBezTo>
                <a:lnTo>
                  <a:pt x="50733" y="33993"/>
                </a:lnTo>
                <a:cubicBezTo>
                  <a:pt x="50626" y="33958"/>
                  <a:pt x="50531" y="33934"/>
                  <a:pt x="50424" y="33922"/>
                </a:cubicBezTo>
                <a:cubicBezTo>
                  <a:pt x="50864" y="32457"/>
                  <a:pt x="51174" y="30945"/>
                  <a:pt x="51328" y="29374"/>
                </a:cubicBezTo>
                <a:cubicBezTo>
                  <a:pt x="51436" y="29409"/>
                  <a:pt x="51555" y="29433"/>
                  <a:pt x="51674" y="29433"/>
                </a:cubicBezTo>
                <a:lnTo>
                  <a:pt x="53757" y="29433"/>
                </a:lnTo>
                <a:cubicBezTo>
                  <a:pt x="54460" y="29433"/>
                  <a:pt x="55019" y="28862"/>
                  <a:pt x="55019" y="28171"/>
                </a:cubicBezTo>
                <a:lnTo>
                  <a:pt x="55019" y="25897"/>
                </a:lnTo>
                <a:cubicBezTo>
                  <a:pt x="55019" y="25195"/>
                  <a:pt x="54460" y="24623"/>
                  <a:pt x="53757" y="24623"/>
                </a:cubicBezTo>
                <a:lnTo>
                  <a:pt x="51674" y="24623"/>
                </a:lnTo>
                <a:cubicBezTo>
                  <a:pt x="51555" y="24623"/>
                  <a:pt x="51436" y="24647"/>
                  <a:pt x="51317" y="24683"/>
                </a:cubicBezTo>
                <a:cubicBezTo>
                  <a:pt x="51186" y="23385"/>
                  <a:pt x="50936" y="22111"/>
                  <a:pt x="50590" y="20885"/>
                </a:cubicBezTo>
                <a:cubicBezTo>
                  <a:pt x="50709" y="20873"/>
                  <a:pt x="50828" y="20861"/>
                  <a:pt x="50947" y="20813"/>
                </a:cubicBezTo>
                <a:lnTo>
                  <a:pt x="52888" y="20087"/>
                </a:lnTo>
                <a:cubicBezTo>
                  <a:pt x="53543" y="19837"/>
                  <a:pt x="53876" y="19099"/>
                  <a:pt x="53626" y="18444"/>
                </a:cubicBezTo>
                <a:lnTo>
                  <a:pt x="52793" y="16313"/>
                </a:lnTo>
                <a:cubicBezTo>
                  <a:pt x="52599" y="15813"/>
                  <a:pt x="52117" y="15508"/>
                  <a:pt x="51611" y="15508"/>
                </a:cubicBezTo>
                <a:cubicBezTo>
                  <a:pt x="51465" y="15508"/>
                  <a:pt x="51317" y="15533"/>
                  <a:pt x="51174" y="15586"/>
                </a:cubicBezTo>
                <a:lnTo>
                  <a:pt x="49233" y="16313"/>
                </a:lnTo>
                <a:cubicBezTo>
                  <a:pt x="49102" y="16360"/>
                  <a:pt x="48995" y="16432"/>
                  <a:pt x="48888" y="16515"/>
                </a:cubicBezTo>
                <a:cubicBezTo>
                  <a:pt x="48090" y="14955"/>
                  <a:pt x="47126" y="13503"/>
                  <a:pt x="46018" y="12169"/>
                </a:cubicBezTo>
                <a:cubicBezTo>
                  <a:pt x="46125" y="12110"/>
                  <a:pt x="46233" y="12038"/>
                  <a:pt x="46328" y="11955"/>
                </a:cubicBezTo>
                <a:lnTo>
                  <a:pt x="47780" y="10526"/>
                </a:lnTo>
                <a:cubicBezTo>
                  <a:pt x="48280" y="10026"/>
                  <a:pt x="48280" y="9216"/>
                  <a:pt x="47780" y="8716"/>
                </a:cubicBezTo>
                <a:lnTo>
                  <a:pt x="46125" y="7097"/>
                </a:lnTo>
                <a:cubicBezTo>
                  <a:pt x="45875" y="6853"/>
                  <a:pt x="45554" y="6731"/>
                  <a:pt x="45234" y="6731"/>
                </a:cubicBezTo>
                <a:cubicBezTo>
                  <a:pt x="44914" y="6731"/>
                  <a:pt x="44595" y="6853"/>
                  <a:pt x="44351" y="7097"/>
                </a:cubicBezTo>
                <a:lnTo>
                  <a:pt x="42899" y="8526"/>
                </a:lnTo>
                <a:cubicBezTo>
                  <a:pt x="42792" y="8621"/>
                  <a:pt x="42720" y="8728"/>
                  <a:pt x="42661" y="8847"/>
                </a:cubicBezTo>
                <a:cubicBezTo>
                  <a:pt x="41613" y="8014"/>
                  <a:pt x="40494" y="7252"/>
                  <a:pt x="39315" y="6597"/>
                </a:cubicBezTo>
                <a:cubicBezTo>
                  <a:pt x="39398" y="6502"/>
                  <a:pt x="39470" y="6407"/>
                  <a:pt x="39517" y="6287"/>
                </a:cubicBezTo>
                <a:lnTo>
                  <a:pt x="40351" y="4454"/>
                </a:lnTo>
                <a:cubicBezTo>
                  <a:pt x="40637" y="3811"/>
                  <a:pt x="40339" y="3061"/>
                  <a:pt x="39696" y="2775"/>
                </a:cubicBezTo>
                <a:lnTo>
                  <a:pt x="37541" y="1835"/>
                </a:lnTo>
                <a:cubicBezTo>
                  <a:pt x="37379" y="1764"/>
                  <a:pt x="37209" y="1731"/>
                  <a:pt x="37042" y="1731"/>
                </a:cubicBezTo>
                <a:cubicBezTo>
                  <a:pt x="36560" y="1731"/>
                  <a:pt x="36098" y="2009"/>
                  <a:pt x="35886" y="2477"/>
                </a:cubicBezTo>
                <a:lnTo>
                  <a:pt x="35065" y="4311"/>
                </a:lnTo>
                <a:cubicBezTo>
                  <a:pt x="35005" y="4430"/>
                  <a:pt x="34981" y="4561"/>
                  <a:pt x="34969" y="4692"/>
                </a:cubicBezTo>
                <a:cubicBezTo>
                  <a:pt x="33350" y="4156"/>
                  <a:pt x="31659" y="3787"/>
                  <a:pt x="29909" y="3620"/>
                </a:cubicBezTo>
                <a:cubicBezTo>
                  <a:pt x="29933" y="3501"/>
                  <a:pt x="29957" y="3394"/>
                  <a:pt x="29957" y="3263"/>
                </a:cubicBezTo>
                <a:lnTo>
                  <a:pt x="29957" y="1275"/>
                </a:lnTo>
                <a:cubicBezTo>
                  <a:pt x="29957" y="572"/>
                  <a:pt x="29397" y="1"/>
                  <a:pt x="28695" y="1"/>
                </a:cubicBezTo>
                <a:close/>
              </a:path>
            </a:pathLst>
          </a:custGeom>
          <a:solidFill>
            <a:srgbClr val="F8A21C">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 name="Google Shape;319;p14"/>
          <p:cNvGrpSpPr/>
          <p:nvPr/>
        </p:nvGrpSpPr>
        <p:grpSpPr>
          <a:xfrm>
            <a:off x="-1" y="-23"/>
            <a:ext cx="986724" cy="959451"/>
            <a:chOff x="-1" y="-23"/>
            <a:chExt cx="986724" cy="959451"/>
          </a:xfrm>
        </p:grpSpPr>
        <p:sp>
          <p:nvSpPr>
            <p:cNvPr id="320" name="Google Shape;320;p14"/>
            <p:cNvSpPr/>
            <p:nvPr/>
          </p:nvSpPr>
          <p:spPr>
            <a:xfrm rot="-5400000">
              <a:off x="166454" y="601545"/>
              <a:ext cx="121975" cy="454885"/>
            </a:xfrm>
            <a:custGeom>
              <a:avLst/>
              <a:gdLst/>
              <a:ahLst/>
              <a:cxnLst/>
              <a:rect l="l" t="t" r="r" b="b"/>
              <a:pathLst>
                <a:path w="2823" h="31838" extrusionOk="0">
                  <a:moveTo>
                    <a:pt x="1" y="0"/>
                  </a:moveTo>
                  <a:lnTo>
                    <a:pt x="1" y="31838"/>
                  </a:lnTo>
                  <a:lnTo>
                    <a:pt x="2823" y="31838"/>
                  </a:lnTo>
                  <a:lnTo>
                    <a:pt x="2823"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4"/>
            <p:cNvSpPr/>
            <p:nvPr/>
          </p:nvSpPr>
          <p:spPr>
            <a:xfrm rot="-5400000">
              <a:off x="621451" y="167651"/>
              <a:ext cx="457323" cy="121975"/>
            </a:xfrm>
            <a:custGeom>
              <a:avLst/>
              <a:gdLst/>
              <a:ahLst/>
              <a:cxnLst/>
              <a:rect l="l" t="t" r="r" b="b"/>
              <a:pathLst>
                <a:path w="26635" h="2823" extrusionOk="0">
                  <a:moveTo>
                    <a:pt x="0" y="1"/>
                  </a:moveTo>
                  <a:lnTo>
                    <a:pt x="0" y="2822"/>
                  </a:lnTo>
                  <a:lnTo>
                    <a:pt x="26634" y="2822"/>
                  </a:lnTo>
                  <a:lnTo>
                    <a:pt x="26634"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4"/>
            <p:cNvSpPr/>
            <p:nvPr/>
          </p:nvSpPr>
          <p:spPr>
            <a:xfrm rot="-5400000">
              <a:off x="322278" y="301162"/>
              <a:ext cx="562864" cy="634329"/>
            </a:xfrm>
            <a:custGeom>
              <a:avLst/>
              <a:gdLst/>
              <a:ahLst/>
              <a:cxnLst/>
              <a:rect l="l" t="t" r="r" b="b"/>
              <a:pathLst>
                <a:path w="13027" h="14681" extrusionOk="0">
                  <a:moveTo>
                    <a:pt x="1" y="0"/>
                  </a:moveTo>
                  <a:lnTo>
                    <a:pt x="1" y="4239"/>
                  </a:lnTo>
                  <a:cubicBezTo>
                    <a:pt x="1" y="10001"/>
                    <a:pt x="4692" y="14681"/>
                    <a:pt x="10442" y="14681"/>
                  </a:cubicBezTo>
                  <a:lnTo>
                    <a:pt x="13026" y="14681"/>
                  </a:lnTo>
                  <a:lnTo>
                    <a:pt x="13026" y="11406"/>
                  </a:lnTo>
                  <a:lnTo>
                    <a:pt x="10442" y="11406"/>
                  </a:lnTo>
                  <a:cubicBezTo>
                    <a:pt x="6490" y="11406"/>
                    <a:pt x="3275" y="8192"/>
                    <a:pt x="3275" y="4239"/>
                  </a:cubicBezTo>
                  <a:lnTo>
                    <a:pt x="3275" y="0"/>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4"/>
            <p:cNvSpPr/>
            <p:nvPr/>
          </p:nvSpPr>
          <p:spPr>
            <a:xfrm rot="-5400000">
              <a:off x="154568" y="790897"/>
              <a:ext cx="266029" cy="71033"/>
            </a:xfrm>
            <a:custGeom>
              <a:avLst/>
              <a:gdLst/>
              <a:ahLst/>
              <a:cxnLst/>
              <a:rect l="l" t="t" r="r" b="b"/>
              <a:pathLst>
                <a:path w="6157" h="1644" extrusionOk="0">
                  <a:moveTo>
                    <a:pt x="822" y="1"/>
                  </a:moveTo>
                  <a:cubicBezTo>
                    <a:pt x="370" y="1"/>
                    <a:pt x="1" y="370"/>
                    <a:pt x="1" y="822"/>
                  </a:cubicBezTo>
                  <a:cubicBezTo>
                    <a:pt x="1" y="1275"/>
                    <a:pt x="370" y="1644"/>
                    <a:pt x="822" y="1644"/>
                  </a:cubicBezTo>
                  <a:lnTo>
                    <a:pt x="5335" y="1644"/>
                  </a:lnTo>
                  <a:cubicBezTo>
                    <a:pt x="5787" y="1644"/>
                    <a:pt x="6156" y="1275"/>
                    <a:pt x="6156" y="822"/>
                  </a:cubicBezTo>
                  <a:cubicBezTo>
                    <a:pt x="6156" y="370"/>
                    <a:pt x="5787" y="1"/>
                    <a:pt x="5335"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p:nvPr/>
          </p:nvSpPr>
          <p:spPr>
            <a:xfrm rot="-5400000">
              <a:off x="818473" y="204204"/>
              <a:ext cx="71033" cy="265467"/>
            </a:xfrm>
            <a:custGeom>
              <a:avLst/>
              <a:gdLst/>
              <a:ahLst/>
              <a:cxnLst/>
              <a:rect l="l" t="t" r="r" b="b"/>
              <a:pathLst>
                <a:path w="1644" h="6144" extrusionOk="0">
                  <a:moveTo>
                    <a:pt x="822" y="0"/>
                  </a:moveTo>
                  <a:cubicBezTo>
                    <a:pt x="370" y="0"/>
                    <a:pt x="1" y="357"/>
                    <a:pt x="1" y="810"/>
                  </a:cubicBezTo>
                  <a:lnTo>
                    <a:pt x="1" y="5322"/>
                  </a:lnTo>
                  <a:cubicBezTo>
                    <a:pt x="1" y="5775"/>
                    <a:pt x="370" y="6144"/>
                    <a:pt x="822" y="6144"/>
                  </a:cubicBezTo>
                  <a:cubicBezTo>
                    <a:pt x="1286" y="6144"/>
                    <a:pt x="1644" y="5775"/>
                    <a:pt x="1644" y="5322"/>
                  </a:cubicBezTo>
                  <a:lnTo>
                    <a:pt x="1644" y="810"/>
                  </a:lnTo>
                  <a:cubicBezTo>
                    <a:pt x="1644" y="357"/>
                    <a:pt x="1286" y="0"/>
                    <a:pt x="822"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 name="Google Shape;325;p14"/>
          <p:cNvGrpSpPr/>
          <p:nvPr/>
        </p:nvGrpSpPr>
        <p:grpSpPr>
          <a:xfrm rot="10800000">
            <a:off x="8157274" y="4184052"/>
            <a:ext cx="986724" cy="959451"/>
            <a:chOff x="-1" y="-23"/>
            <a:chExt cx="986724" cy="959451"/>
          </a:xfrm>
        </p:grpSpPr>
        <p:sp>
          <p:nvSpPr>
            <p:cNvPr id="326" name="Google Shape;326;p14"/>
            <p:cNvSpPr/>
            <p:nvPr/>
          </p:nvSpPr>
          <p:spPr>
            <a:xfrm rot="-5400000">
              <a:off x="166454" y="601545"/>
              <a:ext cx="121975" cy="454885"/>
            </a:xfrm>
            <a:custGeom>
              <a:avLst/>
              <a:gdLst/>
              <a:ahLst/>
              <a:cxnLst/>
              <a:rect l="l" t="t" r="r" b="b"/>
              <a:pathLst>
                <a:path w="2823" h="31838" extrusionOk="0">
                  <a:moveTo>
                    <a:pt x="1" y="0"/>
                  </a:moveTo>
                  <a:lnTo>
                    <a:pt x="1" y="31838"/>
                  </a:lnTo>
                  <a:lnTo>
                    <a:pt x="2823" y="31838"/>
                  </a:lnTo>
                  <a:lnTo>
                    <a:pt x="2823"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4"/>
            <p:cNvSpPr/>
            <p:nvPr/>
          </p:nvSpPr>
          <p:spPr>
            <a:xfrm rot="-5400000">
              <a:off x="621451" y="167651"/>
              <a:ext cx="457323" cy="121975"/>
            </a:xfrm>
            <a:custGeom>
              <a:avLst/>
              <a:gdLst/>
              <a:ahLst/>
              <a:cxnLst/>
              <a:rect l="l" t="t" r="r" b="b"/>
              <a:pathLst>
                <a:path w="26635" h="2823" extrusionOk="0">
                  <a:moveTo>
                    <a:pt x="0" y="1"/>
                  </a:moveTo>
                  <a:lnTo>
                    <a:pt x="0" y="2822"/>
                  </a:lnTo>
                  <a:lnTo>
                    <a:pt x="26634" y="2822"/>
                  </a:lnTo>
                  <a:lnTo>
                    <a:pt x="26634"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4"/>
            <p:cNvSpPr/>
            <p:nvPr/>
          </p:nvSpPr>
          <p:spPr>
            <a:xfrm rot="-5400000">
              <a:off x="322278" y="301162"/>
              <a:ext cx="562864" cy="634329"/>
            </a:xfrm>
            <a:custGeom>
              <a:avLst/>
              <a:gdLst/>
              <a:ahLst/>
              <a:cxnLst/>
              <a:rect l="l" t="t" r="r" b="b"/>
              <a:pathLst>
                <a:path w="13027" h="14681" extrusionOk="0">
                  <a:moveTo>
                    <a:pt x="1" y="0"/>
                  </a:moveTo>
                  <a:lnTo>
                    <a:pt x="1" y="4239"/>
                  </a:lnTo>
                  <a:cubicBezTo>
                    <a:pt x="1" y="10001"/>
                    <a:pt x="4692" y="14681"/>
                    <a:pt x="10442" y="14681"/>
                  </a:cubicBezTo>
                  <a:lnTo>
                    <a:pt x="13026" y="14681"/>
                  </a:lnTo>
                  <a:lnTo>
                    <a:pt x="13026" y="11406"/>
                  </a:lnTo>
                  <a:lnTo>
                    <a:pt x="10442" y="11406"/>
                  </a:lnTo>
                  <a:cubicBezTo>
                    <a:pt x="6490" y="11406"/>
                    <a:pt x="3275" y="8192"/>
                    <a:pt x="3275" y="4239"/>
                  </a:cubicBezTo>
                  <a:lnTo>
                    <a:pt x="32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4"/>
            <p:cNvSpPr/>
            <p:nvPr/>
          </p:nvSpPr>
          <p:spPr>
            <a:xfrm rot="-5400000">
              <a:off x="154568" y="790897"/>
              <a:ext cx="266029" cy="71033"/>
            </a:xfrm>
            <a:custGeom>
              <a:avLst/>
              <a:gdLst/>
              <a:ahLst/>
              <a:cxnLst/>
              <a:rect l="l" t="t" r="r" b="b"/>
              <a:pathLst>
                <a:path w="6157" h="1644" extrusionOk="0">
                  <a:moveTo>
                    <a:pt x="822" y="1"/>
                  </a:moveTo>
                  <a:cubicBezTo>
                    <a:pt x="370" y="1"/>
                    <a:pt x="1" y="370"/>
                    <a:pt x="1" y="822"/>
                  </a:cubicBezTo>
                  <a:cubicBezTo>
                    <a:pt x="1" y="1275"/>
                    <a:pt x="370" y="1644"/>
                    <a:pt x="822" y="1644"/>
                  </a:cubicBezTo>
                  <a:lnTo>
                    <a:pt x="5335" y="1644"/>
                  </a:lnTo>
                  <a:cubicBezTo>
                    <a:pt x="5787" y="1644"/>
                    <a:pt x="6156" y="1275"/>
                    <a:pt x="6156" y="822"/>
                  </a:cubicBezTo>
                  <a:cubicBezTo>
                    <a:pt x="6156" y="370"/>
                    <a:pt x="5787" y="1"/>
                    <a:pt x="5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4"/>
            <p:cNvSpPr/>
            <p:nvPr/>
          </p:nvSpPr>
          <p:spPr>
            <a:xfrm rot="-5400000">
              <a:off x="818473" y="204204"/>
              <a:ext cx="71033" cy="265467"/>
            </a:xfrm>
            <a:custGeom>
              <a:avLst/>
              <a:gdLst/>
              <a:ahLst/>
              <a:cxnLst/>
              <a:rect l="l" t="t" r="r" b="b"/>
              <a:pathLst>
                <a:path w="1644" h="6144" extrusionOk="0">
                  <a:moveTo>
                    <a:pt x="822" y="0"/>
                  </a:moveTo>
                  <a:cubicBezTo>
                    <a:pt x="370" y="0"/>
                    <a:pt x="1" y="357"/>
                    <a:pt x="1" y="810"/>
                  </a:cubicBezTo>
                  <a:lnTo>
                    <a:pt x="1" y="5322"/>
                  </a:lnTo>
                  <a:cubicBezTo>
                    <a:pt x="1" y="5775"/>
                    <a:pt x="370" y="6144"/>
                    <a:pt x="822" y="6144"/>
                  </a:cubicBezTo>
                  <a:cubicBezTo>
                    <a:pt x="1286" y="6144"/>
                    <a:pt x="1644" y="5775"/>
                    <a:pt x="1644" y="5322"/>
                  </a:cubicBezTo>
                  <a:lnTo>
                    <a:pt x="1644" y="810"/>
                  </a:lnTo>
                  <a:cubicBezTo>
                    <a:pt x="1644" y="357"/>
                    <a:pt x="1286" y="0"/>
                    <a:pt x="8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1" name="Google Shape;331;p14"/>
          <p:cNvSpPr/>
          <p:nvPr/>
        </p:nvSpPr>
        <p:spPr>
          <a:xfrm rot="-5400000">
            <a:off x="8525640" y="1202036"/>
            <a:ext cx="1204516" cy="1204535"/>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alpha val="240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2">
  <p:cSld name="CUSTOM_2_1_1">
    <p:bg>
      <p:bgPr>
        <a:blipFill>
          <a:blip r:embed="rId2">
            <a:alphaModFix/>
          </a:blip>
          <a:stretch>
            <a:fillRect/>
          </a:stretch>
        </a:blipFill>
        <a:effectLst/>
      </p:bgPr>
    </p:bg>
    <p:spTree>
      <p:nvGrpSpPr>
        <p:cNvPr id="1" name="Shape 332"/>
        <p:cNvGrpSpPr/>
        <p:nvPr/>
      </p:nvGrpSpPr>
      <p:grpSpPr>
        <a:xfrm>
          <a:off x="0" y="0"/>
          <a:ext cx="0" cy="0"/>
          <a:chOff x="0" y="0"/>
          <a:chExt cx="0" cy="0"/>
        </a:xfrm>
      </p:grpSpPr>
      <p:sp>
        <p:nvSpPr>
          <p:cNvPr id="333" name="Google Shape;333;p15"/>
          <p:cNvSpPr txBox="1">
            <a:spLocks noGrp="1"/>
          </p:cNvSpPr>
          <p:nvPr>
            <p:ph type="title"/>
          </p:nvPr>
        </p:nvSpPr>
        <p:spPr>
          <a:xfrm>
            <a:off x="2621700" y="2335651"/>
            <a:ext cx="3900600" cy="11469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334" name="Google Shape;334;p15"/>
          <p:cNvSpPr txBox="1">
            <a:spLocks noGrp="1"/>
          </p:cNvSpPr>
          <p:nvPr>
            <p:ph type="title" idx="2" hasCustomPrompt="1"/>
          </p:nvPr>
        </p:nvSpPr>
        <p:spPr>
          <a:xfrm>
            <a:off x="2621695" y="883388"/>
            <a:ext cx="3900600" cy="1360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12000"/>
              <a:buNone/>
              <a:defRPr sz="12000">
                <a:solidFill>
                  <a:schemeClr val="lt2"/>
                </a:solidFill>
              </a:defRPr>
            </a:lvl1pPr>
            <a:lvl2pPr lvl="1" rtl="0">
              <a:spcBef>
                <a:spcPts val="0"/>
              </a:spcBef>
              <a:spcAft>
                <a:spcPts val="0"/>
              </a:spcAft>
              <a:buClr>
                <a:schemeClr val="lt2"/>
              </a:buClr>
              <a:buSzPts val="12000"/>
              <a:buNone/>
              <a:defRPr sz="12000">
                <a:solidFill>
                  <a:schemeClr val="lt2"/>
                </a:solidFill>
              </a:defRPr>
            </a:lvl2pPr>
            <a:lvl3pPr lvl="2" rtl="0">
              <a:spcBef>
                <a:spcPts val="0"/>
              </a:spcBef>
              <a:spcAft>
                <a:spcPts val="0"/>
              </a:spcAft>
              <a:buClr>
                <a:schemeClr val="lt2"/>
              </a:buClr>
              <a:buSzPts val="12000"/>
              <a:buNone/>
              <a:defRPr sz="12000">
                <a:solidFill>
                  <a:schemeClr val="lt2"/>
                </a:solidFill>
              </a:defRPr>
            </a:lvl3pPr>
            <a:lvl4pPr lvl="3" rtl="0">
              <a:spcBef>
                <a:spcPts val="0"/>
              </a:spcBef>
              <a:spcAft>
                <a:spcPts val="0"/>
              </a:spcAft>
              <a:buClr>
                <a:schemeClr val="lt2"/>
              </a:buClr>
              <a:buSzPts val="12000"/>
              <a:buNone/>
              <a:defRPr sz="12000">
                <a:solidFill>
                  <a:schemeClr val="lt2"/>
                </a:solidFill>
              </a:defRPr>
            </a:lvl4pPr>
            <a:lvl5pPr lvl="4" rtl="0">
              <a:spcBef>
                <a:spcPts val="0"/>
              </a:spcBef>
              <a:spcAft>
                <a:spcPts val="0"/>
              </a:spcAft>
              <a:buClr>
                <a:schemeClr val="lt2"/>
              </a:buClr>
              <a:buSzPts val="12000"/>
              <a:buNone/>
              <a:defRPr sz="12000">
                <a:solidFill>
                  <a:schemeClr val="lt2"/>
                </a:solidFill>
              </a:defRPr>
            </a:lvl5pPr>
            <a:lvl6pPr lvl="5" rtl="0">
              <a:spcBef>
                <a:spcPts val="0"/>
              </a:spcBef>
              <a:spcAft>
                <a:spcPts val="0"/>
              </a:spcAft>
              <a:buClr>
                <a:schemeClr val="lt2"/>
              </a:buClr>
              <a:buSzPts val="12000"/>
              <a:buNone/>
              <a:defRPr sz="12000">
                <a:solidFill>
                  <a:schemeClr val="lt2"/>
                </a:solidFill>
              </a:defRPr>
            </a:lvl6pPr>
            <a:lvl7pPr lvl="6" rtl="0">
              <a:spcBef>
                <a:spcPts val="0"/>
              </a:spcBef>
              <a:spcAft>
                <a:spcPts val="0"/>
              </a:spcAft>
              <a:buClr>
                <a:schemeClr val="lt2"/>
              </a:buClr>
              <a:buSzPts val="12000"/>
              <a:buNone/>
              <a:defRPr sz="12000">
                <a:solidFill>
                  <a:schemeClr val="lt2"/>
                </a:solidFill>
              </a:defRPr>
            </a:lvl7pPr>
            <a:lvl8pPr lvl="7" rtl="0">
              <a:spcBef>
                <a:spcPts val="0"/>
              </a:spcBef>
              <a:spcAft>
                <a:spcPts val="0"/>
              </a:spcAft>
              <a:buClr>
                <a:schemeClr val="lt2"/>
              </a:buClr>
              <a:buSzPts val="12000"/>
              <a:buNone/>
              <a:defRPr sz="12000">
                <a:solidFill>
                  <a:schemeClr val="lt2"/>
                </a:solidFill>
              </a:defRPr>
            </a:lvl8pPr>
            <a:lvl9pPr lvl="8" rtl="0">
              <a:spcBef>
                <a:spcPts val="0"/>
              </a:spcBef>
              <a:spcAft>
                <a:spcPts val="0"/>
              </a:spcAft>
              <a:buClr>
                <a:schemeClr val="lt2"/>
              </a:buClr>
              <a:buSzPts val="12000"/>
              <a:buNone/>
              <a:defRPr sz="12000">
                <a:solidFill>
                  <a:schemeClr val="lt2"/>
                </a:solidFill>
              </a:defRPr>
            </a:lvl9pPr>
          </a:lstStyle>
          <a:p>
            <a:r>
              <a:t>xx%</a:t>
            </a:r>
          </a:p>
        </p:txBody>
      </p:sp>
      <p:sp>
        <p:nvSpPr>
          <p:cNvPr id="335" name="Google Shape;335;p15"/>
          <p:cNvSpPr txBox="1">
            <a:spLocks noGrp="1"/>
          </p:cNvSpPr>
          <p:nvPr>
            <p:ph type="subTitle" idx="1"/>
          </p:nvPr>
        </p:nvSpPr>
        <p:spPr>
          <a:xfrm>
            <a:off x="2621700" y="3574015"/>
            <a:ext cx="3900600" cy="68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grpSp>
        <p:nvGrpSpPr>
          <p:cNvPr id="336" name="Google Shape;336;p15"/>
          <p:cNvGrpSpPr/>
          <p:nvPr/>
        </p:nvGrpSpPr>
        <p:grpSpPr>
          <a:xfrm flipH="1">
            <a:off x="-606098" y="-651182"/>
            <a:ext cx="3967548" cy="4284114"/>
            <a:chOff x="5778002" y="-651182"/>
            <a:chExt cx="3967548" cy="4284114"/>
          </a:xfrm>
        </p:grpSpPr>
        <p:sp>
          <p:nvSpPr>
            <p:cNvPr id="337" name="Google Shape;337;p15"/>
            <p:cNvSpPr/>
            <p:nvPr/>
          </p:nvSpPr>
          <p:spPr>
            <a:xfrm rot="-5690340">
              <a:off x="5822091" y="-255177"/>
              <a:ext cx="1091417" cy="1091417"/>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alpha val="240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38" name="Google Shape;338;p15"/>
            <p:cNvSpPr/>
            <p:nvPr/>
          </p:nvSpPr>
          <p:spPr>
            <a:xfrm rot="10381558">
              <a:off x="7022406" y="-504260"/>
              <a:ext cx="2576663" cy="2569832"/>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5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39" name="Google Shape;339;p15"/>
            <p:cNvSpPr/>
            <p:nvPr/>
          </p:nvSpPr>
          <p:spPr>
            <a:xfrm>
              <a:off x="8071675" y="2110850"/>
              <a:ext cx="1549226" cy="1522082"/>
            </a:xfrm>
            <a:custGeom>
              <a:avLst/>
              <a:gdLst/>
              <a:ahLst/>
              <a:cxnLst/>
              <a:rect l="l" t="t" r="r" b="b"/>
              <a:pathLst>
                <a:path w="55020" h="54056" extrusionOk="0">
                  <a:moveTo>
                    <a:pt x="27409" y="22218"/>
                  </a:moveTo>
                  <a:cubicBezTo>
                    <a:pt x="30147" y="22218"/>
                    <a:pt x="32374" y="24397"/>
                    <a:pt x="32374" y="27100"/>
                  </a:cubicBezTo>
                  <a:cubicBezTo>
                    <a:pt x="32374" y="29802"/>
                    <a:pt x="30147" y="31981"/>
                    <a:pt x="27409" y="31981"/>
                  </a:cubicBezTo>
                  <a:cubicBezTo>
                    <a:pt x="24658" y="31981"/>
                    <a:pt x="22432" y="29802"/>
                    <a:pt x="22432" y="27100"/>
                  </a:cubicBezTo>
                  <a:cubicBezTo>
                    <a:pt x="22432" y="24397"/>
                    <a:pt x="24658" y="22218"/>
                    <a:pt x="27409" y="22218"/>
                  </a:cubicBezTo>
                  <a:close/>
                  <a:moveTo>
                    <a:pt x="29099" y="6907"/>
                  </a:moveTo>
                  <a:cubicBezTo>
                    <a:pt x="39708" y="7752"/>
                    <a:pt x="48042" y="16467"/>
                    <a:pt x="48042" y="27100"/>
                  </a:cubicBezTo>
                  <a:cubicBezTo>
                    <a:pt x="48042" y="29767"/>
                    <a:pt x="47507" y="32326"/>
                    <a:pt x="46554" y="34660"/>
                  </a:cubicBezTo>
                  <a:lnTo>
                    <a:pt x="34779" y="28052"/>
                  </a:lnTo>
                  <a:cubicBezTo>
                    <a:pt x="34826" y="27742"/>
                    <a:pt x="34850" y="27421"/>
                    <a:pt x="34850" y="27100"/>
                  </a:cubicBezTo>
                  <a:cubicBezTo>
                    <a:pt x="34850" y="23635"/>
                    <a:pt x="32398" y="20742"/>
                    <a:pt x="29099" y="19980"/>
                  </a:cubicBezTo>
                  <a:lnTo>
                    <a:pt x="29099" y="6907"/>
                  </a:lnTo>
                  <a:close/>
                  <a:moveTo>
                    <a:pt x="26552" y="6847"/>
                  </a:moveTo>
                  <a:lnTo>
                    <a:pt x="26552" y="19837"/>
                  </a:lnTo>
                  <a:cubicBezTo>
                    <a:pt x="22837" y="20253"/>
                    <a:pt x="19955" y="23349"/>
                    <a:pt x="19955" y="27100"/>
                  </a:cubicBezTo>
                  <a:cubicBezTo>
                    <a:pt x="19955" y="27492"/>
                    <a:pt x="20003" y="27873"/>
                    <a:pt x="20063" y="28243"/>
                  </a:cubicBezTo>
                  <a:lnTo>
                    <a:pt x="8323" y="34827"/>
                  </a:lnTo>
                  <a:cubicBezTo>
                    <a:pt x="7323" y="32445"/>
                    <a:pt x="6775" y="29838"/>
                    <a:pt x="6775" y="27100"/>
                  </a:cubicBezTo>
                  <a:cubicBezTo>
                    <a:pt x="6775" y="16193"/>
                    <a:pt x="15550" y="7300"/>
                    <a:pt x="26552" y="6847"/>
                  </a:cubicBezTo>
                  <a:close/>
                  <a:moveTo>
                    <a:pt x="33993" y="30505"/>
                  </a:moveTo>
                  <a:lnTo>
                    <a:pt x="45447" y="36922"/>
                  </a:lnTo>
                  <a:cubicBezTo>
                    <a:pt x="41934" y="43149"/>
                    <a:pt x="35172" y="47364"/>
                    <a:pt x="27409" y="47364"/>
                  </a:cubicBezTo>
                  <a:cubicBezTo>
                    <a:pt x="19705" y="47364"/>
                    <a:pt x="12990" y="43221"/>
                    <a:pt x="9454" y="37077"/>
                  </a:cubicBezTo>
                  <a:lnTo>
                    <a:pt x="20908" y="30660"/>
                  </a:lnTo>
                  <a:cubicBezTo>
                    <a:pt x="22170" y="32898"/>
                    <a:pt x="24611" y="34410"/>
                    <a:pt x="27409" y="34410"/>
                  </a:cubicBezTo>
                  <a:cubicBezTo>
                    <a:pt x="30266" y="34410"/>
                    <a:pt x="32743" y="32826"/>
                    <a:pt x="33993" y="30505"/>
                  </a:cubicBezTo>
                  <a:close/>
                  <a:moveTo>
                    <a:pt x="26325" y="1"/>
                  </a:moveTo>
                  <a:cubicBezTo>
                    <a:pt x="25635" y="1"/>
                    <a:pt x="25063" y="572"/>
                    <a:pt x="25063" y="1275"/>
                  </a:cubicBezTo>
                  <a:lnTo>
                    <a:pt x="25063" y="3263"/>
                  </a:lnTo>
                  <a:cubicBezTo>
                    <a:pt x="25063" y="3382"/>
                    <a:pt x="25087" y="3490"/>
                    <a:pt x="25111" y="3597"/>
                  </a:cubicBezTo>
                  <a:cubicBezTo>
                    <a:pt x="23551" y="3740"/>
                    <a:pt x="22027" y="4037"/>
                    <a:pt x="20551" y="4466"/>
                  </a:cubicBezTo>
                  <a:cubicBezTo>
                    <a:pt x="20539" y="4359"/>
                    <a:pt x="20515" y="4263"/>
                    <a:pt x="20467" y="4156"/>
                  </a:cubicBezTo>
                  <a:lnTo>
                    <a:pt x="19694" y="2311"/>
                  </a:lnTo>
                  <a:cubicBezTo>
                    <a:pt x="19487" y="1826"/>
                    <a:pt x="19016" y="1537"/>
                    <a:pt x="18526" y="1537"/>
                  </a:cubicBezTo>
                  <a:cubicBezTo>
                    <a:pt x="18367" y="1537"/>
                    <a:pt x="18205" y="1568"/>
                    <a:pt x="18050" y="1632"/>
                  </a:cubicBezTo>
                  <a:lnTo>
                    <a:pt x="15872" y="2513"/>
                  </a:lnTo>
                  <a:cubicBezTo>
                    <a:pt x="15217" y="2787"/>
                    <a:pt x="14907" y="3537"/>
                    <a:pt x="15181" y="4180"/>
                  </a:cubicBezTo>
                  <a:lnTo>
                    <a:pt x="15967" y="6037"/>
                  </a:lnTo>
                  <a:cubicBezTo>
                    <a:pt x="16003" y="6121"/>
                    <a:pt x="16050" y="6192"/>
                    <a:pt x="16098" y="6264"/>
                  </a:cubicBezTo>
                  <a:cubicBezTo>
                    <a:pt x="14752" y="6966"/>
                    <a:pt x="13478" y="7800"/>
                    <a:pt x="12300" y="8740"/>
                  </a:cubicBezTo>
                  <a:cubicBezTo>
                    <a:pt x="12252" y="8657"/>
                    <a:pt x="12193" y="8585"/>
                    <a:pt x="12133" y="8526"/>
                  </a:cubicBezTo>
                  <a:lnTo>
                    <a:pt x="10681" y="7097"/>
                  </a:lnTo>
                  <a:cubicBezTo>
                    <a:pt x="10430" y="6853"/>
                    <a:pt x="10109" y="6731"/>
                    <a:pt x="9789" y="6731"/>
                  </a:cubicBezTo>
                  <a:cubicBezTo>
                    <a:pt x="9469" y="6731"/>
                    <a:pt x="9151" y="6853"/>
                    <a:pt x="8906" y="7097"/>
                  </a:cubicBezTo>
                  <a:lnTo>
                    <a:pt x="7252" y="8716"/>
                  </a:lnTo>
                  <a:cubicBezTo>
                    <a:pt x="6740" y="9216"/>
                    <a:pt x="6740" y="10026"/>
                    <a:pt x="7252" y="10526"/>
                  </a:cubicBezTo>
                  <a:lnTo>
                    <a:pt x="8704" y="11955"/>
                  </a:lnTo>
                  <a:cubicBezTo>
                    <a:pt x="8752" y="12002"/>
                    <a:pt x="8799" y="12038"/>
                    <a:pt x="8859" y="12074"/>
                  </a:cubicBezTo>
                  <a:cubicBezTo>
                    <a:pt x="7906" y="13205"/>
                    <a:pt x="7073" y="14431"/>
                    <a:pt x="6347" y="15717"/>
                  </a:cubicBezTo>
                  <a:cubicBezTo>
                    <a:pt x="6287" y="15681"/>
                    <a:pt x="6228" y="15646"/>
                    <a:pt x="6156" y="15622"/>
                  </a:cubicBezTo>
                  <a:lnTo>
                    <a:pt x="4251" y="14836"/>
                  </a:lnTo>
                  <a:cubicBezTo>
                    <a:pt x="4093" y="14772"/>
                    <a:pt x="3929" y="14741"/>
                    <a:pt x="3767" y="14741"/>
                  </a:cubicBezTo>
                  <a:cubicBezTo>
                    <a:pt x="3273" y="14741"/>
                    <a:pt x="2803" y="15027"/>
                    <a:pt x="2596" y="15503"/>
                  </a:cubicBezTo>
                  <a:lnTo>
                    <a:pt x="1703" y="17610"/>
                  </a:lnTo>
                  <a:cubicBezTo>
                    <a:pt x="1429" y="18265"/>
                    <a:pt x="1727" y="19003"/>
                    <a:pt x="2382" y="19277"/>
                  </a:cubicBezTo>
                  <a:lnTo>
                    <a:pt x="4287" y="20063"/>
                  </a:lnTo>
                  <a:cubicBezTo>
                    <a:pt x="4346" y="20087"/>
                    <a:pt x="4394" y="20099"/>
                    <a:pt x="4442" y="20111"/>
                  </a:cubicBezTo>
                  <a:cubicBezTo>
                    <a:pt x="3977" y="21563"/>
                    <a:pt x="3668" y="23087"/>
                    <a:pt x="3501" y="24647"/>
                  </a:cubicBezTo>
                  <a:cubicBezTo>
                    <a:pt x="3453" y="24635"/>
                    <a:pt x="3394" y="24623"/>
                    <a:pt x="3346" y="24623"/>
                  </a:cubicBezTo>
                  <a:lnTo>
                    <a:pt x="1263" y="24623"/>
                  </a:lnTo>
                  <a:cubicBezTo>
                    <a:pt x="572" y="24623"/>
                    <a:pt x="1" y="25195"/>
                    <a:pt x="1" y="25897"/>
                  </a:cubicBezTo>
                  <a:lnTo>
                    <a:pt x="1" y="28171"/>
                  </a:lnTo>
                  <a:cubicBezTo>
                    <a:pt x="1" y="28862"/>
                    <a:pt x="572" y="29433"/>
                    <a:pt x="1263" y="29433"/>
                  </a:cubicBezTo>
                  <a:lnTo>
                    <a:pt x="3346" y="29433"/>
                  </a:lnTo>
                  <a:cubicBezTo>
                    <a:pt x="3394" y="29433"/>
                    <a:pt x="3442" y="29421"/>
                    <a:pt x="3489" y="29421"/>
                  </a:cubicBezTo>
                  <a:cubicBezTo>
                    <a:pt x="3620" y="30719"/>
                    <a:pt x="3858" y="31993"/>
                    <a:pt x="4192" y="33219"/>
                  </a:cubicBezTo>
                  <a:cubicBezTo>
                    <a:pt x="4156" y="33231"/>
                    <a:pt x="4108" y="33231"/>
                    <a:pt x="4073" y="33243"/>
                  </a:cubicBezTo>
                  <a:lnTo>
                    <a:pt x="2132" y="33969"/>
                  </a:lnTo>
                  <a:cubicBezTo>
                    <a:pt x="1477" y="34219"/>
                    <a:pt x="1144" y="34958"/>
                    <a:pt x="1406" y="35613"/>
                  </a:cubicBezTo>
                  <a:lnTo>
                    <a:pt x="2227" y="37744"/>
                  </a:lnTo>
                  <a:cubicBezTo>
                    <a:pt x="2420" y="38248"/>
                    <a:pt x="2895" y="38555"/>
                    <a:pt x="3402" y="38555"/>
                  </a:cubicBezTo>
                  <a:cubicBezTo>
                    <a:pt x="3554" y="38555"/>
                    <a:pt x="3708" y="38527"/>
                    <a:pt x="3858" y="38470"/>
                  </a:cubicBezTo>
                  <a:lnTo>
                    <a:pt x="5787" y="37744"/>
                  </a:lnTo>
                  <a:cubicBezTo>
                    <a:pt x="5835" y="37732"/>
                    <a:pt x="5882" y="37708"/>
                    <a:pt x="5918" y="37684"/>
                  </a:cubicBezTo>
                  <a:cubicBezTo>
                    <a:pt x="6716" y="39244"/>
                    <a:pt x="7680" y="40696"/>
                    <a:pt x="8787" y="42042"/>
                  </a:cubicBezTo>
                  <a:cubicBezTo>
                    <a:pt x="8764" y="42066"/>
                    <a:pt x="8728" y="42078"/>
                    <a:pt x="8704" y="42113"/>
                  </a:cubicBezTo>
                  <a:lnTo>
                    <a:pt x="7252" y="43542"/>
                  </a:lnTo>
                  <a:cubicBezTo>
                    <a:pt x="6740" y="44030"/>
                    <a:pt x="6740" y="44852"/>
                    <a:pt x="7252" y="45340"/>
                  </a:cubicBezTo>
                  <a:lnTo>
                    <a:pt x="8906" y="46971"/>
                  </a:lnTo>
                  <a:cubicBezTo>
                    <a:pt x="9151" y="47209"/>
                    <a:pt x="9469" y="47328"/>
                    <a:pt x="9789" y="47328"/>
                  </a:cubicBezTo>
                  <a:cubicBezTo>
                    <a:pt x="10109" y="47328"/>
                    <a:pt x="10430" y="47209"/>
                    <a:pt x="10681" y="46971"/>
                  </a:cubicBezTo>
                  <a:lnTo>
                    <a:pt x="12133" y="45542"/>
                  </a:lnTo>
                  <a:cubicBezTo>
                    <a:pt x="12169" y="45495"/>
                    <a:pt x="12205" y="45459"/>
                    <a:pt x="12240" y="45411"/>
                  </a:cubicBezTo>
                  <a:cubicBezTo>
                    <a:pt x="13276" y="46245"/>
                    <a:pt x="14395" y="46995"/>
                    <a:pt x="15574" y="47650"/>
                  </a:cubicBezTo>
                  <a:cubicBezTo>
                    <a:pt x="15550" y="47685"/>
                    <a:pt x="15526" y="47733"/>
                    <a:pt x="15503" y="47769"/>
                  </a:cubicBezTo>
                  <a:lnTo>
                    <a:pt x="14681" y="49602"/>
                  </a:lnTo>
                  <a:cubicBezTo>
                    <a:pt x="14383" y="50245"/>
                    <a:pt x="14681" y="51007"/>
                    <a:pt x="15324" y="51281"/>
                  </a:cubicBezTo>
                  <a:lnTo>
                    <a:pt x="17479" y="52222"/>
                  </a:lnTo>
                  <a:cubicBezTo>
                    <a:pt x="17641" y="52292"/>
                    <a:pt x="17811" y="52326"/>
                    <a:pt x="17978" y="52326"/>
                  </a:cubicBezTo>
                  <a:cubicBezTo>
                    <a:pt x="18460" y="52326"/>
                    <a:pt x="18922" y="52047"/>
                    <a:pt x="19134" y="51579"/>
                  </a:cubicBezTo>
                  <a:lnTo>
                    <a:pt x="19967" y="49745"/>
                  </a:lnTo>
                  <a:cubicBezTo>
                    <a:pt x="19991" y="49686"/>
                    <a:pt x="20003" y="49626"/>
                    <a:pt x="20027" y="49567"/>
                  </a:cubicBezTo>
                  <a:cubicBezTo>
                    <a:pt x="21646" y="50079"/>
                    <a:pt x="23337" y="50436"/>
                    <a:pt x="25087" y="50602"/>
                  </a:cubicBezTo>
                  <a:cubicBezTo>
                    <a:pt x="25075" y="50662"/>
                    <a:pt x="25063" y="50722"/>
                    <a:pt x="25063" y="50793"/>
                  </a:cubicBezTo>
                  <a:lnTo>
                    <a:pt x="25063" y="52793"/>
                  </a:lnTo>
                  <a:cubicBezTo>
                    <a:pt x="25063" y="53484"/>
                    <a:pt x="25635" y="54055"/>
                    <a:pt x="26325" y="54055"/>
                  </a:cubicBezTo>
                  <a:lnTo>
                    <a:pt x="28695" y="54055"/>
                  </a:lnTo>
                  <a:cubicBezTo>
                    <a:pt x="29397" y="54055"/>
                    <a:pt x="29957" y="53484"/>
                    <a:pt x="29957" y="52793"/>
                  </a:cubicBezTo>
                  <a:lnTo>
                    <a:pt x="29957" y="50793"/>
                  </a:lnTo>
                  <a:cubicBezTo>
                    <a:pt x="29957" y="50722"/>
                    <a:pt x="29945" y="50650"/>
                    <a:pt x="29933" y="50579"/>
                  </a:cubicBezTo>
                  <a:cubicBezTo>
                    <a:pt x="31505" y="50424"/>
                    <a:pt x="33017" y="50114"/>
                    <a:pt x="34481" y="49674"/>
                  </a:cubicBezTo>
                  <a:cubicBezTo>
                    <a:pt x="34493" y="49745"/>
                    <a:pt x="34517" y="49829"/>
                    <a:pt x="34553" y="49900"/>
                  </a:cubicBezTo>
                  <a:lnTo>
                    <a:pt x="35338" y="51757"/>
                  </a:lnTo>
                  <a:cubicBezTo>
                    <a:pt x="35537" y="52236"/>
                    <a:pt x="36009" y="52529"/>
                    <a:pt x="36506" y="52529"/>
                  </a:cubicBezTo>
                  <a:cubicBezTo>
                    <a:pt x="36665" y="52529"/>
                    <a:pt x="36826" y="52499"/>
                    <a:pt x="36981" y="52436"/>
                  </a:cubicBezTo>
                  <a:lnTo>
                    <a:pt x="39148" y="51543"/>
                  </a:lnTo>
                  <a:cubicBezTo>
                    <a:pt x="39803" y="51281"/>
                    <a:pt x="40113" y="50531"/>
                    <a:pt x="39839" y="49876"/>
                  </a:cubicBezTo>
                  <a:lnTo>
                    <a:pt x="39053" y="48031"/>
                  </a:lnTo>
                  <a:cubicBezTo>
                    <a:pt x="39029" y="47959"/>
                    <a:pt x="38982" y="47888"/>
                    <a:pt x="38946" y="47816"/>
                  </a:cubicBezTo>
                  <a:cubicBezTo>
                    <a:pt x="40279" y="47102"/>
                    <a:pt x="41542" y="46257"/>
                    <a:pt x="42708" y="45304"/>
                  </a:cubicBezTo>
                  <a:cubicBezTo>
                    <a:pt x="42768" y="45388"/>
                    <a:pt x="42827" y="45471"/>
                    <a:pt x="42899" y="45542"/>
                  </a:cubicBezTo>
                  <a:lnTo>
                    <a:pt x="44351" y="46971"/>
                  </a:lnTo>
                  <a:cubicBezTo>
                    <a:pt x="44595" y="47209"/>
                    <a:pt x="44914" y="47328"/>
                    <a:pt x="45234" y="47328"/>
                  </a:cubicBezTo>
                  <a:cubicBezTo>
                    <a:pt x="45554" y="47328"/>
                    <a:pt x="45875" y="47209"/>
                    <a:pt x="46125" y="46971"/>
                  </a:cubicBezTo>
                  <a:lnTo>
                    <a:pt x="47780" y="45340"/>
                  </a:lnTo>
                  <a:cubicBezTo>
                    <a:pt x="48280" y="44852"/>
                    <a:pt x="48280" y="44030"/>
                    <a:pt x="47780" y="43542"/>
                  </a:cubicBezTo>
                  <a:lnTo>
                    <a:pt x="46328" y="42113"/>
                  </a:lnTo>
                  <a:cubicBezTo>
                    <a:pt x="46256" y="42042"/>
                    <a:pt x="46173" y="41982"/>
                    <a:pt x="46102" y="41935"/>
                  </a:cubicBezTo>
                  <a:cubicBezTo>
                    <a:pt x="47042" y="40792"/>
                    <a:pt x="47876" y="39577"/>
                    <a:pt x="48590" y="38268"/>
                  </a:cubicBezTo>
                  <a:cubicBezTo>
                    <a:pt x="48673" y="38339"/>
                    <a:pt x="48769" y="38399"/>
                    <a:pt x="48864" y="38434"/>
                  </a:cubicBezTo>
                  <a:lnTo>
                    <a:pt x="50781" y="39232"/>
                  </a:lnTo>
                  <a:cubicBezTo>
                    <a:pt x="50939" y="39296"/>
                    <a:pt x="51102" y="39327"/>
                    <a:pt x="51262" y="39327"/>
                  </a:cubicBezTo>
                  <a:cubicBezTo>
                    <a:pt x="51753" y="39327"/>
                    <a:pt x="52217" y="39038"/>
                    <a:pt x="52424" y="38553"/>
                  </a:cubicBezTo>
                  <a:lnTo>
                    <a:pt x="53329" y="36446"/>
                  </a:lnTo>
                  <a:cubicBezTo>
                    <a:pt x="53603" y="35803"/>
                    <a:pt x="53293" y="35053"/>
                    <a:pt x="52638" y="34779"/>
                  </a:cubicBezTo>
                  <a:lnTo>
                    <a:pt x="50733" y="33993"/>
                  </a:lnTo>
                  <a:cubicBezTo>
                    <a:pt x="50626" y="33958"/>
                    <a:pt x="50531" y="33934"/>
                    <a:pt x="50424" y="33922"/>
                  </a:cubicBezTo>
                  <a:cubicBezTo>
                    <a:pt x="50864" y="32457"/>
                    <a:pt x="51174" y="30945"/>
                    <a:pt x="51328" y="29374"/>
                  </a:cubicBezTo>
                  <a:cubicBezTo>
                    <a:pt x="51436" y="29409"/>
                    <a:pt x="51555" y="29433"/>
                    <a:pt x="51674" y="29433"/>
                  </a:cubicBezTo>
                  <a:lnTo>
                    <a:pt x="53757" y="29433"/>
                  </a:lnTo>
                  <a:cubicBezTo>
                    <a:pt x="54460" y="29433"/>
                    <a:pt x="55019" y="28862"/>
                    <a:pt x="55019" y="28171"/>
                  </a:cubicBezTo>
                  <a:lnTo>
                    <a:pt x="55019" y="25897"/>
                  </a:lnTo>
                  <a:cubicBezTo>
                    <a:pt x="55019" y="25195"/>
                    <a:pt x="54460" y="24623"/>
                    <a:pt x="53757" y="24623"/>
                  </a:cubicBezTo>
                  <a:lnTo>
                    <a:pt x="51674" y="24623"/>
                  </a:lnTo>
                  <a:cubicBezTo>
                    <a:pt x="51555" y="24623"/>
                    <a:pt x="51436" y="24647"/>
                    <a:pt x="51317" y="24683"/>
                  </a:cubicBezTo>
                  <a:cubicBezTo>
                    <a:pt x="51186" y="23385"/>
                    <a:pt x="50936" y="22111"/>
                    <a:pt x="50590" y="20885"/>
                  </a:cubicBezTo>
                  <a:cubicBezTo>
                    <a:pt x="50709" y="20873"/>
                    <a:pt x="50828" y="20861"/>
                    <a:pt x="50947" y="20813"/>
                  </a:cubicBezTo>
                  <a:lnTo>
                    <a:pt x="52888" y="20087"/>
                  </a:lnTo>
                  <a:cubicBezTo>
                    <a:pt x="53543" y="19837"/>
                    <a:pt x="53876" y="19099"/>
                    <a:pt x="53626" y="18444"/>
                  </a:cubicBezTo>
                  <a:lnTo>
                    <a:pt x="52793" y="16313"/>
                  </a:lnTo>
                  <a:cubicBezTo>
                    <a:pt x="52599" y="15813"/>
                    <a:pt x="52117" y="15508"/>
                    <a:pt x="51611" y="15508"/>
                  </a:cubicBezTo>
                  <a:cubicBezTo>
                    <a:pt x="51465" y="15508"/>
                    <a:pt x="51317" y="15533"/>
                    <a:pt x="51174" y="15586"/>
                  </a:cubicBezTo>
                  <a:lnTo>
                    <a:pt x="49233" y="16313"/>
                  </a:lnTo>
                  <a:cubicBezTo>
                    <a:pt x="49102" y="16360"/>
                    <a:pt x="48995" y="16432"/>
                    <a:pt x="48888" y="16515"/>
                  </a:cubicBezTo>
                  <a:cubicBezTo>
                    <a:pt x="48090" y="14955"/>
                    <a:pt x="47126" y="13503"/>
                    <a:pt x="46018" y="12169"/>
                  </a:cubicBezTo>
                  <a:cubicBezTo>
                    <a:pt x="46125" y="12110"/>
                    <a:pt x="46233" y="12038"/>
                    <a:pt x="46328" y="11955"/>
                  </a:cubicBezTo>
                  <a:lnTo>
                    <a:pt x="47780" y="10526"/>
                  </a:lnTo>
                  <a:cubicBezTo>
                    <a:pt x="48280" y="10026"/>
                    <a:pt x="48280" y="9216"/>
                    <a:pt x="47780" y="8716"/>
                  </a:cubicBezTo>
                  <a:lnTo>
                    <a:pt x="46125" y="7097"/>
                  </a:lnTo>
                  <a:cubicBezTo>
                    <a:pt x="45875" y="6853"/>
                    <a:pt x="45554" y="6731"/>
                    <a:pt x="45234" y="6731"/>
                  </a:cubicBezTo>
                  <a:cubicBezTo>
                    <a:pt x="44914" y="6731"/>
                    <a:pt x="44595" y="6853"/>
                    <a:pt x="44351" y="7097"/>
                  </a:cubicBezTo>
                  <a:lnTo>
                    <a:pt x="42899" y="8526"/>
                  </a:lnTo>
                  <a:cubicBezTo>
                    <a:pt x="42792" y="8621"/>
                    <a:pt x="42720" y="8728"/>
                    <a:pt x="42661" y="8847"/>
                  </a:cubicBezTo>
                  <a:cubicBezTo>
                    <a:pt x="41613" y="8014"/>
                    <a:pt x="40494" y="7252"/>
                    <a:pt x="39315" y="6597"/>
                  </a:cubicBezTo>
                  <a:cubicBezTo>
                    <a:pt x="39398" y="6502"/>
                    <a:pt x="39470" y="6407"/>
                    <a:pt x="39517" y="6287"/>
                  </a:cubicBezTo>
                  <a:lnTo>
                    <a:pt x="40351" y="4454"/>
                  </a:lnTo>
                  <a:cubicBezTo>
                    <a:pt x="40637" y="3811"/>
                    <a:pt x="40339" y="3061"/>
                    <a:pt x="39696" y="2775"/>
                  </a:cubicBezTo>
                  <a:lnTo>
                    <a:pt x="37541" y="1835"/>
                  </a:lnTo>
                  <a:cubicBezTo>
                    <a:pt x="37379" y="1764"/>
                    <a:pt x="37209" y="1731"/>
                    <a:pt x="37042" y="1731"/>
                  </a:cubicBezTo>
                  <a:cubicBezTo>
                    <a:pt x="36560" y="1731"/>
                    <a:pt x="36098" y="2009"/>
                    <a:pt x="35886" y="2477"/>
                  </a:cubicBezTo>
                  <a:lnTo>
                    <a:pt x="35065" y="4311"/>
                  </a:lnTo>
                  <a:cubicBezTo>
                    <a:pt x="35005" y="4430"/>
                    <a:pt x="34981" y="4561"/>
                    <a:pt x="34969" y="4692"/>
                  </a:cubicBezTo>
                  <a:cubicBezTo>
                    <a:pt x="33350" y="4156"/>
                    <a:pt x="31659" y="3787"/>
                    <a:pt x="29909" y="3620"/>
                  </a:cubicBezTo>
                  <a:cubicBezTo>
                    <a:pt x="29933" y="3501"/>
                    <a:pt x="29957" y="3394"/>
                    <a:pt x="29957" y="3263"/>
                  </a:cubicBezTo>
                  <a:lnTo>
                    <a:pt x="29957" y="1275"/>
                  </a:lnTo>
                  <a:cubicBezTo>
                    <a:pt x="29957" y="572"/>
                    <a:pt x="29397" y="1"/>
                    <a:pt x="28695" y="1"/>
                  </a:cubicBezTo>
                  <a:close/>
                </a:path>
              </a:pathLst>
            </a:custGeom>
            <a:solidFill>
              <a:srgbClr val="F8A21C">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5"/>
            <p:cNvSpPr/>
            <p:nvPr/>
          </p:nvSpPr>
          <p:spPr>
            <a:xfrm rot="-5690379">
              <a:off x="7166082" y="2021255"/>
              <a:ext cx="802019" cy="802074"/>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alpha val="240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341" name="Google Shape;341;p15"/>
          <p:cNvGrpSpPr/>
          <p:nvPr/>
        </p:nvGrpSpPr>
        <p:grpSpPr>
          <a:xfrm flipH="1">
            <a:off x="7793401" y="-9"/>
            <a:ext cx="1350611" cy="5143540"/>
            <a:chOff x="1" y="-9"/>
            <a:chExt cx="1350611" cy="5143540"/>
          </a:xfrm>
        </p:grpSpPr>
        <p:grpSp>
          <p:nvGrpSpPr>
            <p:cNvPr id="342" name="Google Shape;342;p15"/>
            <p:cNvGrpSpPr/>
            <p:nvPr/>
          </p:nvGrpSpPr>
          <p:grpSpPr>
            <a:xfrm>
              <a:off x="1" y="-9"/>
              <a:ext cx="1258750" cy="1044032"/>
              <a:chOff x="413751" y="1050241"/>
              <a:chExt cx="1258750" cy="1044032"/>
            </a:xfrm>
          </p:grpSpPr>
          <p:sp>
            <p:nvSpPr>
              <p:cNvPr id="343" name="Google Shape;343;p15"/>
              <p:cNvSpPr/>
              <p:nvPr/>
            </p:nvSpPr>
            <p:spPr>
              <a:xfrm>
                <a:off x="1474950" y="1050241"/>
                <a:ext cx="121947" cy="651033"/>
              </a:xfrm>
              <a:custGeom>
                <a:avLst/>
                <a:gdLst/>
                <a:ahLst/>
                <a:cxnLst/>
                <a:rect l="l" t="t" r="r" b="b"/>
                <a:pathLst>
                  <a:path w="2823" h="7323" extrusionOk="0">
                    <a:moveTo>
                      <a:pt x="0" y="0"/>
                    </a:moveTo>
                    <a:lnTo>
                      <a:pt x="0" y="7323"/>
                    </a:lnTo>
                    <a:lnTo>
                      <a:pt x="2822" y="7323"/>
                    </a:lnTo>
                    <a:lnTo>
                      <a:pt x="2822"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5"/>
              <p:cNvSpPr/>
              <p:nvPr/>
            </p:nvSpPr>
            <p:spPr>
              <a:xfrm>
                <a:off x="413751" y="1903900"/>
                <a:ext cx="949639" cy="122451"/>
              </a:xfrm>
              <a:custGeom>
                <a:avLst/>
                <a:gdLst/>
                <a:ahLst/>
                <a:cxnLst/>
                <a:rect l="l" t="t" r="r" b="b"/>
                <a:pathLst>
                  <a:path w="20218" h="2835" extrusionOk="0">
                    <a:moveTo>
                      <a:pt x="1" y="1"/>
                    </a:moveTo>
                    <a:lnTo>
                      <a:pt x="1" y="2834"/>
                    </a:lnTo>
                    <a:lnTo>
                      <a:pt x="20218" y="2834"/>
                    </a:lnTo>
                    <a:lnTo>
                      <a:pt x="20218"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5"/>
              <p:cNvSpPr/>
              <p:nvPr/>
            </p:nvSpPr>
            <p:spPr>
              <a:xfrm>
                <a:off x="1229615" y="1535611"/>
                <a:ext cx="377050" cy="498960"/>
              </a:xfrm>
              <a:custGeom>
                <a:avLst/>
                <a:gdLst/>
                <a:ahLst/>
                <a:cxnLst/>
                <a:rect l="l" t="t" r="r" b="b"/>
                <a:pathLst>
                  <a:path w="8728" h="11550" extrusionOk="0">
                    <a:moveTo>
                      <a:pt x="5453" y="1"/>
                    </a:moveTo>
                    <a:lnTo>
                      <a:pt x="5453" y="2596"/>
                    </a:lnTo>
                    <a:cubicBezTo>
                      <a:pt x="5453" y="6549"/>
                      <a:pt x="5215" y="8276"/>
                      <a:pt x="1262" y="8276"/>
                    </a:cubicBezTo>
                    <a:lnTo>
                      <a:pt x="0" y="8276"/>
                    </a:lnTo>
                    <a:lnTo>
                      <a:pt x="0" y="11550"/>
                    </a:lnTo>
                    <a:lnTo>
                      <a:pt x="1262" y="11550"/>
                    </a:lnTo>
                    <a:cubicBezTo>
                      <a:pt x="7025" y="11550"/>
                      <a:pt x="8727" y="8347"/>
                      <a:pt x="8727" y="2596"/>
                    </a:cubicBezTo>
                    <a:lnTo>
                      <a:pt x="87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5"/>
              <p:cNvSpPr/>
              <p:nvPr/>
            </p:nvSpPr>
            <p:spPr>
              <a:xfrm>
                <a:off x="1195660" y="1828290"/>
                <a:ext cx="70502" cy="265982"/>
              </a:xfrm>
              <a:custGeom>
                <a:avLst/>
                <a:gdLst/>
                <a:ahLst/>
                <a:cxnLst/>
                <a:rect l="l" t="t" r="r" b="b"/>
                <a:pathLst>
                  <a:path w="1632" h="6157" extrusionOk="0">
                    <a:moveTo>
                      <a:pt x="810" y="1"/>
                    </a:moveTo>
                    <a:cubicBezTo>
                      <a:pt x="358" y="1"/>
                      <a:pt x="0" y="370"/>
                      <a:pt x="0" y="822"/>
                    </a:cubicBezTo>
                    <a:lnTo>
                      <a:pt x="0" y="5335"/>
                    </a:lnTo>
                    <a:cubicBezTo>
                      <a:pt x="0" y="5787"/>
                      <a:pt x="358" y="6156"/>
                      <a:pt x="810" y="6156"/>
                    </a:cubicBezTo>
                    <a:cubicBezTo>
                      <a:pt x="1274" y="6156"/>
                      <a:pt x="1631" y="5787"/>
                      <a:pt x="1631" y="5335"/>
                    </a:cubicBezTo>
                    <a:lnTo>
                      <a:pt x="1631" y="822"/>
                    </a:lnTo>
                    <a:cubicBezTo>
                      <a:pt x="1631" y="370"/>
                      <a:pt x="1274" y="1"/>
                      <a:pt x="8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5"/>
              <p:cNvSpPr/>
              <p:nvPr/>
            </p:nvSpPr>
            <p:spPr>
              <a:xfrm>
                <a:off x="1407037" y="1500144"/>
                <a:ext cx="265464" cy="71021"/>
              </a:xfrm>
              <a:custGeom>
                <a:avLst/>
                <a:gdLst/>
                <a:ahLst/>
                <a:cxnLst/>
                <a:rect l="l" t="t" r="r" b="b"/>
                <a:pathLst>
                  <a:path w="6145" h="1644" extrusionOk="0">
                    <a:moveTo>
                      <a:pt x="822" y="0"/>
                    </a:moveTo>
                    <a:cubicBezTo>
                      <a:pt x="370" y="0"/>
                      <a:pt x="1" y="369"/>
                      <a:pt x="1" y="822"/>
                    </a:cubicBezTo>
                    <a:cubicBezTo>
                      <a:pt x="1" y="1274"/>
                      <a:pt x="370" y="1643"/>
                      <a:pt x="822" y="1643"/>
                    </a:cubicBezTo>
                    <a:lnTo>
                      <a:pt x="5323" y="1643"/>
                    </a:lnTo>
                    <a:cubicBezTo>
                      <a:pt x="5787" y="1643"/>
                      <a:pt x="6144" y="1274"/>
                      <a:pt x="6144" y="822"/>
                    </a:cubicBezTo>
                    <a:cubicBezTo>
                      <a:pt x="6144" y="369"/>
                      <a:pt x="5787" y="0"/>
                      <a:pt x="5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8" name="Google Shape;348;p15"/>
            <p:cNvSpPr/>
            <p:nvPr/>
          </p:nvSpPr>
          <p:spPr>
            <a:xfrm>
              <a:off x="364013" y="9"/>
              <a:ext cx="122472" cy="5143522"/>
            </a:xfrm>
            <a:custGeom>
              <a:avLst/>
              <a:gdLst/>
              <a:ahLst/>
              <a:cxnLst/>
              <a:rect l="l" t="t" r="r" b="b"/>
              <a:pathLst>
                <a:path w="2835" h="119063" extrusionOk="0">
                  <a:moveTo>
                    <a:pt x="1" y="0"/>
                  </a:moveTo>
                  <a:lnTo>
                    <a:pt x="1" y="119063"/>
                  </a:lnTo>
                  <a:lnTo>
                    <a:pt x="2835" y="119063"/>
                  </a:lnTo>
                  <a:lnTo>
                    <a:pt x="2835"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5"/>
            <p:cNvSpPr/>
            <p:nvPr/>
          </p:nvSpPr>
          <p:spPr>
            <a:xfrm>
              <a:off x="622737" y="2521299"/>
              <a:ext cx="292723" cy="121910"/>
            </a:xfrm>
            <a:custGeom>
              <a:avLst/>
              <a:gdLst/>
              <a:ahLst/>
              <a:cxnLst/>
              <a:rect l="l" t="t" r="r" b="b"/>
              <a:pathLst>
                <a:path w="6776" h="2822" extrusionOk="0">
                  <a:moveTo>
                    <a:pt x="1" y="0"/>
                  </a:moveTo>
                  <a:lnTo>
                    <a:pt x="1" y="2822"/>
                  </a:lnTo>
                  <a:lnTo>
                    <a:pt x="6775" y="2822"/>
                  </a:lnTo>
                  <a:lnTo>
                    <a:pt x="6775"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0" name="Google Shape;350;p15"/>
            <p:cNvGrpSpPr/>
            <p:nvPr/>
          </p:nvGrpSpPr>
          <p:grpSpPr>
            <a:xfrm>
              <a:off x="305916" y="2201922"/>
              <a:ext cx="458827" cy="739670"/>
              <a:chOff x="926875" y="5874100"/>
              <a:chExt cx="265525" cy="428050"/>
            </a:xfrm>
          </p:grpSpPr>
          <p:sp>
            <p:nvSpPr>
              <p:cNvPr id="351" name="Google Shape;351;p15"/>
              <p:cNvSpPr/>
              <p:nvPr/>
            </p:nvSpPr>
            <p:spPr>
              <a:xfrm>
                <a:off x="957225" y="5892250"/>
                <a:ext cx="81900" cy="393825"/>
              </a:xfrm>
              <a:custGeom>
                <a:avLst/>
                <a:gdLst/>
                <a:ahLst/>
                <a:cxnLst/>
                <a:rect l="l" t="t" r="r" b="b"/>
                <a:pathLst>
                  <a:path w="3276" h="15753" extrusionOk="0">
                    <a:moveTo>
                      <a:pt x="1" y="1"/>
                    </a:moveTo>
                    <a:lnTo>
                      <a:pt x="1" y="15753"/>
                    </a:lnTo>
                    <a:lnTo>
                      <a:pt x="3275" y="15753"/>
                    </a:lnTo>
                    <a:lnTo>
                      <a:pt x="3275" y="1"/>
                    </a:ln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5"/>
              <p:cNvSpPr/>
              <p:nvPr/>
            </p:nvSpPr>
            <p:spPr>
              <a:xfrm>
                <a:off x="957225" y="6054775"/>
                <a:ext cx="217025" cy="82175"/>
              </a:xfrm>
              <a:custGeom>
                <a:avLst/>
                <a:gdLst/>
                <a:ahLst/>
                <a:cxnLst/>
                <a:rect l="l" t="t" r="r" b="b"/>
                <a:pathLst>
                  <a:path w="8681" h="3287" extrusionOk="0">
                    <a:moveTo>
                      <a:pt x="1" y="0"/>
                    </a:moveTo>
                    <a:lnTo>
                      <a:pt x="1" y="3287"/>
                    </a:lnTo>
                    <a:lnTo>
                      <a:pt x="8681" y="3287"/>
                    </a:lnTo>
                    <a:lnTo>
                      <a:pt x="8681" y="0"/>
                    </a:ln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5"/>
              <p:cNvSpPr/>
              <p:nvPr/>
            </p:nvSpPr>
            <p:spPr>
              <a:xfrm>
                <a:off x="926875" y="6266100"/>
                <a:ext cx="142600" cy="36050"/>
              </a:xfrm>
              <a:custGeom>
                <a:avLst/>
                <a:gdLst/>
                <a:ahLst/>
                <a:cxnLst/>
                <a:rect l="l" t="t" r="r" b="b"/>
                <a:pathLst>
                  <a:path w="5704" h="1442" extrusionOk="0">
                    <a:moveTo>
                      <a:pt x="727" y="1"/>
                    </a:moveTo>
                    <a:cubicBezTo>
                      <a:pt x="524" y="1"/>
                      <a:pt x="346" y="84"/>
                      <a:pt x="215" y="215"/>
                    </a:cubicBezTo>
                    <a:cubicBezTo>
                      <a:pt x="84" y="346"/>
                      <a:pt x="0" y="525"/>
                      <a:pt x="0" y="727"/>
                    </a:cubicBezTo>
                    <a:cubicBezTo>
                      <a:pt x="0" y="1120"/>
                      <a:pt x="322" y="1441"/>
                      <a:pt x="727" y="1441"/>
                    </a:cubicBezTo>
                    <a:lnTo>
                      <a:pt x="4989" y="1441"/>
                    </a:lnTo>
                    <a:cubicBezTo>
                      <a:pt x="5180" y="1441"/>
                      <a:pt x="5358" y="1370"/>
                      <a:pt x="5489" y="1239"/>
                    </a:cubicBezTo>
                    <a:cubicBezTo>
                      <a:pt x="5513" y="1215"/>
                      <a:pt x="5537" y="1191"/>
                      <a:pt x="5549" y="1180"/>
                    </a:cubicBezTo>
                    <a:cubicBezTo>
                      <a:pt x="5644" y="1049"/>
                      <a:pt x="5704" y="894"/>
                      <a:pt x="5704" y="727"/>
                    </a:cubicBezTo>
                    <a:cubicBezTo>
                      <a:pt x="5704" y="549"/>
                      <a:pt x="5644" y="394"/>
                      <a:pt x="5549" y="275"/>
                    </a:cubicBezTo>
                    <a:cubicBezTo>
                      <a:pt x="5418" y="108"/>
                      <a:pt x="5215" y="1"/>
                      <a:pt x="4989"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5"/>
              <p:cNvSpPr/>
              <p:nvPr/>
            </p:nvSpPr>
            <p:spPr>
              <a:xfrm>
                <a:off x="1156375" y="6024700"/>
                <a:ext cx="36025" cy="142600"/>
              </a:xfrm>
              <a:custGeom>
                <a:avLst/>
                <a:gdLst/>
                <a:ahLst/>
                <a:cxnLst/>
                <a:rect l="l" t="t" r="r" b="b"/>
                <a:pathLst>
                  <a:path w="1441" h="5704" extrusionOk="0">
                    <a:moveTo>
                      <a:pt x="715" y="1"/>
                    </a:moveTo>
                    <a:cubicBezTo>
                      <a:pt x="631" y="1"/>
                      <a:pt x="560" y="13"/>
                      <a:pt x="476" y="37"/>
                    </a:cubicBezTo>
                    <a:cubicBezTo>
                      <a:pt x="203" y="132"/>
                      <a:pt x="0" y="406"/>
                      <a:pt x="0" y="715"/>
                    </a:cubicBezTo>
                    <a:lnTo>
                      <a:pt x="0" y="4978"/>
                    </a:lnTo>
                    <a:cubicBezTo>
                      <a:pt x="0" y="5299"/>
                      <a:pt x="203" y="5561"/>
                      <a:pt x="476" y="5656"/>
                    </a:cubicBezTo>
                    <a:cubicBezTo>
                      <a:pt x="560" y="5692"/>
                      <a:pt x="631" y="5704"/>
                      <a:pt x="715" y="5704"/>
                    </a:cubicBezTo>
                    <a:cubicBezTo>
                      <a:pt x="1119" y="5704"/>
                      <a:pt x="1441" y="5383"/>
                      <a:pt x="1441" y="4978"/>
                    </a:cubicBezTo>
                    <a:lnTo>
                      <a:pt x="1441" y="715"/>
                    </a:lnTo>
                    <a:cubicBezTo>
                      <a:pt x="1441" y="322"/>
                      <a:pt x="1119" y="1"/>
                      <a:pt x="715"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5"/>
              <p:cNvSpPr/>
              <p:nvPr/>
            </p:nvSpPr>
            <p:spPr>
              <a:xfrm>
                <a:off x="926875" y="5874100"/>
                <a:ext cx="142600" cy="36325"/>
              </a:xfrm>
              <a:custGeom>
                <a:avLst/>
                <a:gdLst/>
                <a:ahLst/>
                <a:cxnLst/>
                <a:rect l="l" t="t" r="r" b="b"/>
                <a:pathLst>
                  <a:path w="5704" h="1453" extrusionOk="0">
                    <a:moveTo>
                      <a:pt x="727" y="0"/>
                    </a:moveTo>
                    <a:cubicBezTo>
                      <a:pt x="322" y="0"/>
                      <a:pt x="0" y="322"/>
                      <a:pt x="0" y="727"/>
                    </a:cubicBezTo>
                    <a:cubicBezTo>
                      <a:pt x="0" y="1120"/>
                      <a:pt x="322" y="1453"/>
                      <a:pt x="727" y="1453"/>
                    </a:cubicBezTo>
                    <a:lnTo>
                      <a:pt x="4989" y="1453"/>
                    </a:lnTo>
                    <a:cubicBezTo>
                      <a:pt x="5215" y="1453"/>
                      <a:pt x="5418" y="1346"/>
                      <a:pt x="5549" y="1179"/>
                    </a:cubicBezTo>
                    <a:cubicBezTo>
                      <a:pt x="5644" y="1048"/>
                      <a:pt x="5704" y="893"/>
                      <a:pt x="5704" y="727"/>
                    </a:cubicBezTo>
                    <a:cubicBezTo>
                      <a:pt x="5704" y="560"/>
                      <a:pt x="5644" y="393"/>
                      <a:pt x="5549" y="274"/>
                    </a:cubicBezTo>
                    <a:cubicBezTo>
                      <a:pt x="5418" y="108"/>
                      <a:pt x="5215" y="0"/>
                      <a:pt x="4989"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6" name="Google Shape;356;p15"/>
            <p:cNvSpPr/>
            <p:nvPr/>
          </p:nvSpPr>
          <p:spPr>
            <a:xfrm>
              <a:off x="871697" y="2330442"/>
              <a:ext cx="478915" cy="478915"/>
            </a:xfrm>
            <a:custGeom>
              <a:avLst/>
              <a:gdLst/>
              <a:ahLst/>
              <a:cxnLst/>
              <a:rect l="l" t="t" r="r" b="b"/>
              <a:pathLst>
                <a:path w="11086" h="11086" extrusionOk="0">
                  <a:moveTo>
                    <a:pt x="5537" y="1192"/>
                  </a:moveTo>
                  <a:cubicBezTo>
                    <a:pt x="7942" y="1192"/>
                    <a:pt x="9894" y="3132"/>
                    <a:pt x="9894" y="5537"/>
                  </a:cubicBezTo>
                  <a:cubicBezTo>
                    <a:pt x="9894" y="7942"/>
                    <a:pt x="7942" y="9895"/>
                    <a:pt x="5537" y="9895"/>
                  </a:cubicBezTo>
                  <a:cubicBezTo>
                    <a:pt x="3132" y="9895"/>
                    <a:pt x="1191" y="7942"/>
                    <a:pt x="1191" y="5537"/>
                  </a:cubicBezTo>
                  <a:cubicBezTo>
                    <a:pt x="1191" y="3132"/>
                    <a:pt x="3132" y="1192"/>
                    <a:pt x="5537" y="1192"/>
                  </a:cubicBezTo>
                  <a:close/>
                  <a:moveTo>
                    <a:pt x="5537" y="1"/>
                  </a:moveTo>
                  <a:cubicBezTo>
                    <a:pt x="2477" y="1"/>
                    <a:pt x="0" y="2477"/>
                    <a:pt x="0" y="5537"/>
                  </a:cubicBezTo>
                  <a:cubicBezTo>
                    <a:pt x="0" y="8597"/>
                    <a:pt x="2477" y="11086"/>
                    <a:pt x="5537" y="11086"/>
                  </a:cubicBezTo>
                  <a:cubicBezTo>
                    <a:pt x="8597" y="11086"/>
                    <a:pt x="11085" y="8597"/>
                    <a:pt x="11085" y="5537"/>
                  </a:cubicBezTo>
                  <a:cubicBezTo>
                    <a:pt x="11085" y="2477"/>
                    <a:pt x="8597" y="1"/>
                    <a:pt x="5537"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5"/>
            <p:cNvSpPr/>
            <p:nvPr/>
          </p:nvSpPr>
          <p:spPr>
            <a:xfrm>
              <a:off x="955030" y="2413775"/>
              <a:ext cx="311731" cy="224294"/>
            </a:xfrm>
            <a:custGeom>
              <a:avLst/>
              <a:gdLst/>
              <a:ahLst/>
              <a:cxnLst/>
              <a:rect l="l" t="t" r="r" b="b"/>
              <a:pathLst>
                <a:path w="7216" h="5192" extrusionOk="0">
                  <a:moveTo>
                    <a:pt x="3608" y="1"/>
                  </a:moveTo>
                  <a:cubicBezTo>
                    <a:pt x="1822" y="1"/>
                    <a:pt x="334" y="1310"/>
                    <a:pt x="48" y="3013"/>
                  </a:cubicBezTo>
                  <a:cubicBezTo>
                    <a:pt x="24" y="3215"/>
                    <a:pt x="0" y="3406"/>
                    <a:pt x="0" y="3608"/>
                  </a:cubicBezTo>
                  <a:cubicBezTo>
                    <a:pt x="0" y="4180"/>
                    <a:pt x="131" y="4716"/>
                    <a:pt x="369" y="5192"/>
                  </a:cubicBezTo>
                  <a:lnTo>
                    <a:pt x="2167" y="5192"/>
                  </a:lnTo>
                  <a:cubicBezTo>
                    <a:pt x="1738" y="4799"/>
                    <a:pt x="1477" y="4239"/>
                    <a:pt x="1477" y="3608"/>
                  </a:cubicBezTo>
                  <a:cubicBezTo>
                    <a:pt x="1477" y="3406"/>
                    <a:pt x="1500" y="3203"/>
                    <a:pt x="1560" y="3013"/>
                  </a:cubicBezTo>
                  <a:cubicBezTo>
                    <a:pt x="1810" y="2120"/>
                    <a:pt x="2631" y="1477"/>
                    <a:pt x="3608" y="1477"/>
                  </a:cubicBezTo>
                  <a:cubicBezTo>
                    <a:pt x="4786" y="1477"/>
                    <a:pt x="5751" y="2430"/>
                    <a:pt x="5751" y="3608"/>
                  </a:cubicBezTo>
                  <a:cubicBezTo>
                    <a:pt x="5751" y="4239"/>
                    <a:pt x="5477" y="4799"/>
                    <a:pt x="5048" y="5192"/>
                  </a:cubicBezTo>
                  <a:lnTo>
                    <a:pt x="6858" y="5192"/>
                  </a:lnTo>
                  <a:cubicBezTo>
                    <a:pt x="7084" y="4716"/>
                    <a:pt x="7215" y="4180"/>
                    <a:pt x="7215" y="3608"/>
                  </a:cubicBezTo>
                  <a:cubicBezTo>
                    <a:pt x="7215" y="1620"/>
                    <a:pt x="5596" y="1"/>
                    <a:pt x="3608"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5"/>
            <p:cNvSpPr/>
            <p:nvPr/>
          </p:nvSpPr>
          <p:spPr>
            <a:xfrm>
              <a:off x="1082555" y="2400426"/>
              <a:ext cx="57672" cy="241272"/>
            </a:xfrm>
            <a:custGeom>
              <a:avLst/>
              <a:gdLst/>
              <a:ahLst/>
              <a:cxnLst/>
              <a:rect l="l" t="t" r="r" b="b"/>
              <a:pathLst>
                <a:path w="1335" h="5585" extrusionOk="0">
                  <a:moveTo>
                    <a:pt x="656" y="0"/>
                  </a:moveTo>
                  <a:lnTo>
                    <a:pt x="584" y="3262"/>
                  </a:lnTo>
                  <a:cubicBezTo>
                    <a:pt x="251" y="3298"/>
                    <a:pt x="1" y="3584"/>
                    <a:pt x="1" y="3917"/>
                  </a:cubicBezTo>
                  <a:cubicBezTo>
                    <a:pt x="1" y="4251"/>
                    <a:pt x="239" y="4525"/>
                    <a:pt x="549" y="4572"/>
                  </a:cubicBezTo>
                  <a:lnTo>
                    <a:pt x="537" y="5584"/>
                  </a:lnTo>
                  <a:lnTo>
                    <a:pt x="811" y="5584"/>
                  </a:lnTo>
                  <a:lnTo>
                    <a:pt x="787" y="4572"/>
                  </a:lnTo>
                  <a:cubicBezTo>
                    <a:pt x="1096" y="4525"/>
                    <a:pt x="1334" y="4251"/>
                    <a:pt x="1334" y="3917"/>
                  </a:cubicBezTo>
                  <a:cubicBezTo>
                    <a:pt x="1334" y="3584"/>
                    <a:pt x="1084" y="3298"/>
                    <a:pt x="763" y="3262"/>
                  </a:cubicBezTo>
                  <a:lnTo>
                    <a:pt x="691" y="0"/>
                  </a:lnTo>
                  <a:close/>
                </a:path>
              </a:pathLst>
            </a:custGeom>
            <a:solidFill>
              <a:srgbClr val="D76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5"/>
            <p:cNvSpPr/>
            <p:nvPr/>
          </p:nvSpPr>
          <p:spPr>
            <a:xfrm>
              <a:off x="955030" y="2543892"/>
              <a:ext cx="93658" cy="94176"/>
            </a:xfrm>
            <a:custGeom>
              <a:avLst/>
              <a:gdLst/>
              <a:ahLst/>
              <a:cxnLst/>
              <a:rect l="l" t="t" r="r" b="b"/>
              <a:pathLst>
                <a:path w="2168" h="2180" extrusionOk="0">
                  <a:moveTo>
                    <a:pt x="48" y="1"/>
                  </a:moveTo>
                  <a:cubicBezTo>
                    <a:pt x="24" y="203"/>
                    <a:pt x="0" y="394"/>
                    <a:pt x="0" y="596"/>
                  </a:cubicBezTo>
                  <a:cubicBezTo>
                    <a:pt x="0" y="1168"/>
                    <a:pt x="131" y="1704"/>
                    <a:pt x="369" y="2180"/>
                  </a:cubicBezTo>
                  <a:lnTo>
                    <a:pt x="2167" y="2180"/>
                  </a:lnTo>
                  <a:cubicBezTo>
                    <a:pt x="1738" y="1787"/>
                    <a:pt x="1477" y="1227"/>
                    <a:pt x="1477" y="596"/>
                  </a:cubicBezTo>
                  <a:cubicBezTo>
                    <a:pt x="1477" y="394"/>
                    <a:pt x="1500" y="191"/>
                    <a:pt x="1560" y="1"/>
                  </a:cubicBez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5"/>
            <p:cNvSpPr/>
            <p:nvPr/>
          </p:nvSpPr>
          <p:spPr>
            <a:xfrm>
              <a:off x="154250" y="3954125"/>
              <a:ext cx="541998" cy="541998"/>
            </a:xfrm>
            <a:custGeom>
              <a:avLst/>
              <a:gdLst/>
              <a:ahLst/>
              <a:cxnLst/>
              <a:rect l="l" t="t" r="r" b="b"/>
              <a:pathLst>
                <a:path w="7395" h="7395" extrusionOk="0">
                  <a:moveTo>
                    <a:pt x="3680" y="1370"/>
                  </a:moveTo>
                  <a:cubicBezTo>
                    <a:pt x="4037" y="1370"/>
                    <a:pt x="4323" y="1656"/>
                    <a:pt x="4323" y="2001"/>
                  </a:cubicBezTo>
                  <a:cubicBezTo>
                    <a:pt x="4323" y="2358"/>
                    <a:pt x="4037" y="2644"/>
                    <a:pt x="3680" y="2644"/>
                  </a:cubicBezTo>
                  <a:cubicBezTo>
                    <a:pt x="3335" y="2644"/>
                    <a:pt x="3049" y="2358"/>
                    <a:pt x="3049" y="2001"/>
                  </a:cubicBezTo>
                  <a:cubicBezTo>
                    <a:pt x="3049" y="1656"/>
                    <a:pt x="3335" y="1370"/>
                    <a:pt x="3680" y="1370"/>
                  </a:cubicBezTo>
                  <a:close/>
                  <a:moveTo>
                    <a:pt x="1918" y="3132"/>
                  </a:moveTo>
                  <a:cubicBezTo>
                    <a:pt x="2275" y="3132"/>
                    <a:pt x="2561" y="3418"/>
                    <a:pt x="2561" y="3775"/>
                  </a:cubicBezTo>
                  <a:cubicBezTo>
                    <a:pt x="2561" y="4120"/>
                    <a:pt x="2275" y="4406"/>
                    <a:pt x="1918" y="4406"/>
                  </a:cubicBezTo>
                  <a:cubicBezTo>
                    <a:pt x="1572" y="4406"/>
                    <a:pt x="1287" y="4120"/>
                    <a:pt x="1287" y="3775"/>
                  </a:cubicBezTo>
                  <a:cubicBezTo>
                    <a:pt x="1287" y="3418"/>
                    <a:pt x="1572" y="3132"/>
                    <a:pt x="1918" y="3132"/>
                  </a:cubicBezTo>
                  <a:close/>
                  <a:moveTo>
                    <a:pt x="3692" y="3132"/>
                  </a:moveTo>
                  <a:cubicBezTo>
                    <a:pt x="4049" y="3132"/>
                    <a:pt x="4335" y="3418"/>
                    <a:pt x="4335" y="3775"/>
                  </a:cubicBezTo>
                  <a:cubicBezTo>
                    <a:pt x="4335" y="4120"/>
                    <a:pt x="4049" y="4406"/>
                    <a:pt x="3692" y="4406"/>
                  </a:cubicBezTo>
                  <a:cubicBezTo>
                    <a:pt x="3346" y="4406"/>
                    <a:pt x="3061" y="4120"/>
                    <a:pt x="3061" y="3775"/>
                  </a:cubicBezTo>
                  <a:cubicBezTo>
                    <a:pt x="3061" y="3418"/>
                    <a:pt x="3346" y="3132"/>
                    <a:pt x="3692" y="3132"/>
                  </a:cubicBezTo>
                  <a:close/>
                  <a:moveTo>
                    <a:pt x="5454" y="3132"/>
                  </a:moveTo>
                  <a:cubicBezTo>
                    <a:pt x="5799" y="3132"/>
                    <a:pt x="6085" y="3418"/>
                    <a:pt x="6085" y="3775"/>
                  </a:cubicBezTo>
                  <a:cubicBezTo>
                    <a:pt x="6085" y="4120"/>
                    <a:pt x="5799" y="4406"/>
                    <a:pt x="5454" y="4406"/>
                  </a:cubicBezTo>
                  <a:cubicBezTo>
                    <a:pt x="5097" y="4406"/>
                    <a:pt x="4811" y="4120"/>
                    <a:pt x="4811" y="3775"/>
                  </a:cubicBezTo>
                  <a:cubicBezTo>
                    <a:pt x="4811" y="3418"/>
                    <a:pt x="5097" y="3132"/>
                    <a:pt x="5454" y="3132"/>
                  </a:cubicBezTo>
                  <a:close/>
                  <a:moveTo>
                    <a:pt x="3680" y="4894"/>
                  </a:moveTo>
                  <a:cubicBezTo>
                    <a:pt x="4037" y="4894"/>
                    <a:pt x="4323" y="5180"/>
                    <a:pt x="4323" y="5537"/>
                  </a:cubicBezTo>
                  <a:cubicBezTo>
                    <a:pt x="4323" y="5883"/>
                    <a:pt x="4037" y="6168"/>
                    <a:pt x="3680" y="6168"/>
                  </a:cubicBezTo>
                  <a:cubicBezTo>
                    <a:pt x="3335" y="6168"/>
                    <a:pt x="3049" y="5883"/>
                    <a:pt x="3049" y="5537"/>
                  </a:cubicBezTo>
                  <a:cubicBezTo>
                    <a:pt x="3049" y="5180"/>
                    <a:pt x="3335" y="4894"/>
                    <a:pt x="3680" y="4894"/>
                  </a:cubicBezTo>
                  <a:close/>
                  <a:moveTo>
                    <a:pt x="3537" y="1"/>
                  </a:moveTo>
                  <a:cubicBezTo>
                    <a:pt x="3442" y="1"/>
                    <a:pt x="3370" y="84"/>
                    <a:pt x="3370" y="179"/>
                  </a:cubicBezTo>
                  <a:lnTo>
                    <a:pt x="3370" y="453"/>
                  </a:lnTo>
                  <a:cubicBezTo>
                    <a:pt x="3370" y="465"/>
                    <a:pt x="3370" y="477"/>
                    <a:pt x="3370" y="501"/>
                  </a:cubicBezTo>
                  <a:cubicBezTo>
                    <a:pt x="3168" y="513"/>
                    <a:pt x="2965" y="560"/>
                    <a:pt x="2763" y="620"/>
                  </a:cubicBezTo>
                  <a:cubicBezTo>
                    <a:pt x="2763" y="596"/>
                    <a:pt x="2763" y="584"/>
                    <a:pt x="2751" y="572"/>
                  </a:cubicBezTo>
                  <a:lnTo>
                    <a:pt x="2644" y="322"/>
                  </a:lnTo>
                  <a:cubicBezTo>
                    <a:pt x="2617" y="251"/>
                    <a:pt x="2558" y="213"/>
                    <a:pt x="2490" y="213"/>
                  </a:cubicBezTo>
                  <a:cubicBezTo>
                    <a:pt x="2466" y="213"/>
                    <a:pt x="2442" y="218"/>
                    <a:pt x="2418" y="227"/>
                  </a:cubicBezTo>
                  <a:lnTo>
                    <a:pt x="2132" y="346"/>
                  </a:lnTo>
                  <a:cubicBezTo>
                    <a:pt x="2049" y="382"/>
                    <a:pt x="2001" y="489"/>
                    <a:pt x="2037" y="572"/>
                  </a:cubicBezTo>
                  <a:lnTo>
                    <a:pt x="2144" y="822"/>
                  </a:lnTo>
                  <a:cubicBezTo>
                    <a:pt x="2156" y="834"/>
                    <a:pt x="2156" y="846"/>
                    <a:pt x="2168" y="858"/>
                  </a:cubicBezTo>
                  <a:cubicBezTo>
                    <a:pt x="1989" y="953"/>
                    <a:pt x="1811" y="1072"/>
                    <a:pt x="1656" y="1203"/>
                  </a:cubicBezTo>
                  <a:cubicBezTo>
                    <a:pt x="1644" y="1191"/>
                    <a:pt x="1644" y="1180"/>
                    <a:pt x="1632" y="1168"/>
                  </a:cubicBezTo>
                  <a:lnTo>
                    <a:pt x="1441" y="977"/>
                  </a:lnTo>
                  <a:cubicBezTo>
                    <a:pt x="1406" y="941"/>
                    <a:pt x="1361" y="924"/>
                    <a:pt x="1316" y="924"/>
                  </a:cubicBezTo>
                  <a:cubicBezTo>
                    <a:pt x="1272" y="924"/>
                    <a:pt x="1227" y="941"/>
                    <a:pt x="1191" y="977"/>
                  </a:cubicBezTo>
                  <a:lnTo>
                    <a:pt x="977" y="1203"/>
                  </a:lnTo>
                  <a:cubicBezTo>
                    <a:pt x="906" y="1263"/>
                    <a:pt x="906" y="1370"/>
                    <a:pt x="977" y="1442"/>
                  </a:cubicBezTo>
                  <a:lnTo>
                    <a:pt x="1168" y="1632"/>
                  </a:lnTo>
                  <a:cubicBezTo>
                    <a:pt x="1179" y="1644"/>
                    <a:pt x="1179" y="1656"/>
                    <a:pt x="1191" y="1656"/>
                  </a:cubicBezTo>
                  <a:cubicBezTo>
                    <a:pt x="1060" y="1811"/>
                    <a:pt x="953" y="1977"/>
                    <a:pt x="858" y="2156"/>
                  </a:cubicBezTo>
                  <a:cubicBezTo>
                    <a:pt x="846" y="2156"/>
                    <a:pt x="834" y="2144"/>
                    <a:pt x="834" y="2144"/>
                  </a:cubicBezTo>
                  <a:lnTo>
                    <a:pt x="572" y="2037"/>
                  </a:lnTo>
                  <a:cubicBezTo>
                    <a:pt x="551" y="2028"/>
                    <a:pt x="528" y="2023"/>
                    <a:pt x="505" y="2023"/>
                  </a:cubicBezTo>
                  <a:cubicBezTo>
                    <a:pt x="439" y="2023"/>
                    <a:pt x="373" y="2061"/>
                    <a:pt x="346" y="2132"/>
                  </a:cubicBezTo>
                  <a:lnTo>
                    <a:pt x="227" y="2418"/>
                  </a:lnTo>
                  <a:cubicBezTo>
                    <a:pt x="191" y="2501"/>
                    <a:pt x="227" y="2608"/>
                    <a:pt x="322" y="2644"/>
                  </a:cubicBezTo>
                  <a:lnTo>
                    <a:pt x="572" y="2751"/>
                  </a:lnTo>
                  <a:lnTo>
                    <a:pt x="596" y="2751"/>
                  </a:lnTo>
                  <a:cubicBezTo>
                    <a:pt x="537" y="2954"/>
                    <a:pt x="489" y="3168"/>
                    <a:pt x="465" y="3370"/>
                  </a:cubicBezTo>
                  <a:lnTo>
                    <a:pt x="167" y="3370"/>
                  </a:lnTo>
                  <a:cubicBezTo>
                    <a:pt x="72" y="3370"/>
                    <a:pt x="1" y="3454"/>
                    <a:pt x="1" y="3549"/>
                  </a:cubicBezTo>
                  <a:lnTo>
                    <a:pt x="1" y="3858"/>
                  </a:lnTo>
                  <a:cubicBezTo>
                    <a:pt x="1" y="3954"/>
                    <a:pt x="72" y="4037"/>
                    <a:pt x="167" y="4037"/>
                  </a:cubicBezTo>
                  <a:lnTo>
                    <a:pt x="453" y="4037"/>
                  </a:lnTo>
                  <a:cubicBezTo>
                    <a:pt x="453" y="4037"/>
                    <a:pt x="465" y="4025"/>
                    <a:pt x="465" y="4025"/>
                  </a:cubicBezTo>
                  <a:cubicBezTo>
                    <a:pt x="489" y="4204"/>
                    <a:pt x="525" y="4382"/>
                    <a:pt x="560" y="4549"/>
                  </a:cubicBezTo>
                  <a:lnTo>
                    <a:pt x="548" y="4549"/>
                  </a:lnTo>
                  <a:lnTo>
                    <a:pt x="287" y="4656"/>
                  </a:lnTo>
                  <a:cubicBezTo>
                    <a:pt x="203" y="4692"/>
                    <a:pt x="156" y="4787"/>
                    <a:pt x="191" y="4871"/>
                  </a:cubicBezTo>
                  <a:lnTo>
                    <a:pt x="298" y="5168"/>
                  </a:lnTo>
                  <a:cubicBezTo>
                    <a:pt x="326" y="5232"/>
                    <a:pt x="389" y="5275"/>
                    <a:pt x="460" y="5275"/>
                  </a:cubicBezTo>
                  <a:cubicBezTo>
                    <a:pt x="481" y="5275"/>
                    <a:pt x="503" y="5272"/>
                    <a:pt x="525" y="5263"/>
                  </a:cubicBezTo>
                  <a:lnTo>
                    <a:pt x="775" y="5168"/>
                  </a:lnTo>
                  <a:cubicBezTo>
                    <a:pt x="787" y="5168"/>
                    <a:pt x="787" y="5168"/>
                    <a:pt x="798" y="5156"/>
                  </a:cubicBezTo>
                  <a:cubicBezTo>
                    <a:pt x="906" y="5371"/>
                    <a:pt x="1037" y="5573"/>
                    <a:pt x="1179" y="5752"/>
                  </a:cubicBezTo>
                  <a:cubicBezTo>
                    <a:pt x="1179" y="5763"/>
                    <a:pt x="1168" y="5763"/>
                    <a:pt x="1168" y="5763"/>
                  </a:cubicBezTo>
                  <a:lnTo>
                    <a:pt x="977" y="5966"/>
                  </a:lnTo>
                  <a:cubicBezTo>
                    <a:pt x="906" y="6025"/>
                    <a:pt x="906" y="6144"/>
                    <a:pt x="977" y="6204"/>
                  </a:cubicBezTo>
                  <a:lnTo>
                    <a:pt x="1191" y="6430"/>
                  </a:lnTo>
                  <a:cubicBezTo>
                    <a:pt x="1227" y="6460"/>
                    <a:pt x="1272" y="6475"/>
                    <a:pt x="1316" y="6475"/>
                  </a:cubicBezTo>
                  <a:cubicBezTo>
                    <a:pt x="1361" y="6475"/>
                    <a:pt x="1406" y="6460"/>
                    <a:pt x="1441" y="6430"/>
                  </a:cubicBezTo>
                  <a:lnTo>
                    <a:pt x="1632" y="6228"/>
                  </a:lnTo>
                  <a:cubicBezTo>
                    <a:pt x="1644" y="6228"/>
                    <a:pt x="1644" y="6228"/>
                    <a:pt x="1644" y="6216"/>
                  </a:cubicBezTo>
                  <a:cubicBezTo>
                    <a:pt x="1787" y="6335"/>
                    <a:pt x="1941" y="6430"/>
                    <a:pt x="2096" y="6525"/>
                  </a:cubicBezTo>
                  <a:cubicBezTo>
                    <a:pt x="2096" y="6525"/>
                    <a:pt x="2084" y="6537"/>
                    <a:pt x="2084" y="6537"/>
                  </a:cubicBezTo>
                  <a:lnTo>
                    <a:pt x="1977" y="6799"/>
                  </a:lnTo>
                  <a:cubicBezTo>
                    <a:pt x="1930" y="6883"/>
                    <a:pt x="1977" y="6978"/>
                    <a:pt x="2061" y="7026"/>
                  </a:cubicBezTo>
                  <a:lnTo>
                    <a:pt x="2346" y="7145"/>
                  </a:lnTo>
                  <a:cubicBezTo>
                    <a:pt x="2368" y="7154"/>
                    <a:pt x="2391" y="7158"/>
                    <a:pt x="2415" y="7158"/>
                  </a:cubicBezTo>
                  <a:cubicBezTo>
                    <a:pt x="2481" y="7158"/>
                    <a:pt x="2546" y="7123"/>
                    <a:pt x="2573" y="7061"/>
                  </a:cubicBezTo>
                  <a:lnTo>
                    <a:pt x="2680" y="6811"/>
                  </a:lnTo>
                  <a:cubicBezTo>
                    <a:pt x="2692" y="6799"/>
                    <a:pt x="2692" y="6799"/>
                    <a:pt x="2692" y="6787"/>
                  </a:cubicBezTo>
                  <a:cubicBezTo>
                    <a:pt x="2906" y="6859"/>
                    <a:pt x="3132" y="6906"/>
                    <a:pt x="3370" y="6930"/>
                  </a:cubicBezTo>
                  <a:cubicBezTo>
                    <a:pt x="3370" y="6930"/>
                    <a:pt x="3370" y="6942"/>
                    <a:pt x="3370" y="6954"/>
                  </a:cubicBezTo>
                  <a:lnTo>
                    <a:pt x="3370" y="7228"/>
                  </a:lnTo>
                  <a:cubicBezTo>
                    <a:pt x="3370" y="7323"/>
                    <a:pt x="3442" y="7395"/>
                    <a:pt x="3537" y="7395"/>
                  </a:cubicBezTo>
                  <a:lnTo>
                    <a:pt x="3858" y="7395"/>
                  </a:lnTo>
                  <a:cubicBezTo>
                    <a:pt x="3954" y="7395"/>
                    <a:pt x="4025" y="7323"/>
                    <a:pt x="4025" y="7228"/>
                  </a:cubicBezTo>
                  <a:lnTo>
                    <a:pt x="4025" y="6954"/>
                  </a:lnTo>
                  <a:cubicBezTo>
                    <a:pt x="4025" y="6942"/>
                    <a:pt x="4025" y="6930"/>
                    <a:pt x="4025" y="6930"/>
                  </a:cubicBezTo>
                  <a:cubicBezTo>
                    <a:pt x="4239" y="6906"/>
                    <a:pt x="4442" y="6859"/>
                    <a:pt x="4632" y="6799"/>
                  </a:cubicBezTo>
                  <a:cubicBezTo>
                    <a:pt x="4632" y="6811"/>
                    <a:pt x="4644" y="6823"/>
                    <a:pt x="4644" y="6835"/>
                  </a:cubicBezTo>
                  <a:lnTo>
                    <a:pt x="4751" y="7085"/>
                  </a:lnTo>
                  <a:cubicBezTo>
                    <a:pt x="4779" y="7149"/>
                    <a:pt x="4842" y="7192"/>
                    <a:pt x="4913" y="7192"/>
                  </a:cubicBezTo>
                  <a:cubicBezTo>
                    <a:pt x="4934" y="7192"/>
                    <a:pt x="4956" y="7189"/>
                    <a:pt x="4978" y="7180"/>
                  </a:cubicBezTo>
                  <a:lnTo>
                    <a:pt x="5263" y="7061"/>
                  </a:lnTo>
                  <a:cubicBezTo>
                    <a:pt x="5347" y="7026"/>
                    <a:pt x="5394" y="6918"/>
                    <a:pt x="5359" y="6835"/>
                  </a:cubicBezTo>
                  <a:lnTo>
                    <a:pt x="5251" y="6573"/>
                  </a:lnTo>
                  <a:cubicBezTo>
                    <a:pt x="5251" y="6561"/>
                    <a:pt x="5240" y="6561"/>
                    <a:pt x="5240" y="6549"/>
                  </a:cubicBezTo>
                  <a:cubicBezTo>
                    <a:pt x="5418" y="6454"/>
                    <a:pt x="5585" y="6335"/>
                    <a:pt x="5740" y="6204"/>
                  </a:cubicBezTo>
                  <a:cubicBezTo>
                    <a:pt x="5751" y="6216"/>
                    <a:pt x="5751" y="6228"/>
                    <a:pt x="5763" y="6228"/>
                  </a:cubicBezTo>
                  <a:lnTo>
                    <a:pt x="5954" y="6430"/>
                  </a:lnTo>
                  <a:cubicBezTo>
                    <a:pt x="5990" y="6460"/>
                    <a:pt x="6034" y="6475"/>
                    <a:pt x="6079" y="6475"/>
                  </a:cubicBezTo>
                  <a:cubicBezTo>
                    <a:pt x="6124" y="6475"/>
                    <a:pt x="6168" y="6460"/>
                    <a:pt x="6204" y="6430"/>
                  </a:cubicBezTo>
                  <a:lnTo>
                    <a:pt x="6430" y="6204"/>
                  </a:lnTo>
                  <a:cubicBezTo>
                    <a:pt x="6490" y="6144"/>
                    <a:pt x="6490" y="6025"/>
                    <a:pt x="6430" y="5966"/>
                  </a:cubicBezTo>
                  <a:lnTo>
                    <a:pt x="6228" y="5763"/>
                  </a:lnTo>
                  <a:cubicBezTo>
                    <a:pt x="6216" y="5763"/>
                    <a:pt x="6204" y="5752"/>
                    <a:pt x="6192" y="5740"/>
                  </a:cubicBezTo>
                  <a:cubicBezTo>
                    <a:pt x="6323" y="5585"/>
                    <a:pt x="6430" y="5418"/>
                    <a:pt x="6525" y="5240"/>
                  </a:cubicBezTo>
                  <a:cubicBezTo>
                    <a:pt x="6537" y="5252"/>
                    <a:pt x="6549" y="5252"/>
                    <a:pt x="6573" y="5263"/>
                  </a:cubicBezTo>
                  <a:lnTo>
                    <a:pt x="6823" y="5371"/>
                  </a:lnTo>
                  <a:cubicBezTo>
                    <a:pt x="6844" y="5380"/>
                    <a:pt x="6867" y="5384"/>
                    <a:pt x="6890" y="5384"/>
                  </a:cubicBezTo>
                  <a:cubicBezTo>
                    <a:pt x="6956" y="5384"/>
                    <a:pt x="7023" y="5346"/>
                    <a:pt x="7049" y="5275"/>
                  </a:cubicBezTo>
                  <a:lnTo>
                    <a:pt x="7168" y="4990"/>
                  </a:lnTo>
                  <a:cubicBezTo>
                    <a:pt x="7204" y="4906"/>
                    <a:pt x="7168" y="4799"/>
                    <a:pt x="7073" y="4763"/>
                  </a:cubicBezTo>
                  <a:lnTo>
                    <a:pt x="6823" y="4656"/>
                  </a:lnTo>
                  <a:cubicBezTo>
                    <a:pt x="6811" y="4656"/>
                    <a:pt x="6787" y="4644"/>
                    <a:pt x="6775" y="4644"/>
                  </a:cubicBezTo>
                  <a:cubicBezTo>
                    <a:pt x="6835" y="4442"/>
                    <a:pt x="6883" y="4239"/>
                    <a:pt x="6894" y="4025"/>
                  </a:cubicBezTo>
                  <a:lnTo>
                    <a:pt x="7228" y="4025"/>
                  </a:lnTo>
                  <a:cubicBezTo>
                    <a:pt x="7323" y="4025"/>
                    <a:pt x="7395" y="3954"/>
                    <a:pt x="7395" y="3858"/>
                  </a:cubicBezTo>
                  <a:lnTo>
                    <a:pt x="7395" y="3549"/>
                  </a:lnTo>
                  <a:cubicBezTo>
                    <a:pt x="7395" y="3454"/>
                    <a:pt x="7323" y="3370"/>
                    <a:pt x="7228" y="3370"/>
                  </a:cubicBezTo>
                  <a:lnTo>
                    <a:pt x="6954" y="3370"/>
                  </a:lnTo>
                  <a:cubicBezTo>
                    <a:pt x="6930" y="3370"/>
                    <a:pt x="6918" y="3382"/>
                    <a:pt x="6894" y="3382"/>
                  </a:cubicBezTo>
                  <a:cubicBezTo>
                    <a:pt x="6883" y="3204"/>
                    <a:pt x="6847" y="3025"/>
                    <a:pt x="6799" y="2858"/>
                  </a:cubicBezTo>
                  <a:cubicBezTo>
                    <a:pt x="6823" y="2858"/>
                    <a:pt x="6835" y="2858"/>
                    <a:pt x="6847" y="2846"/>
                  </a:cubicBezTo>
                  <a:lnTo>
                    <a:pt x="7109" y="2751"/>
                  </a:lnTo>
                  <a:cubicBezTo>
                    <a:pt x="7204" y="2715"/>
                    <a:pt x="7240" y="2620"/>
                    <a:pt x="7204" y="2525"/>
                  </a:cubicBezTo>
                  <a:lnTo>
                    <a:pt x="7097" y="2239"/>
                  </a:lnTo>
                  <a:cubicBezTo>
                    <a:pt x="7068" y="2163"/>
                    <a:pt x="7002" y="2125"/>
                    <a:pt x="6927" y="2125"/>
                  </a:cubicBezTo>
                  <a:cubicBezTo>
                    <a:pt x="6909" y="2125"/>
                    <a:pt x="6890" y="2127"/>
                    <a:pt x="6871" y="2132"/>
                  </a:cubicBezTo>
                  <a:lnTo>
                    <a:pt x="6621" y="2239"/>
                  </a:lnTo>
                  <a:cubicBezTo>
                    <a:pt x="6597" y="2239"/>
                    <a:pt x="6585" y="2251"/>
                    <a:pt x="6573" y="2263"/>
                  </a:cubicBezTo>
                  <a:cubicBezTo>
                    <a:pt x="6466" y="2049"/>
                    <a:pt x="6335" y="1846"/>
                    <a:pt x="6180" y="1668"/>
                  </a:cubicBezTo>
                  <a:cubicBezTo>
                    <a:pt x="6204" y="1656"/>
                    <a:pt x="6216" y="1644"/>
                    <a:pt x="6228" y="1632"/>
                  </a:cubicBezTo>
                  <a:lnTo>
                    <a:pt x="6430" y="1442"/>
                  </a:lnTo>
                  <a:cubicBezTo>
                    <a:pt x="6490" y="1370"/>
                    <a:pt x="6490" y="1263"/>
                    <a:pt x="6430" y="1203"/>
                  </a:cubicBezTo>
                  <a:lnTo>
                    <a:pt x="6204" y="977"/>
                  </a:lnTo>
                  <a:cubicBezTo>
                    <a:pt x="6168" y="941"/>
                    <a:pt x="6124" y="924"/>
                    <a:pt x="6079" y="924"/>
                  </a:cubicBezTo>
                  <a:cubicBezTo>
                    <a:pt x="6034" y="924"/>
                    <a:pt x="5990" y="941"/>
                    <a:pt x="5954" y="977"/>
                  </a:cubicBezTo>
                  <a:lnTo>
                    <a:pt x="5763" y="1168"/>
                  </a:lnTo>
                  <a:cubicBezTo>
                    <a:pt x="5751" y="1180"/>
                    <a:pt x="5740" y="1203"/>
                    <a:pt x="5740" y="1215"/>
                  </a:cubicBezTo>
                  <a:cubicBezTo>
                    <a:pt x="5597" y="1096"/>
                    <a:pt x="5442" y="1001"/>
                    <a:pt x="5287" y="906"/>
                  </a:cubicBezTo>
                  <a:cubicBezTo>
                    <a:pt x="5299" y="894"/>
                    <a:pt x="5311" y="882"/>
                    <a:pt x="5311" y="858"/>
                  </a:cubicBezTo>
                  <a:lnTo>
                    <a:pt x="5430" y="608"/>
                  </a:lnTo>
                  <a:cubicBezTo>
                    <a:pt x="5466" y="525"/>
                    <a:pt x="5430" y="418"/>
                    <a:pt x="5335" y="382"/>
                  </a:cubicBezTo>
                  <a:lnTo>
                    <a:pt x="5049" y="251"/>
                  </a:lnTo>
                  <a:cubicBezTo>
                    <a:pt x="5030" y="243"/>
                    <a:pt x="5010" y="239"/>
                    <a:pt x="4989" y="239"/>
                  </a:cubicBezTo>
                  <a:cubicBezTo>
                    <a:pt x="4920" y="239"/>
                    <a:pt x="4850" y="282"/>
                    <a:pt x="4823" y="346"/>
                  </a:cubicBezTo>
                  <a:lnTo>
                    <a:pt x="4716" y="596"/>
                  </a:lnTo>
                  <a:cubicBezTo>
                    <a:pt x="4704" y="608"/>
                    <a:pt x="4704" y="632"/>
                    <a:pt x="4704" y="644"/>
                  </a:cubicBezTo>
                  <a:cubicBezTo>
                    <a:pt x="4478" y="572"/>
                    <a:pt x="4251" y="525"/>
                    <a:pt x="4025" y="501"/>
                  </a:cubicBezTo>
                  <a:cubicBezTo>
                    <a:pt x="4025" y="489"/>
                    <a:pt x="4025" y="465"/>
                    <a:pt x="4025" y="453"/>
                  </a:cubicBezTo>
                  <a:lnTo>
                    <a:pt x="4025" y="179"/>
                  </a:lnTo>
                  <a:cubicBezTo>
                    <a:pt x="4025" y="84"/>
                    <a:pt x="3954" y="1"/>
                    <a:pt x="38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5"/>
            <p:cNvSpPr/>
            <p:nvPr/>
          </p:nvSpPr>
          <p:spPr>
            <a:xfrm>
              <a:off x="1122711" y="3753467"/>
              <a:ext cx="122493" cy="1390028"/>
            </a:xfrm>
            <a:custGeom>
              <a:avLst/>
              <a:gdLst/>
              <a:ahLst/>
              <a:cxnLst/>
              <a:rect l="l" t="t" r="r" b="b"/>
              <a:pathLst>
                <a:path w="2835" h="32171" extrusionOk="0">
                  <a:moveTo>
                    <a:pt x="1" y="0"/>
                  </a:moveTo>
                  <a:lnTo>
                    <a:pt x="1" y="32171"/>
                  </a:lnTo>
                  <a:lnTo>
                    <a:pt x="2835" y="32171"/>
                  </a:lnTo>
                  <a:lnTo>
                    <a:pt x="2835"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5"/>
            <p:cNvSpPr/>
            <p:nvPr/>
          </p:nvSpPr>
          <p:spPr>
            <a:xfrm>
              <a:off x="4" y="3428325"/>
              <a:ext cx="1011199" cy="122522"/>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5"/>
            <p:cNvSpPr/>
            <p:nvPr/>
          </p:nvSpPr>
          <p:spPr>
            <a:xfrm>
              <a:off x="877336" y="3420121"/>
              <a:ext cx="377115" cy="498528"/>
            </a:xfrm>
            <a:custGeom>
              <a:avLst/>
              <a:gdLst/>
              <a:ahLst/>
              <a:cxnLst/>
              <a:rect l="l" t="t" r="r" b="b"/>
              <a:pathLst>
                <a:path w="8728" h="11538" extrusionOk="0">
                  <a:moveTo>
                    <a:pt x="1" y="0"/>
                  </a:moveTo>
                  <a:lnTo>
                    <a:pt x="1" y="3274"/>
                  </a:lnTo>
                  <a:lnTo>
                    <a:pt x="1275" y="3274"/>
                  </a:lnTo>
                  <a:cubicBezTo>
                    <a:pt x="5215" y="3274"/>
                    <a:pt x="5454" y="5001"/>
                    <a:pt x="5454" y="8954"/>
                  </a:cubicBezTo>
                  <a:lnTo>
                    <a:pt x="5454" y="11537"/>
                  </a:lnTo>
                  <a:lnTo>
                    <a:pt x="8728" y="11537"/>
                  </a:lnTo>
                  <a:lnTo>
                    <a:pt x="8728" y="8954"/>
                  </a:lnTo>
                  <a:cubicBezTo>
                    <a:pt x="8728" y="3191"/>
                    <a:pt x="7025" y="0"/>
                    <a:pt x="12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5"/>
            <p:cNvSpPr/>
            <p:nvPr/>
          </p:nvSpPr>
          <p:spPr>
            <a:xfrm>
              <a:off x="843375" y="3360408"/>
              <a:ext cx="71033" cy="265510"/>
            </a:xfrm>
            <a:custGeom>
              <a:avLst/>
              <a:gdLst/>
              <a:ahLst/>
              <a:cxnLst/>
              <a:rect l="l" t="t" r="r" b="b"/>
              <a:pathLst>
                <a:path w="1644" h="6145" extrusionOk="0">
                  <a:moveTo>
                    <a:pt x="822" y="1"/>
                  </a:moveTo>
                  <a:cubicBezTo>
                    <a:pt x="358" y="1"/>
                    <a:pt x="1" y="370"/>
                    <a:pt x="1" y="822"/>
                  </a:cubicBezTo>
                  <a:lnTo>
                    <a:pt x="1" y="5335"/>
                  </a:lnTo>
                  <a:cubicBezTo>
                    <a:pt x="1" y="5787"/>
                    <a:pt x="358" y="6145"/>
                    <a:pt x="822" y="6145"/>
                  </a:cubicBezTo>
                  <a:cubicBezTo>
                    <a:pt x="1275" y="6145"/>
                    <a:pt x="1644" y="5787"/>
                    <a:pt x="1644" y="5335"/>
                  </a:cubicBezTo>
                  <a:lnTo>
                    <a:pt x="1644" y="822"/>
                  </a:lnTo>
                  <a:cubicBezTo>
                    <a:pt x="1644" y="370"/>
                    <a:pt x="1275" y="1"/>
                    <a:pt x="8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5"/>
            <p:cNvSpPr/>
            <p:nvPr/>
          </p:nvSpPr>
          <p:spPr>
            <a:xfrm>
              <a:off x="1054832" y="3883089"/>
              <a:ext cx="265467" cy="71033"/>
            </a:xfrm>
            <a:custGeom>
              <a:avLst/>
              <a:gdLst/>
              <a:ahLst/>
              <a:cxnLst/>
              <a:rect l="l" t="t" r="r" b="b"/>
              <a:pathLst>
                <a:path w="6144" h="1644" extrusionOk="0">
                  <a:moveTo>
                    <a:pt x="822" y="1"/>
                  </a:moveTo>
                  <a:cubicBezTo>
                    <a:pt x="369" y="1"/>
                    <a:pt x="0" y="370"/>
                    <a:pt x="0" y="822"/>
                  </a:cubicBezTo>
                  <a:cubicBezTo>
                    <a:pt x="0" y="1275"/>
                    <a:pt x="369" y="1644"/>
                    <a:pt x="822" y="1644"/>
                  </a:cubicBezTo>
                  <a:lnTo>
                    <a:pt x="5322" y="1644"/>
                  </a:lnTo>
                  <a:cubicBezTo>
                    <a:pt x="5787" y="1644"/>
                    <a:pt x="6144" y="1275"/>
                    <a:pt x="6144" y="822"/>
                  </a:cubicBezTo>
                  <a:cubicBezTo>
                    <a:pt x="6144" y="370"/>
                    <a:pt x="5787" y="1"/>
                    <a:pt x="5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2">
  <p:cSld name="CUSTOM_2_1_1_1">
    <p:bg>
      <p:bgPr>
        <a:blipFill>
          <a:blip r:embed="rId2">
            <a:alphaModFix/>
          </a:blip>
          <a:stretch>
            <a:fillRect/>
          </a:stretch>
        </a:blipFill>
        <a:effectLst/>
      </p:bgPr>
    </p:bg>
    <p:spTree>
      <p:nvGrpSpPr>
        <p:cNvPr id="1" name="Shape 366"/>
        <p:cNvGrpSpPr/>
        <p:nvPr/>
      </p:nvGrpSpPr>
      <p:grpSpPr>
        <a:xfrm>
          <a:off x="0" y="0"/>
          <a:ext cx="0" cy="0"/>
          <a:chOff x="0" y="0"/>
          <a:chExt cx="0" cy="0"/>
        </a:xfrm>
      </p:grpSpPr>
      <p:grpSp>
        <p:nvGrpSpPr>
          <p:cNvPr id="367" name="Google Shape;367;p16"/>
          <p:cNvGrpSpPr/>
          <p:nvPr/>
        </p:nvGrpSpPr>
        <p:grpSpPr>
          <a:xfrm flipH="1">
            <a:off x="-1129809" y="-1098749"/>
            <a:ext cx="10972784" cy="7242354"/>
            <a:chOff x="-1129809" y="-1098749"/>
            <a:chExt cx="10972784" cy="7242354"/>
          </a:xfrm>
        </p:grpSpPr>
        <p:sp>
          <p:nvSpPr>
            <p:cNvPr id="368" name="Google Shape;368;p16"/>
            <p:cNvSpPr/>
            <p:nvPr/>
          </p:nvSpPr>
          <p:spPr>
            <a:xfrm rot="-5690359">
              <a:off x="8570713" y="2471670"/>
              <a:ext cx="1007852" cy="1007852"/>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alpha val="240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69" name="Google Shape;369;p16"/>
            <p:cNvSpPr/>
            <p:nvPr/>
          </p:nvSpPr>
          <p:spPr>
            <a:xfrm rot="10381531">
              <a:off x="7226705" y="3533474"/>
              <a:ext cx="2475529" cy="2468967"/>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6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70" name="Google Shape;370;p16"/>
            <p:cNvSpPr/>
            <p:nvPr/>
          </p:nvSpPr>
          <p:spPr>
            <a:xfrm>
              <a:off x="5504025" y="4413197"/>
              <a:ext cx="1581963" cy="1554245"/>
            </a:xfrm>
            <a:custGeom>
              <a:avLst/>
              <a:gdLst/>
              <a:ahLst/>
              <a:cxnLst/>
              <a:rect l="l" t="t" r="r" b="b"/>
              <a:pathLst>
                <a:path w="55020" h="54056" extrusionOk="0">
                  <a:moveTo>
                    <a:pt x="27409" y="22218"/>
                  </a:moveTo>
                  <a:cubicBezTo>
                    <a:pt x="30147" y="22218"/>
                    <a:pt x="32374" y="24397"/>
                    <a:pt x="32374" y="27100"/>
                  </a:cubicBezTo>
                  <a:cubicBezTo>
                    <a:pt x="32374" y="29802"/>
                    <a:pt x="30147" y="31981"/>
                    <a:pt x="27409" y="31981"/>
                  </a:cubicBezTo>
                  <a:cubicBezTo>
                    <a:pt x="24658" y="31981"/>
                    <a:pt x="22432" y="29802"/>
                    <a:pt x="22432" y="27100"/>
                  </a:cubicBezTo>
                  <a:cubicBezTo>
                    <a:pt x="22432" y="24397"/>
                    <a:pt x="24658" y="22218"/>
                    <a:pt x="27409" y="22218"/>
                  </a:cubicBezTo>
                  <a:close/>
                  <a:moveTo>
                    <a:pt x="29099" y="6907"/>
                  </a:moveTo>
                  <a:cubicBezTo>
                    <a:pt x="39708" y="7752"/>
                    <a:pt x="48042" y="16467"/>
                    <a:pt x="48042" y="27100"/>
                  </a:cubicBezTo>
                  <a:cubicBezTo>
                    <a:pt x="48042" y="29767"/>
                    <a:pt x="47507" y="32326"/>
                    <a:pt x="46554" y="34660"/>
                  </a:cubicBezTo>
                  <a:lnTo>
                    <a:pt x="34779" y="28052"/>
                  </a:lnTo>
                  <a:cubicBezTo>
                    <a:pt x="34826" y="27742"/>
                    <a:pt x="34850" y="27421"/>
                    <a:pt x="34850" y="27100"/>
                  </a:cubicBezTo>
                  <a:cubicBezTo>
                    <a:pt x="34850" y="23635"/>
                    <a:pt x="32398" y="20742"/>
                    <a:pt x="29099" y="19980"/>
                  </a:cubicBezTo>
                  <a:lnTo>
                    <a:pt x="29099" y="6907"/>
                  </a:lnTo>
                  <a:close/>
                  <a:moveTo>
                    <a:pt x="26552" y="6847"/>
                  </a:moveTo>
                  <a:lnTo>
                    <a:pt x="26552" y="19837"/>
                  </a:lnTo>
                  <a:cubicBezTo>
                    <a:pt x="22837" y="20253"/>
                    <a:pt x="19955" y="23349"/>
                    <a:pt x="19955" y="27100"/>
                  </a:cubicBezTo>
                  <a:cubicBezTo>
                    <a:pt x="19955" y="27492"/>
                    <a:pt x="20003" y="27873"/>
                    <a:pt x="20063" y="28243"/>
                  </a:cubicBezTo>
                  <a:lnTo>
                    <a:pt x="8323" y="34827"/>
                  </a:lnTo>
                  <a:cubicBezTo>
                    <a:pt x="7323" y="32445"/>
                    <a:pt x="6775" y="29838"/>
                    <a:pt x="6775" y="27100"/>
                  </a:cubicBezTo>
                  <a:cubicBezTo>
                    <a:pt x="6775" y="16193"/>
                    <a:pt x="15550" y="7300"/>
                    <a:pt x="26552" y="6847"/>
                  </a:cubicBezTo>
                  <a:close/>
                  <a:moveTo>
                    <a:pt x="33993" y="30505"/>
                  </a:moveTo>
                  <a:lnTo>
                    <a:pt x="45447" y="36922"/>
                  </a:lnTo>
                  <a:cubicBezTo>
                    <a:pt x="41934" y="43149"/>
                    <a:pt x="35172" y="47364"/>
                    <a:pt x="27409" y="47364"/>
                  </a:cubicBezTo>
                  <a:cubicBezTo>
                    <a:pt x="19705" y="47364"/>
                    <a:pt x="12990" y="43221"/>
                    <a:pt x="9454" y="37077"/>
                  </a:cubicBezTo>
                  <a:lnTo>
                    <a:pt x="20908" y="30660"/>
                  </a:lnTo>
                  <a:cubicBezTo>
                    <a:pt x="22170" y="32898"/>
                    <a:pt x="24611" y="34410"/>
                    <a:pt x="27409" y="34410"/>
                  </a:cubicBezTo>
                  <a:cubicBezTo>
                    <a:pt x="30266" y="34410"/>
                    <a:pt x="32743" y="32826"/>
                    <a:pt x="33993" y="30505"/>
                  </a:cubicBezTo>
                  <a:close/>
                  <a:moveTo>
                    <a:pt x="26325" y="1"/>
                  </a:moveTo>
                  <a:cubicBezTo>
                    <a:pt x="25635" y="1"/>
                    <a:pt x="25063" y="572"/>
                    <a:pt x="25063" y="1275"/>
                  </a:cubicBezTo>
                  <a:lnTo>
                    <a:pt x="25063" y="3263"/>
                  </a:lnTo>
                  <a:cubicBezTo>
                    <a:pt x="25063" y="3382"/>
                    <a:pt x="25087" y="3490"/>
                    <a:pt x="25111" y="3597"/>
                  </a:cubicBezTo>
                  <a:cubicBezTo>
                    <a:pt x="23551" y="3740"/>
                    <a:pt x="22027" y="4037"/>
                    <a:pt x="20551" y="4466"/>
                  </a:cubicBezTo>
                  <a:cubicBezTo>
                    <a:pt x="20539" y="4359"/>
                    <a:pt x="20515" y="4263"/>
                    <a:pt x="20467" y="4156"/>
                  </a:cubicBezTo>
                  <a:lnTo>
                    <a:pt x="19694" y="2311"/>
                  </a:lnTo>
                  <a:cubicBezTo>
                    <a:pt x="19487" y="1826"/>
                    <a:pt x="19016" y="1537"/>
                    <a:pt x="18526" y="1537"/>
                  </a:cubicBezTo>
                  <a:cubicBezTo>
                    <a:pt x="18367" y="1537"/>
                    <a:pt x="18205" y="1568"/>
                    <a:pt x="18050" y="1632"/>
                  </a:cubicBezTo>
                  <a:lnTo>
                    <a:pt x="15872" y="2513"/>
                  </a:lnTo>
                  <a:cubicBezTo>
                    <a:pt x="15217" y="2787"/>
                    <a:pt x="14907" y="3537"/>
                    <a:pt x="15181" y="4180"/>
                  </a:cubicBezTo>
                  <a:lnTo>
                    <a:pt x="15967" y="6037"/>
                  </a:lnTo>
                  <a:cubicBezTo>
                    <a:pt x="16003" y="6121"/>
                    <a:pt x="16050" y="6192"/>
                    <a:pt x="16098" y="6264"/>
                  </a:cubicBezTo>
                  <a:cubicBezTo>
                    <a:pt x="14752" y="6966"/>
                    <a:pt x="13478" y="7800"/>
                    <a:pt x="12300" y="8740"/>
                  </a:cubicBezTo>
                  <a:cubicBezTo>
                    <a:pt x="12252" y="8657"/>
                    <a:pt x="12193" y="8585"/>
                    <a:pt x="12133" y="8526"/>
                  </a:cubicBezTo>
                  <a:lnTo>
                    <a:pt x="10681" y="7097"/>
                  </a:lnTo>
                  <a:cubicBezTo>
                    <a:pt x="10430" y="6853"/>
                    <a:pt x="10109" y="6731"/>
                    <a:pt x="9789" y="6731"/>
                  </a:cubicBezTo>
                  <a:cubicBezTo>
                    <a:pt x="9469" y="6731"/>
                    <a:pt x="9151" y="6853"/>
                    <a:pt x="8906" y="7097"/>
                  </a:cubicBezTo>
                  <a:lnTo>
                    <a:pt x="7252" y="8716"/>
                  </a:lnTo>
                  <a:cubicBezTo>
                    <a:pt x="6740" y="9216"/>
                    <a:pt x="6740" y="10026"/>
                    <a:pt x="7252" y="10526"/>
                  </a:cubicBezTo>
                  <a:lnTo>
                    <a:pt x="8704" y="11955"/>
                  </a:lnTo>
                  <a:cubicBezTo>
                    <a:pt x="8752" y="12002"/>
                    <a:pt x="8799" y="12038"/>
                    <a:pt x="8859" y="12074"/>
                  </a:cubicBezTo>
                  <a:cubicBezTo>
                    <a:pt x="7906" y="13205"/>
                    <a:pt x="7073" y="14431"/>
                    <a:pt x="6347" y="15717"/>
                  </a:cubicBezTo>
                  <a:cubicBezTo>
                    <a:pt x="6287" y="15681"/>
                    <a:pt x="6228" y="15646"/>
                    <a:pt x="6156" y="15622"/>
                  </a:cubicBezTo>
                  <a:lnTo>
                    <a:pt x="4251" y="14836"/>
                  </a:lnTo>
                  <a:cubicBezTo>
                    <a:pt x="4093" y="14772"/>
                    <a:pt x="3929" y="14741"/>
                    <a:pt x="3767" y="14741"/>
                  </a:cubicBezTo>
                  <a:cubicBezTo>
                    <a:pt x="3273" y="14741"/>
                    <a:pt x="2803" y="15027"/>
                    <a:pt x="2596" y="15503"/>
                  </a:cubicBezTo>
                  <a:lnTo>
                    <a:pt x="1703" y="17610"/>
                  </a:lnTo>
                  <a:cubicBezTo>
                    <a:pt x="1429" y="18265"/>
                    <a:pt x="1727" y="19003"/>
                    <a:pt x="2382" y="19277"/>
                  </a:cubicBezTo>
                  <a:lnTo>
                    <a:pt x="4287" y="20063"/>
                  </a:lnTo>
                  <a:cubicBezTo>
                    <a:pt x="4346" y="20087"/>
                    <a:pt x="4394" y="20099"/>
                    <a:pt x="4442" y="20111"/>
                  </a:cubicBezTo>
                  <a:cubicBezTo>
                    <a:pt x="3977" y="21563"/>
                    <a:pt x="3668" y="23087"/>
                    <a:pt x="3501" y="24647"/>
                  </a:cubicBezTo>
                  <a:cubicBezTo>
                    <a:pt x="3453" y="24635"/>
                    <a:pt x="3394" y="24623"/>
                    <a:pt x="3346" y="24623"/>
                  </a:cubicBezTo>
                  <a:lnTo>
                    <a:pt x="1263" y="24623"/>
                  </a:lnTo>
                  <a:cubicBezTo>
                    <a:pt x="572" y="24623"/>
                    <a:pt x="1" y="25195"/>
                    <a:pt x="1" y="25897"/>
                  </a:cubicBezTo>
                  <a:lnTo>
                    <a:pt x="1" y="28171"/>
                  </a:lnTo>
                  <a:cubicBezTo>
                    <a:pt x="1" y="28862"/>
                    <a:pt x="572" y="29433"/>
                    <a:pt x="1263" y="29433"/>
                  </a:cubicBezTo>
                  <a:lnTo>
                    <a:pt x="3346" y="29433"/>
                  </a:lnTo>
                  <a:cubicBezTo>
                    <a:pt x="3394" y="29433"/>
                    <a:pt x="3442" y="29421"/>
                    <a:pt x="3489" y="29421"/>
                  </a:cubicBezTo>
                  <a:cubicBezTo>
                    <a:pt x="3620" y="30719"/>
                    <a:pt x="3858" y="31993"/>
                    <a:pt x="4192" y="33219"/>
                  </a:cubicBezTo>
                  <a:cubicBezTo>
                    <a:pt x="4156" y="33231"/>
                    <a:pt x="4108" y="33231"/>
                    <a:pt x="4073" y="33243"/>
                  </a:cubicBezTo>
                  <a:lnTo>
                    <a:pt x="2132" y="33969"/>
                  </a:lnTo>
                  <a:cubicBezTo>
                    <a:pt x="1477" y="34219"/>
                    <a:pt x="1144" y="34958"/>
                    <a:pt x="1406" y="35613"/>
                  </a:cubicBezTo>
                  <a:lnTo>
                    <a:pt x="2227" y="37744"/>
                  </a:lnTo>
                  <a:cubicBezTo>
                    <a:pt x="2420" y="38248"/>
                    <a:pt x="2895" y="38555"/>
                    <a:pt x="3402" y="38555"/>
                  </a:cubicBezTo>
                  <a:cubicBezTo>
                    <a:pt x="3554" y="38555"/>
                    <a:pt x="3708" y="38527"/>
                    <a:pt x="3858" y="38470"/>
                  </a:cubicBezTo>
                  <a:lnTo>
                    <a:pt x="5787" y="37744"/>
                  </a:lnTo>
                  <a:cubicBezTo>
                    <a:pt x="5835" y="37732"/>
                    <a:pt x="5882" y="37708"/>
                    <a:pt x="5918" y="37684"/>
                  </a:cubicBezTo>
                  <a:cubicBezTo>
                    <a:pt x="6716" y="39244"/>
                    <a:pt x="7680" y="40696"/>
                    <a:pt x="8787" y="42042"/>
                  </a:cubicBezTo>
                  <a:cubicBezTo>
                    <a:pt x="8764" y="42066"/>
                    <a:pt x="8728" y="42078"/>
                    <a:pt x="8704" y="42113"/>
                  </a:cubicBezTo>
                  <a:lnTo>
                    <a:pt x="7252" y="43542"/>
                  </a:lnTo>
                  <a:cubicBezTo>
                    <a:pt x="6740" y="44030"/>
                    <a:pt x="6740" y="44852"/>
                    <a:pt x="7252" y="45340"/>
                  </a:cubicBezTo>
                  <a:lnTo>
                    <a:pt x="8906" y="46971"/>
                  </a:lnTo>
                  <a:cubicBezTo>
                    <a:pt x="9151" y="47209"/>
                    <a:pt x="9469" y="47328"/>
                    <a:pt x="9789" y="47328"/>
                  </a:cubicBezTo>
                  <a:cubicBezTo>
                    <a:pt x="10109" y="47328"/>
                    <a:pt x="10430" y="47209"/>
                    <a:pt x="10681" y="46971"/>
                  </a:cubicBezTo>
                  <a:lnTo>
                    <a:pt x="12133" y="45542"/>
                  </a:lnTo>
                  <a:cubicBezTo>
                    <a:pt x="12169" y="45495"/>
                    <a:pt x="12205" y="45459"/>
                    <a:pt x="12240" y="45411"/>
                  </a:cubicBezTo>
                  <a:cubicBezTo>
                    <a:pt x="13276" y="46245"/>
                    <a:pt x="14395" y="46995"/>
                    <a:pt x="15574" y="47650"/>
                  </a:cubicBezTo>
                  <a:cubicBezTo>
                    <a:pt x="15550" y="47685"/>
                    <a:pt x="15526" y="47733"/>
                    <a:pt x="15503" y="47769"/>
                  </a:cubicBezTo>
                  <a:lnTo>
                    <a:pt x="14681" y="49602"/>
                  </a:lnTo>
                  <a:cubicBezTo>
                    <a:pt x="14383" y="50245"/>
                    <a:pt x="14681" y="51007"/>
                    <a:pt x="15324" y="51281"/>
                  </a:cubicBezTo>
                  <a:lnTo>
                    <a:pt x="17479" y="52222"/>
                  </a:lnTo>
                  <a:cubicBezTo>
                    <a:pt x="17641" y="52292"/>
                    <a:pt x="17811" y="52326"/>
                    <a:pt x="17978" y="52326"/>
                  </a:cubicBezTo>
                  <a:cubicBezTo>
                    <a:pt x="18460" y="52326"/>
                    <a:pt x="18922" y="52047"/>
                    <a:pt x="19134" y="51579"/>
                  </a:cubicBezTo>
                  <a:lnTo>
                    <a:pt x="19967" y="49745"/>
                  </a:lnTo>
                  <a:cubicBezTo>
                    <a:pt x="19991" y="49686"/>
                    <a:pt x="20003" y="49626"/>
                    <a:pt x="20027" y="49567"/>
                  </a:cubicBezTo>
                  <a:cubicBezTo>
                    <a:pt x="21646" y="50079"/>
                    <a:pt x="23337" y="50436"/>
                    <a:pt x="25087" y="50602"/>
                  </a:cubicBezTo>
                  <a:cubicBezTo>
                    <a:pt x="25075" y="50662"/>
                    <a:pt x="25063" y="50722"/>
                    <a:pt x="25063" y="50793"/>
                  </a:cubicBezTo>
                  <a:lnTo>
                    <a:pt x="25063" y="52793"/>
                  </a:lnTo>
                  <a:cubicBezTo>
                    <a:pt x="25063" y="53484"/>
                    <a:pt x="25635" y="54055"/>
                    <a:pt x="26325" y="54055"/>
                  </a:cubicBezTo>
                  <a:lnTo>
                    <a:pt x="28695" y="54055"/>
                  </a:lnTo>
                  <a:cubicBezTo>
                    <a:pt x="29397" y="54055"/>
                    <a:pt x="29957" y="53484"/>
                    <a:pt x="29957" y="52793"/>
                  </a:cubicBezTo>
                  <a:lnTo>
                    <a:pt x="29957" y="50793"/>
                  </a:lnTo>
                  <a:cubicBezTo>
                    <a:pt x="29957" y="50722"/>
                    <a:pt x="29945" y="50650"/>
                    <a:pt x="29933" y="50579"/>
                  </a:cubicBezTo>
                  <a:cubicBezTo>
                    <a:pt x="31505" y="50424"/>
                    <a:pt x="33017" y="50114"/>
                    <a:pt x="34481" y="49674"/>
                  </a:cubicBezTo>
                  <a:cubicBezTo>
                    <a:pt x="34493" y="49745"/>
                    <a:pt x="34517" y="49829"/>
                    <a:pt x="34553" y="49900"/>
                  </a:cubicBezTo>
                  <a:lnTo>
                    <a:pt x="35338" y="51757"/>
                  </a:lnTo>
                  <a:cubicBezTo>
                    <a:pt x="35537" y="52236"/>
                    <a:pt x="36009" y="52529"/>
                    <a:pt x="36506" y="52529"/>
                  </a:cubicBezTo>
                  <a:cubicBezTo>
                    <a:pt x="36665" y="52529"/>
                    <a:pt x="36826" y="52499"/>
                    <a:pt x="36981" y="52436"/>
                  </a:cubicBezTo>
                  <a:lnTo>
                    <a:pt x="39148" y="51543"/>
                  </a:lnTo>
                  <a:cubicBezTo>
                    <a:pt x="39803" y="51281"/>
                    <a:pt x="40113" y="50531"/>
                    <a:pt x="39839" y="49876"/>
                  </a:cubicBezTo>
                  <a:lnTo>
                    <a:pt x="39053" y="48031"/>
                  </a:lnTo>
                  <a:cubicBezTo>
                    <a:pt x="39029" y="47959"/>
                    <a:pt x="38982" y="47888"/>
                    <a:pt x="38946" y="47816"/>
                  </a:cubicBezTo>
                  <a:cubicBezTo>
                    <a:pt x="40279" y="47102"/>
                    <a:pt x="41542" y="46257"/>
                    <a:pt x="42708" y="45304"/>
                  </a:cubicBezTo>
                  <a:cubicBezTo>
                    <a:pt x="42768" y="45388"/>
                    <a:pt x="42827" y="45471"/>
                    <a:pt x="42899" y="45542"/>
                  </a:cubicBezTo>
                  <a:lnTo>
                    <a:pt x="44351" y="46971"/>
                  </a:lnTo>
                  <a:cubicBezTo>
                    <a:pt x="44595" y="47209"/>
                    <a:pt x="44914" y="47328"/>
                    <a:pt x="45234" y="47328"/>
                  </a:cubicBezTo>
                  <a:cubicBezTo>
                    <a:pt x="45554" y="47328"/>
                    <a:pt x="45875" y="47209"/>
                    <a:pt x="46125" y="46971"/>
                  </a:cubicBezTo>
                  <a:lnTo>
                    <a:pt x="47780" y="45340"/>
                  </a:lnTo>
                  <a:cubicBezTo>
                    <a:pt x="48280" y="44852"/>
                    <a:pt x="48280" y="44030"/>
                    <a:pt x="47780" y="43542"/>
                  </a:cubicBezTo>
                  <a:lnTo>
                    <a:pt x="46328" y="42113"/>
                  </a:lnTo>
                  <a:cubicBezTo>
                    <a:pt x="46256" y="42042"/>
                    <a:pt x="46173" y="41982"/>
                    <a:pt x="46102" y="41935"/>
                  </a:cubicBezTo>
                  <a:cubicBezTo>
                    <a:pt x="47042" y="40792"/>
                    <a:pt x="47876" y="39577"/>
                    <a:pt x="48590" y="38268"/>
                  </a:cubicBezTo>
                  <a:cubicBezTo>
                    <a:pt x="48673" y="38339"/>
                    <a:pt x="48769" y="38399"/>
                    <a:pt x="48864" y="38434"/>
                  </a:cubicBezTo>
                  <a:lnTo>
                    <a:pt x="50781" y="39232"/>
                  </a:lnTo>
                  <a:cubicBezTo>
                    <a:pt x="50939" y="39296"/>
                    <a:pt x="51102" y="39327"/>
                    <a:pt x="51262" y="39327"/>
                  </a:cubicBezTo>
                  <a:cubicBezTo>
                    <a:pt x="51753" y="39327"/>
                    <a:pt x="52217" y="39038"/>
                    <a:pt x="52424" y="38553"/>
                  </a:cubicBezTo>
                  <a:lnTo>
                    <a:pt x="53329" y="36446"/>
                  </a:lnTo>
                  <a:cubicBezTo>
                    <a:pt x="53603" y="35803"/>
                    <a:pt x="53293" y="35053"/>
                    <a:pt x="52638" y="34779"/>
                  </a:cubicBezTo>
                  <a:lnTo>
                    <a:pt x="50733" y="33993"/>
                  </a:lnTo>
                  <a:cubicBezTo>
                    <a:pt x="50626" y="33958"/>
                    <a:pt x="50531" y="33934"/>
                    <a:pt x="50424" y="33922"/>
                  </a:cubicBezTo>
                  <a:cubicBezTo>
                    <a:pt x="50864" y="32457"/>
                    <a:pt x="51174" y="30945"/>
                    <a:pt x="51328" y="29374"/>
                  </a:cubicBezTo>
                  <a:cubicBezTo>
                    <a:pt x="51436" y="29409"/>
                    <a:pt x="51555" y="29433"/>
                    <a:pt x="51674" y="29433"/>
                  </a:cubicBezTo>
                  <a:lnTo>
                    <a:pt x="53757" y="29433"/>
                  </a:lnTo>
                  <a:cubicBezTo>
                    <a:pt x="54460" y="29433"/>
                    <a:pt x="55019" y="28862"/>
                    <a:pt x="55019" y="28171"/>
                  </a:cubicBezTo>
                  <a:lnTo>
                    <a:pt x="55019" y="25897"/>
                  </a:lnTo>
                  <a:cubicBezTo>
                    <a:pt x="55019" y="25195"/>
                    <a:pt x="54460" y="24623"/>
                    <a:pt x="53757" y="24623"/>
                  </a:cubicBezTo>
                  <a:lnTo>
                    <a:pt x="51674" y="24623"/>
                  </a:lnTo>
                  <a:cubicBezTo>
                    <a:pt x="51555" y="24623"/>
                    <a:pt x="51436" y="24647"/>
                    <a:pt x="51317" y="24683"/>
                  </a:cubicBezTo>
                  <a:cubicBezTo>
                    <a:pt x="51186" y="23385"/>
                    <a:pt x="50936" y="22111"/>
                    <a:pt x="50590" y="20885"/>
                  </a:cubicBezTo>
                  <a:cubicBezTo>
                    <a:pt x="50709" y="20873"/>
                    <a:pt x="50828" y="20861"/>
                    <a:pt x="50947" y="20813"/>
                  </a:cubicBezTo>
                  <a:lnTo>
                    <a:pt x="52888" y="20087"/>
                  </a:lnTo>
                  <a:cubicBezTo>
                    <a:pt x="53543" y="19837"/>
                    <a:pt x="53876" y="19099"/>
                    <a:pt x="53626" y="18444"/>
                  </a:cubicBezTo>
                  <a:lnTo>
                    <a:pt x="52793" y="16313"/>
                  </a:lnTo>
                  <a:cubicBezTo>
                    <a:pt x="52599" y="15813"/>
                    <a:pt x="52117" y="15508"/>
                    <a:pt x="51611" y="15508"/>
                  </a:cubicBezTo>
                  <a:cubicBezTo>
                    <a:pt x="51465" y="15508"/>
                    <a:pt x="51317" y="15533"/>
                    <a:pt x="51174" y="15586"/>
                  </a:cubicBezTo>
                  <a:lnTo>
                    <a:pt x="49233" y="16313"/>
                  </a:lnTo>
                  <a:cubicBezTo>
                    <a:pt x="49102" y="16360"/>
                    <a:pt x="48995" y="16432"/>
                    <a:pt x="48888" y="16515"/>
                  </a:cubicBezTo>
                  <a:cubicBezTo>
                    <a:pt x="48090" y="14955"/>
                    <a:pt x="47126" y="13503"/>
                    <a:pt x="46018" y="12169"/>
                  </a:cubicBezTo>
                  <a:cubicBezTo>
                    <a:pt x="46125" y="12110"/>
                    <a:pt x="46233" y="12038"/>
                    <a:pt x="46328" y="11955"/>
                  </a:cubicBezTo>
                  <a:lnTo>
                    <a:pt x="47780" y="10526"/>
                  </a:lnTo>
                  <a:cubicBezTo>
                    <a:pt x="48280" y="10026"/>
                    <a:pt x="48280" y="9216"/>
                    <a:pt x="47780" y="8716"/>
                  </a:cubicBezTo>
                  <a:lnTo>
                    <a:pt x="46125" y="7097"/>
                  </a:lnTo>
                  <a:cubicBezTo>
                    <a:pt x="45875" y="6853"/>
                    <a:pt x="45554" y="6731"/>
                    <a:pt x="45234" y="6731"/>
                  </a:cubicBezTo>
                  <a:cubicBezTo>
                    <a:pt x="44914" y="6731"/>
                    <a:pt x="44595" y="6853"/>
                    <a:pt x="44351" y="7097"/>
                  </a:cubicBezTo>
                  <a:lnTo>
                    <a:pt x="42899" y="8526"/>
                  </a:lnTo>
                  <a:cubicBezTo>
                    <a:pt x="42792" y="8621"/>
                    <a:pt x="42720" y="8728"/>
                    <a:pt x="42661" y="8847"/>
                  </a:cubicBezTo>
                  <a:cubicBezTo>
                    <a:pt x="41613" y="8014"/>
                    <a:pt x="40494" y="7252"/>
                    <a:pt x="39315" y="6597"/>
                  </a:cubicBezTo>
                  <a:cubicBezTo>
                    <a:pt x="39398" y="6502"/>
                    <a:pt x="39470" y="6407"/>
                    <a:pt x="39517" y="6287"/>
                  </a:cubicBezTo>
                  <a:lnTo>
                    <a:pt x="40351" y="4454"/>
                  </a:lnTo>
                  <a:cubicBezTo>
                    <a:pt x="40637" y="3811"/>
                    <a:pt x="40339" y="3061"/>
                    <a:pt x="39696" y="2775"/>
                  </a:cubicBezTo>
                  <a:lnTo>
                    <a:pt x="37541" y="1835"/>
                  </a:lnTo>
                  <a:cubicBezTo>
                    <a:pt x="37379" y="1764"/>
                    <a:pt x="37209" y="1731"/>
                    <a:pt x="37042" y="1731"/>
                  </a:cubicBezTo>
                  <a:cubicBezTo>
                    <a:pt x="36560" y="1731"/>
                    <a:pt x="36098" y="2009"/>
                    <a:pt x="35886" y="2477"/>
                  </a:cubicBezTo>
                  <a:lnTo>
                    <a:pt x="35065" y="4311"/>
                  </a:lnTo>
                  <a:cubicBezTo>
                    <a:pt x="35005" y="4430"/>
                    <a:pt x="34981" y="4561"/>
                    <a:pt x="34969" y="4692"/>
                  </a:cubicBezTo>
                  <a:cubicBezTo>
                    <a:pt x="33350" y="4156"/>
                    <a:pt x="31659" y="3787"/>
                    <a:pt x="29909" y="3620"/>
                  </a:cubicBezTo>
                  <a:cubicBezTo>
                    <a:pt x="29933" y="3501"/>
                    <a:pt x="29957" y="3394"/>
                    <a:pt x="29957" y="3263"/>
                  </a:cubicBezTo>
                  <a:lnTo>
                    <a:pt x="29957" y="1275"/>
                  </a:lnTo>
                  <a:cubicBezTo>
                    <a:pt x="29957" y="572"/>
                    <a:pt x="29397" y="1"/>
                    <a:pt x="28695" y="1"/>
                  </a:cubicBezTo>
                  <a:close/>
                </a:path>
              </a:pathLst>
            </a:custGeom>
            <a:solidFill>
              <a:srgbClr val="F8A21C">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6"/>
            <p:cNvSpPr/>
            <p:nvPr/>
          </p:nvSpPr>
          <p:spPr>
            <a:xfrm rot="10381582">
              <a:off x="-1006111" y="-974679"/>
              <a:ext cx="2176012" cy="2170244"/>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6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372" name="Google Shape;372;p16"/>
          <p:cNvSpPr txBox="1">
            <a:spLocks noGrp="1"/>
          </p:cNvSpPr>
          <p:nvPr>
            <p:ph type="title"/>
          </p:nvPr>
        </p:nvSpPr>
        <p:spPr>
          <a:xfrm>
            <a:off x="709350" y="537550"/>
            <a:ext cx="7725300" cy="4710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73" name="Google Shape;373;p16"/>
          <p:cNvGrpSpPr/>
          <p:nvPr/>
        </p:nvGrpSpPr>
        <p:grpSpPr>
          <a:xfrm>
            <a:off x="7213579" y="4485138"/>
            <a:ext cx="1932971" cy="666322"/>
            <a:chOff x="7213579" y="4485138"/>
            <a:chExt cx="1932971" cy="666322"/>
          </a:xfrm>
        </p:grpSpPr>
        <p:sp>
          <p:nvSpPr>
            <p:cNvPr id="374" name="Google Shape;374;p16"/>
            <p:cNvSpPr/>
            <p:nvPr/>
          </p:nvSpPr>
          <p:spPr>
            <a:xfrm rot="10800000">
              <a:off x="8271019" y="4560750"/>
              <a:ext cx="875530"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6"/>
            <p:cNvSpPr/>
            <p:nvPr/>
          </p:nvSpPr>
          <p:spPr>
            <a:xfrm rot="5400000">
              <a:off x="7234897" y="4978532"/>
              <a:ext cx="223356"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6"/>
            <p:cNvSpPr/>
            <p:nvPr/>
          </p:nvSpPr>
          <p:spPr>
            <a:xfrm rot="5400000">
              <a:off x="7334214" y="4490021"/>
              <a:ext cx="377115" cy="499047"/>
            </a:xfrm>
            <a:custGeom>
              <a:avLst/>
              <a:gdLst/>
              <a:ahLst/>
              <a:cxnLst/>
              <a:rect l="l" t="t" r="r" b="b"/>
              <a:pathLst>
                <a:path w="8728" h="11550" extrusionOk="0">
                  <a:moveTo>
                    <a:pt x="0" y="1"/>
                  </a:moveTo>
                  <a:lnTo>
                    <a:pt x="0" y="2596"/>
                  </a:lnTo>
                  <a:cubicBezTo>
                    <a:pt x="0" y="8347"/>
                    <a:pt x="1703" y="11550"/>
                    <a:pt x="7454" y="11550"/>
                  </a:cubicBezTo>
                  <a:lnTo>
                    <a:pt x="8728" y="11550"/>
                  </a:lnTo>
                  <a:lnTo>
                    <a:pt x="8728" y="8276"/>
                  </a:lnTo>
                  <a:lnTo>
                    <a:pt x="7454" y="8276"/>
                  </a:lnTo>
                  <a:cubicBezTo>
                    <a:pt x="3513" y="8276"/>
                    <a:pt x="3275" y="6549"/>
                    <a:pt x="3275" y="2596"/>
                  </a:cubicBezTo>
                  <a:lnTo>
                    <a:pt x="3275"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6"/>
            <p:cNvSpPr/>
            <p:nvPr/>
          </p:nvSpPr>
          <p:spPr>
            <a:xfrm rot="5400000">
              <a:off x="7311314" y="4793813"/>
              <a:ext cx="70515" cy="265985"/>
            </a:xfrm>
            <a:custGeom>
              <a:avLst/>
              <a:gdLst/>
              <a:ahLst/>
              <a:cxnLst/>
              <a:rect l="l" t="t" r="r" b="b"/>
              <a:pathLst>
                <a:path w="1632" h="6156" extrusionOk="0">
                  <a:moveTo>
                    <a:pt x="810" y="0"/>
                  </a:moveTo>
                  <a:cubicBezTo>
                    <a:pt x="358" y="0"/>
                    <a:pt x="0" y="370"/>
                    <a:pt x="0" y="822"/>
                  </a:cubicBezTo>
                  <a:lnTo>
                    <a:pt x="0" y="5334"/>
                  </a:lnTo>
                  <a:cubicBezTo>
                    <a:pt x="0" y="5787"/>
                    <a:pt x="358" y="6156"/>
                    <a:pt x="810" y="6156"/>
                  </a:cubicBezTo>
                  <a:cubicBezTo>
                    <a:pt x="1274" y="6156"/>
                    <a:pt x="1632" y="5787"/>
                    <a:pt x="1632" y="5334"/>
                  </a:cubicBezTo>
                  <a:lnTo>
                    <a:pt x="1632" y="822"/>
                  </a:lnTo>
                  <a:cubicBezTo>
                    <a:pt x="1632" y="370"/>
                    <a:pt x="1274" y="0"/>
                    <a:pt x="810"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8" name="Google Shape;378;p16"/>
            <p:cNvGrpSpPr/>
            <p:nvPr/>
          </p:nvGrpSpPr>
          <p:grpSpPr>
            <a:xfrm>
              <a:off x="7711810" y="4485138"/>
              <a:ext cx="592677" cy="273720"/>
              <a:chOff x="2029210" y="3484363"/>
              <a:chExt cx="592677" cy="273720"/>
            </a:xfrm>
          </p:grpSpPr>
          <p:sp>
            <p:nvSpPr>
              <p:cNvPr id="379" name="Google Shape;379;p16"/>
              <p:cNvSpPr/>
              <p:nvPr/>
            </p:nvSpPr>
            <p:spPr>
              <a:xfrm rot="5400000">
                <a:off x="2264123" y="3392748"/>
                <a:ext cx="121975" cy="454379"/>
              </a:xfrm>
              <a:custGeom>
                <a:avLst/>
                <a:gdLst/>
                <a:ahLst/>
                <a:cxnLst/>
                <a:rect l="l" t="t" r="r" b="b"/>
                <a:pathLst>
                  <a:path w="2823" h="18718" extrusionOk="0">
                    <a:moveTo>
                      <a:pt x="1" y="1"/>
                    </a:moveTo>
                    <a:lnTo>
                      <a:pt x="1" y="18717"/>
                    </a:lnTo>
                    <a:lnTo>
                      <a:pt x="2823" y="18717"/>
                    </a:lnTo>
                    <a:lnTo>
                      <a:pt x="2823" y="1"/>
                    </a:ln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6"/>
              <p:cNvSpPr/>
              <p:nvPr/>
            </p:nvSpPr>
            <p:spPr>
              <a:xfrm rot="5400000">
                <a:off x="1931972" y="3581602"/>
                <a:ext cx="265510" cy="71033"/>
              </a:xfrm>
              <a:custGeom>
                <a:avLst/>
                <a:gdLst/>
                <a:ahLst/>
                <a:cxnLst/>
                <a:rect l="l" t="t" r="r" b="b"/>
                <a:pathLst>
                  <a:path w="6145" h="1644" extrusionOk="0">
                    <a:moveTo>
                      <a:pt x="822" y="0"/>
                    </a:moveTo>
                    <a:cubicBezTo>
                      <a:pt x="358" y="0"/>
                      <a:pt x="0" y="369"/>
                      <a:pt x="0" y="822"/>
                    </a:cubicBezTo>
                    <a:cubicBezTo>
                      <a:pt x="0" y="1274"/>
                      <a:pt x="358" y="1643"/>
                      <a:pt x="822" y="1643"/>
                    </a:cubicBezTo>
                    <a:lnTo>
                      <a:pt x="5323" y="1643"/>
                    </a:lnTo>
                    <a:cubicBezTo>
                      <a:pt x="5382" y="1643"/>
                      <a:pt x="5442" y="1643"/>
                      <a:pt x="5489" y="1631"/>
                    </a:cubicBezTo>
                    <a:cubicBezTo>
                      <a:pt x="5858" y="1560"/>
                      <a:pt x="6144" y="1227"/>
                      <a:pt x="6144" y="822"/>
                    </a:cubicBezTo>
                    <a:cubicBezTo>
                      <a:pt x="6144" y="369"/>
                      <a:pt x="5775" y="0"/>
                      <a:pt x="5323"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6"/>
              <p:cNvSpPr/>
              <p:nvPr/>
            </p:nvSpPr>
            <p:spPr>
              <a:xfrm rot="5400000">
                <a:off x="2453378" y="3589574"/>
                <a:ext cx="265985" cy="71033"/>
              </a:xfrm>
              <a:custGeom>
                <a:avLst/>
                <a:gdLst/>
                <a:ahLst/>
                <a:cxnLst/>
                <a:rect l="l" t="t" r="r" b="b"/>
                <a:pathLst>
                  <a:path w="6156" h="1644" extrusionOk="0">
                    <a:moveTo>
                      <a:pt x="822" y="0"/>
                    </a:moveTo>
                    <a:cubicBezTo>
                      <a:pt x="369" y="0"/>
                      <a:pt x="0" y="369"/>
                      <a:pt x="0" y="822"/>
                    </a:cubicBezTo>
                    <a:cubicBezTo>
                      <a:pt x="0" y="1274"/>
                      <a:pt x="369" y="1643"/>
                      <a:pt x="822" y="1643"/>
                    </a:cubicBezTo>
                    <a:lnTo>
                      <a:pt x="5334" y="1643"/>
                    </a:lnTo>
                    <a:cubicBezTo>
                      <a:pt x="5739" y="1643"/>
                      <a:pt x="6084" y="1346"/>
                      <a:pt x="6144" y="953"/>
                    </a:cubicBezTo>
                    <a:cubicBezTo>
                      <a:pt x="6144" y="905"/>
                      <a:pt x="6156" y="870"/>
                      <a:pt x="6156" y="822"/>
                    </a:cubicBezTo>
                    <a:cubicBezTo>
                      <a:pt x="6156" y="369"/>
                      <a:pt x="5786" y="0"/>
                      <a:pt x="5334"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82" name="Google Shape;382;p16"/>
          <p:cNvGrpSpPr/>
          <p:nvPr/>
        </p:nvGrpSpPr>
        <p:grpSpPr>
          <a:xfrm rot="10800000">
            <a:off x="4" y="-12"/>
            <a:ext cx="1932971" cy="666322"/>
            <a:chOff x="7213579" y="4485138"/>
            <a:chExt cx="1932971" cy="666322"/>
          </a:xfrm>
        </p:grpSpPr>
        <p:sp>
          <p:nvSpPr>
            <p:cNvPr id="383" name="Google Shape;383;p16"/>
            <p:cNvSpPr/>
            <p:nvPr/>
          </p:nvSpPr>
          <p:spPr>
            <a:xfrm rot="10800000">
              <a:off x="8271019" y="4560750"/>
              <a:ext cx="875530"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6"/>
            <p:cNvSpPr/>
            <p:nvPr/>
          </p:nvSpPr>
          <p:spPr>
            <a:xfrm rot="5400000">
              <a:off x="7234897" y="4978532"/>
              <a:ext cx="223356"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6"/>
            <p:cNvSpPr/>
            <p:nvPr/>
          </p:nvSpPr>
          <p:spPr>
            <a:xfrm rot="5400000">
              <a:off x="7334214" y="4490021"/>
              <a:ext cx="377115" cy="499047"/>
            </a:xfrm>
            <a:custGeom>
              <a:avLst/>
              <a:gdLst/>
              <a:ahLst/>
              <a:cxnLst/>
              <a:rect l="l" t="t" r="r" b="b"/>
              <a:pathLst>
                <a:path w="8728" h="11550" extrusionOk="0">
                  <a:moveTo>
                    <a:pt x="0" y="1"/>
                  </a:moveTo>
                  <a:lnTo>
                    <a:pt x="0" y="2596"/>
                  </a:lnTo>
                  <a:cubicBezTo>
                    <a:pt x="0" y="8347"/>
                    <a:pt x="1703" y="11550"/>
                    <a:pt x="7454" y="11550"/>
                  </a:cubicBezTo>
                  <a:lnTo>
                    <a:pt x="8728" y="11550"/>
                  </a:lnTo>
                  <a:lnTo>
                    <a:pt x="8728" y="8276"/>
                  </a:lnTo>
                  <a:lnTo>
                    <a:pt x="7454" y="8276"/>
                  </a:lnTo>
                  <a:cubicBezTo>
                    <a:pt x="3513" y="8276"/>
                    <a:pt x="3275" y="6549"/>
                    <a:pt x="3275" y="2596"/>
                  </a:cubicBezTo>
                  <a:lnTo>
                    <a:pt x="3275"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6"/>
            <p:cNvSpPr/>
            <p:nvPr/>
          </p:nvSpPr>
          <p:spPr>
            <a:xfrm rot="5400000">
              <a:off x="7311314" y="4793813"/>
              <a:ext cx="70515" cy="265985"/>
            </a:xfrm>
            <a:custGeom>
              <a:avLst/>
              <a:gdLst/>
              <a:ahLst/>
              <a:cxnLst/>
              <a:rect l="l" t="t" r="r" b="b"/>
              <a:pathLst>
                <a:path w="1632" h="6156" extrusionOk="0">
                  <a:moveTo>
                    <a:pt x="810" y="0"/>
                  </a:moveTo>
                  <a:cubicBezTo>
                    <a:pt x="358" y="0"/>
                    <a:pt x="0" y="370"/>
                    <a:pt x="0" y="822"/>
                  </a:cubicBezTo>
                  <a:lnTo>
                    <a:pt x="0" y="5334"/>
                  </a:lnTo>
                  <a:cubicBezTo>
                    <a:pt x="0" y="5787"/>
                    <a:pt x="358" y="6156"/>
                    <a:pt x="810" y="6156"/>
                  </a:cubicBezTo>
                  <a:cubicBezTo>
                    <a:pt x="1274" y="6156"/>
                    <a:pt x="1632" y="5787"/>
                    <a:pt x="1632" y="5334"/>
                  </a:cubicBezTo>
                  <a:lnTo>
                    <a:pt x="1632" y="822"/>
                  </a:lnTo>
                  <a:cubicBezTo>
                    <a:pt x="1632" y="370"/>
                    <a:pt x="1274" y="0"/>
                    <a:pt x="810"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7" name="Google Shape;387;p16"/>
            <p:cNvGrpSpPr/>
            <p:nvPr/>
          </p:nvGrpSpPr>
          <p:grpSpPr>
            <a:xfrm>
              <a:off x="7711810" y="4485138"/>
              <a:ext cx="592677" cy="273720"/>
              <a:chOff x="2029210" y="3484363"/>
              <a:chExt cx="592677" cy="273720"/>
            </a:xfrm>
          </p:grpSpPr>
          <p:sp>
            <p:nvSpPr>
              <p:cNvPr id="388" name="Google Shape;388;p16"/>
              <p:cNvSpPr/>
              <p:nvPr/>
            </p:nvSpPr>
            <p:spPr>
              <a:xfrm rot="5400000">
                <a:off x="2264123" y="3392748"/>
                <a:ext cx="121975" cy="454379"/>
              </a:xfrm>
              <a:custGeom>
                <a:avLst/>
                <a:gdLst/>
                <a:ahLst/>
                <a:cxnLst/>
                <a:rect l="l" t="t" r="r" b="b"/>
                <a:pathLst>
                  <a:path w="2823" h="18718" extrusionOk="0">
                    <a:moveTo>
                      <a:pt x="1" y="1"/>
                    </a:moveTo>
                    <a:lnTo>
                      <a:pt x="1" y="18717"/>
                    </a:lnTo>
                    <a:lnTo>
                      <a:pt x="2823" y="18717"/>
                    </a:lnTo>
                    <a:lnTo>
                      <a:pt x="28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6"/>
              <p:cNvSpPr/>
              <p:nvPr/>
            </p:nvSpPr>
            <p:spPr>
              <a:xfrm rot="5400000">
                <a:off x="1931972" y="3581602"/>
                <a:ext cx="265510" cy="71033"/>
              </a:xfrm>
              <a:custGeom>
                <a:avLst/>
                <a:gdLst/>
                <a:ahLst/>
                <a:cxnLst/>
                <a:rect l="l" t="t" r="r" b="b"/>
                <a:pathLst>
                  <a:path w="6145" h="1644" extrusionOk="0">
                    <a:moveTo>
                      <a:pt x="822" y="0"/>
                    </a:moveTo>
                    <a:cubicBezTo>
                      <a:pt x="358" y="0"/>
                      <a:pt x="0" y="369"/>
                      <a:pt x="0" y="822"/>
                    </a:cubicBezTo>
                    <a:cubicBezTo>
                      <a:pt x="0" y="1274"/>
                      <a:pt x="358" y="1643"/>
                      <a:pt x="822" y="1643"/>
                    </a:cubicBezTo>
                    <a:lnTo>
                      <a:pt x="5323" y="1643"/>
                    </a:lnTo>
                    <a:cubicBezTo>
                      <a:pt x="5382" y="1643"/>
                      <a:pt x="5442" y="1643"/>
                      <a:pt x="5489" y="1631"/>
                    </a:cubicBezTo>
                    <a:cubicBezTo>
                      <a:pt x="5858" y="1560"/>
                      <a:pt x="6144" y="1227"/>
                      <a:pt x="6144" y="822"/>
                    </a:cubicBezTo>
                    <a:cubicBezTo>
                      <a:pt x="6144" y="369"/>
                      <a:pt x="5775" y="0"/>
                      <a:pt x="5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6"/>
              <p:cNvSpPr/>
              <p:nvPr/>
            </p:nvSpPr>
            <p:spPr>
              <a:xfrm rot="5400000">
                <a:off x="2453378" y="3589574"/>
                <a:ext cx="265985" cy="71033"/>
              </a:xfrm>
              <a:custGeom>
                <a:avLst/>
                <a:gdLst/>
                <a:ahLst/>
                <a:cxnLst/>
                <a:rect l="l" t="t" r="r" b="b"/>
                <a:pathLst>
                  <a:path w="6156" h="1644" extrusionOk="0">
                    <a:moveTo>
                      <a:pt x="822" y="0"/>
                    </a:moveTo>
                    <a:cubicBezTo>
                      <a:pt x="369" y="0"/>
                      <a:pt x="0" y="369"/>
                      <a:pt x="0" y="822"/>
                    </a:cubicBezTo>
                    <a:cubicBezTo>
                      <a:pt x="0" y="1274"/>
                      <a:pt x="369" y="1643"/>
                      <a:pt x="822" y="1643"/>
                    </a:cubicBezTo>
                    <a:lnTo>
                      <a:pt x="5334" y="1643"/>
                    </a:lnTo>
                    <a:cubicBezTo>
                      <a:pt x="5739" y="1643"/>
                      <a:pt x="6084" y="1346"/>
                      <a:pt x="6144" y="953"/>
                    </a:cubicBezTo>
                    <a:cubicBezTo>
                      <a:pt x="6144" y="905"/>
                      <a:pt x="6156" y="870"/>
                      <a:pt x="6156" y="822"/>
                    </a:cubicBezTo>
                    <a:cubicBezTo>
                      <a:pt x="6156" y="369"/>
                      <a:pt x="5786" y="0"/>
                      <a:pt x="5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4">
  <p:cSld name="CUSTOM_2_1_1_1_2">
    <p:bg>
      <p:bgPr>
        <a:blipFill>
          <a:blip r:embed="rId2">
            <a:alphaModFix/>
          </a:blip>
          <a:stretch>
            <a:fillRect/>
          </a:stretch>
        </a:blipFill>
        <a:effectLst/>
      </p:bgPr>
    </p:bg>
    <p:spTree>
      <p:nvGrpSpPr>
        <p:cNvPr id="1" name="Shape 391"/>
        <p:cNvGrpSpPr/>
        <p:nvPr/>
      </p:nvGrpSpPr>
      <p:grpSpPr>
        <a:xfrm>
          <a:off x="0" y="0"/>
          <a:ext cx="0" cy="0"/>
          <a:chOff x="0" y="0"/>
          <a:chExt cx="0" cy="0"/>
        </a:xfrm>
      </p:grpSpPr>
      <p:grpSp>
        <p:nvGrpSpPr>
          <p:cNvPr id="392" name="Google Shape;392;p17"/>
          <p:cNvGrpSpPr/>
          <p:nvPr/>
        </p:nvGrpSpPr>
        <p:grpSpPr>
          <a:xfrm flipH="1">
            <a:off x="-1129809" y="-1098749"/>
            <a:ext cx="10972784" cy="7242354"/>
            <a:chOff x="-1129809" y="-1098749"/>
            <a:chExt cx="10972784" cy="7242354"/>
          </a:xfrm>
        </p:grpSpPr>
        <p:sp>
          <p:nvSpPr>
            <p:cNvPr id="393" name="Google Shape;393;p17"/>
            <p:cNvSpPr/>
            <p:nvPr/>
          </p:nvSpPr>
          <p:spPr>
            <a:xfrm rot="-5690359">
              <a:off x="8570713" y="2471670"/>
              <a:ext cx="1007852" cy="1007852"/>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alpha val="240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94" name="Google Shape;394;p17"/>
            <p:cNvSpPr/>
            <p:nvPr/>
          </p:nvSpPr>
          <p:spPr>
            <a:xfrm rot="10381531">
              <a:off x="7226705" y="3533474"/>
              <a:ext cx="2475529" cy="2468967"/>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6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95" name="Google Shape;395;p17"/>
            <p:cNvSpPr/>
            <p:nvPr/>
          </p:nvSpPr>
          <p:spPr>
            <a:xfrm>
              <a:off x="5504025" y="4413197"/>
              <a:ext cx="1581963" cy="1554245"/>
            </a:xfrm>
            <a:custGeom>
              <a:avLst/>
              <a:gdLst/>
              <a:ahLst/>
              <a:cxnLst/>
              <a:rect l="l" t="t" r="r" b="b"/>
              <a:pathLst>
                <a:path w="55020" h="54056" extrusionOk="0">
                  <a:moveTo>
                    <a:pt x="27409" y="22218"/>
                  </a:moveTo>
                  <a:cubicBezTo>
                    <a:pt x="30147" y="22218"/>
                    <a:pt x="32374" y="24397"/>
                    <a:pt x="32374" y="27100"/>
                  </a:cubicBezTo>
                  <a:cubicBezTo>
                    <a:pt x="32374" y="29802"/>
                    <a:pt x="30147" y="31981"/>
                    <a:pt x="27409" y="31981"/>
                  </a:cubicBezTo>
                  <a:cubicBezTo>
                    <a:pt x="24658" y="31981"/>
                    <a:pt x="22432" y="29802"/>
                    <a:pt x="22432" y="27100"/>
                  </a:cubicBezTo>
                  <a:cubicBezTo>
                    <a:pt x="22432" y="24397"/>
                    <a:pt x="24658" y="22218"/>
                    <a:pt x="27409" y="22218"/>
                  </a:cubicBezTo>
                  <a:close/>
                  <a:moveTo>
                    <a:pt x="29099" y="6907"/>
                  </a:moveTo>
                  <a:cubicBezTo>
                    <a:pt x="39708" y="7752"/>
                    <a:pt x="48042" y="16467"/>
                    <a:pt x="48042" y="27100"/>
                  </a:cubicBezTo>
                  <a:cubicBezTo>
                    <a:pt x="48042" y="29767"/>
                    <a:pt x="47507" y="32326"/>
                    <a:pt x="46554" y="34660"/>
                  </a:cubicBezTo>
                  <a:lnTo>
                    <a:pt x="34779" y="28052"/>
                  </a:lnTo>
                  <a:cubicBezTo>
                    <a:pt x="34826" y="27742"/>
                    <a:pt x="34850" y="27421"/>
                    <a:pt x="34850" y="27100"/>
                  </a:cubicBezTo>
                  <a:cubicBezTo>
                    <a:pt x="34850" y="23635"/>
                    <a:pt x="32398" y="20742"/>
                    <a:pt x="29099" y="19980"/>
                  </a:cubicBezTo>
                  <a:lnTo>
                    <a:pt x="29099" y="6907"/>
                  </a:lnTo>
                  <a:close/>
                  <a:moveTo>
                    <a:pt x="26552" y="6847"/>
                  </a:moveTo>
                  <a:lnTo>
                    <a:pt x="26552" y="19837"/>
                  </a:lnTo>
                  <a:cubicBezTo>
                    <a:pt x="22837" y="20253"/>
                    <a:pt x="19955" y="23349"/>
                    <a:pt x="19955" y="27100"/>
                  </a:cubicBezTo>
                  <a:cubicBezTo>
                    <a:pt x="19955" y="27492"/>
                    <a:pt x="20003" y="27873"/>
                    <a:pt x="20063" y="28243"/>
                  </a:cubicBezTo>
                  <a:lnTo>
                    <a:pt x="8323" y="34827"/>
                  </a:lnTo>
                  <a:cubicBezTo>
                    <a:pt x="7323" y="32445"/>
                    <a:pt x="6775" y="29838"/>
                    <a:pt x="6775" y="27100"/>
                  </a:cubicBezTo>
                  <a:cubicBezTo>
                    <a:pt x="6775" y="16193"/>
                    <a:pt x="15550" y="7300"/>
                    <a:pt x="26552" y="6847"/>
                  </a:cubicBezTo>
                  <a:close/>
                  <a:moveTo>
                    <a:pt x="33993" y="30505"/>
                  </a:moveTo>
                  <a:lnTo>
                    <a:pt x="45447" y="36922"/>
                  </a:lnTo>
                  <a:cubicBezTo>
                    <a:pt x="41934" y="43149"/>
                    <a:pt x="35172" y="47364"/>
                    <a:pt x="27409" y="47364"/>
                  </a:cubicBezTo>
                  <a:cubicBezTo>
                    <a:pt x="19705" y="47364"/>
                    <a:pt x="12990" y="43221"/>
                    <a:pt x="9454" y="37077"/>
                  </a:cubicBezTo>
                  <a:lnTo>
                    <a:pt x="20908" y="30660"/>
                  </a:lnTo>
                  <a:cubicBezTo>
                    <a:pt x="22170" y="32898"/>
                    <a:pt x="24611" y="34410"/>
                    <a:pt x="27409" y="34410"/>
                  </a:cubicBezTo>
                  <a:cubicBezTo>
                    <a:pt x="30266" y="34410"/>
                    <a:pt x="32743" y="32826"/>
                    <a:pt x="33993" y="30505"/>
                  </a:cubicBezTo>
                  <a:close/>
                  <a:moveTo>
                    <a:pt x="26325" y="1"/>
                  </a:moveTo>
                  <a:cubicBezTo>
                    <a:pt x="25635" y="1"/>
                    <a:pt x="25063" y="572"/>
                    <a:pt x="25063" y="1275"/>
                  </a:cubicBezTo>
                  <a:lnTo>
                    <a:pt x="25063" y="3263"/>
                  </a:lnTo>
                  <a:cubicBezTo>
                    <a:pt x="25063" y="3382"/>
                    <a:pt x="25087" y="3490"/>
                    <a:pt x="25111" y="3597"/>
                  </a:cubicBezTo>
                  <a:cubicBezTo>
                    <a:pt x="23551" y="3740"/>
                    <a:pt x="22027" y="4037"/>
                    <a:pt x="20551" y="4466"/>
                  </a:cubicBezTo>
                  <a:cubicBezTo>
                    <a:pt x="20539" y="4359"/>
                    <a:pt x="20515" y="4263"/>
                    <a:pt x="20467" y="4156"/>
                  </a:cubicBezTo>
                  <a:lnTo>
                    <a:pt x="19694" y="2311"/>
                  </a:lnTo>
                  <a:cubicBezTo>
                    <a:pt x="19487" y="1826"/>
                    <a:pt x="19016" y="1537"/>
                    <a:pt x="18526" y="1537"/>
                  </a:cubicBezTo>
                  <a:cubicBezTo>
                    <a:pt x="18367" y="1537"/>
                    <a:pt x="18205" y="1568"/>
                    <a:pt x="18050" y="1632"/>
                  </a:cubicBezTo>
                  <a:lnTo>
                    <a:pt x="15872" y="2513"/>
                  </a:lnTo>
                  <a:cubicBezTo>
                    <a:pt x="15217" y="2787"/>
                    <a:pt x="14907" y="3537"/>
                    <a:pt x="15181" y="4180"/>
                  </a:cubicBezTo>
                  <a:lnTo>
                    <a:pt x="15967" y="6037"/>
                  </a:lnTo>
                  <a:cubicBezTo>
                    <a:pt x="16003" y="6121"/>
                    <a:pt x="16050" y="6192"/>
                    <a:pt x="16098" y="6264"/>
                  </a:cubicBezTo>
                  <a:cubicBezTo>
                    <a:pt x="14752" y="6966"/>
                    <a:pt x="13478" y="7800"/>
                    <a:pt x="12300" y="8740"/>
                  </a:cubicBezTo>
                  <a:cubicBezTo>
                    <a:pt x="12252" y="8657"/>
                    <a:pt x="12193" y="8585"/>
                    <a:pt x="12133" y="8526"/>
                  </a:cubicBezTo>
                  <a:lnTo>
                    <a:pt x="10681" y="7097"/>
                  </a:lnTo>
                  <a:cubicBezTo>
                    <a:pt x="10430" y="6853"/>
                    <a:pt x="10109" y="6731"/>
                    <a:pt x="9789" y="6731"/>
                  </a:cubicBezTo>
                  <a:cubicBezTo>
                    <a:pt x="9469" y="6731"/>
                    <a:pt x="9151" y="6853"/>
                    <a:pt x="8906" y="7097"/>
                  </a:cubicBezTo>
                  <a:lnTo>
                    <a:pt x="7252" y="8716"/>
                  </a:lnTo>
                  <a:cubicBezTo>
                    <a:pt x="6740" y="9216"/>
                    <a:pt x="6740" y="10026"/>
                    <a:pt x="7252" y="10526"/>
                  </a:cubicBezTo>
                  <a:lnTo>
                    <a:pt x="8704" y="11955"/>
                  </a:lnTo>
                  <a:cubicBezTo>
                    <a:pt x="8752" y="12002"/>
                    <a:pt x="8799" y="12038"/>
                    <a:pt x="8859" y="12074"/>
                  </a:cubicBezTo>
                  <a:cubicBezTo>
                    <a:pt x="7906" y="13205"/>
                    <a:pt x="7073" y="14431"/>
                    <a:pt x="6347" y="15717"/>
                  </a:cubicBezTo>
                  <a:cubicBezTo>
                    <a:pt x="6287" y="15681"/>
                    <a:pt x="6228" y="15646"/>
                    <a:pt x="6156" y="15622"/>
                  </a:cubicBezTo>
                  <a:lnTo>
                    <a:pt x="4251" y="14836"/>
                  </a:lnTo>
                  <a:cubicBezTo>
                    <a:pt x="4093" y="14772"/>
                    <a:pt x="3929" y="14741"/>
                    <a:pt x="3767" y="14741"/>
                  </a:cubicBezTo>
                  <a:cubicBezTo>
                    <a:pt x="3273" y="14741"/>
                    <a:pt x="2803" y="15027"/>
                    <a:pt x="2596" y="15503"/>
                  </a:cubicBezTo>
                  <a:lnTo>
                    <a:pt x="1703" y="17610"/>
                  </a:lnTo>
                  <a:cubicBezTo>
                    <a:pt x="1429" y="18265"/>
                    <a:pt x="1727" y="19003"/>
                    <a:pt x="2382" y="19277"/>
                  </a:cubicBezTo>
                  <a:lnTo>
                    <a:pt x="4287" y="20063"/>
                  </a:lnTo>
                  <a:cubicBezTo>
                    <a:pt x="4346" y="20087"/>
                    <a:pt x="4394" y="20099"/>
                    <a:pt x="4442" y="20111"/>
                  </a:cubicBezTo>
                  <a:cubicBezTo>
                    <a:pt x="3977" y="21563"/>
                    <a:pt x="3668" y="23087"/>
                    <a:pt x="3501" y="24647"/>
                  </a:cubicBezTo>
                  <a:cubicBezTo>
                    <a:pt x="3453" y="24635"/>
                    <a:pt x="3394" y="24623"/>
                    <a:pt x="3346" y="24623"/>
                  </a:cubicBezTo>
                  <a:lnTo>
                    <a:pt x="1263" y="24623"/>
                  </a:lnTo>
                  <a:cubicBezTo>
                    <a:pt x="572" y="24623"/>
                    <a:pt x="1" y="25195"/>
                    <a:pt x="1" y="25897"/>
                  </a:cubicBezTo>
                  <a:lnTo>
                    <a:pt x="1" y="28171"/>
                  </a:lnTo>
                  <a:cubicBezTo>
                    <a:pt x="1" y="28862"/>
                    <a:pt x="572" y="29433"/>
                    <a:pt x="1263" y="29433"/>
                  </a:cubicBezTo>
                  <a:lnTo>
                    <a:pt x="3346" y="29433"/>
                  </a:lnTo>
                  <a:cubicBezTo>
                    <a:pt x="3394" y="29433"/>
                    <a:pt x="3442" y="29421"/>
                    <a:pt x="3489" y="29421"/>
                  </a:cubicBezTo>
                  <a:cubicBezTo>
                    <a:pt x="3620" y="30719"/>
                    <a:pt x="3858" y="31993"/>
                    <a:pt x="4192" y="33219"/>
                  </a:cubicBezTo>
                  <a:cubicBezTo>
                    <a:pt x="4156" y="33231"/>
                    <a:pt x="4108" y="33231"/>
                    <a:pt x="4073" y="33243"/>
                  </a:cubicBezTo>
                  <a:lnTo>
                    <a:pt x="2132" y="33969"/>
                  </a:lnTo>
                  <a:cubicBezTo>
                    <a:pt x="1477" y="34219"/>
                    <a:pt x="1144" y="34958"/>
                    <a:pt x="1406" y="35613"/>
                  </a:cubicBezTo>
                  <a:lnTo>
                    <a:pt x="2227" y="37744"/>
                  </a:lnTo>
                  <a:cubicBezTo>
                    <a:pt x="2420" y="38248"/>
                    <a:pt x="2895" y="38555"/>
                    <a:pt x="3402" y="38555"/>
                  </a:cubicBezTo>
                  <a:cubicBezTo>
                    <a:pt x="3554" y="38555"/>
                    <a:pt x="3708" y="38527"/>
                    <a:pt x="3858" y="38470"/>
                  </a:cubicBezTo>
                  <a:lnTo>
                    <a:pt x="5787" y="37744"/>
                  </a:lnTo>
                  <a:cubicBezTo>
                    <a:pt x="5835" y="37732"/>
                    <a:pt x="5882" y="37708"/>
                    <a:pt x="5918" y="37684"/>
                  </a:cubicBezTo>
                  <a:cubicBezTo>
                    <a:pt x="6716" y="39244"/>
                    <a:pt x="7680" y="40696"/>
                    <a:pt x="8787" y="42042"/>
                  </a:cubicBezTo>
                  <a:cubicBezTo>
                    <a:pt x="8764" y="42066"/>
                    <a:pt x="8728" y="42078"/>
                    <a:pt x="8704" y="42113"/>
                  </a:cubicBezTo>
                  <a:lnTo>
                    <a:pt x="7252" y="43542"/>
                  </a:lnTo>
                  <a:cubicBezTo>
                    <a:pt x="6740" y="44030"/>
                    <a:pt x="6740" y="44852"/>
                    <a:pt x="7252" y="45340"/>
                  </a:cubicBezTo>
                  <a:lnTo>
                    <a:pt x="8906" y="46971"/>
                  </a:lnTo>
                  <a:cubicBezTo>
                    <a:pt x="9151" y="47209"/>
                    <a:pt x="9469" y="47328"/>
                    <a:pt x="9789" y="47328"/>
                  </a:cubicBezTo>
                  <a:cubicBezTo>
                    <a:pt x="10109" y="47328"/>
                    <a:pt x="10430" y="47209"/>
                    <a:pt x="10681" y="46971"/>
                  </a:cubicBezTo>
                  <a:lnTo>
                    <a:pt x="12133" y="45542"/>
                  </a:lnTo>
                  <a:cubicBezTo>
                    <a:pt x="12169" y="45495"/>
                    <a:pt x="12205" y="45459"/>
                    <a:pt x="12240" y="45411"/>
                  </a:cubicBezTo>
                  <a:cubicBezTo>
                    <a:pt x="13276" y="46245"/>
                    <a:pt x="14395" y="46995"/>
                    <a:pt x="15574" y="47650"/>
                  </a:cubicBezTo>
                  <a:cubicBezTo>
                    <a:pt x="15550" y="47685"/>
                    <a:pt x="15526" y="47733"/>
                    <a:pt x="15503" y="47769"/>
                  </a:cubicBezTo>
                  <a:lnTo>
                    <a:pt x="14681" y="49602"/>
                  </a:lnTo>
                  <a:cubicBezTo>
                    <a:pt x="14383" y="50245"/>
                    <a:pt x="14681" y="51007"/>
                    <a:pt x="15324" y="51281"/>
                  </a:cubicBezTo>
                  <a:lnTo>
                    <a:pt x="17479" y="52222"/>
                  </a:lnTo>
                  <a:cubicBezTo>
                    <a:pt x="17641" y="52292"/>
                    <a:pt x="17811" y="52326"/>
                    <a:pt x="17978" y="52326"/>
                  </a:cubicBezTo>
                  <a:cubicBezTo>
                    <a:pt x="18460" y="52326"/>
                    <a:pt x="18922" y="52047"/>
                    <a:pt x="19134" y="51579"/>
                  </a:cubicBezTo>
                  <a:lnTo>
                    <a:pt x="19967" y="49745"/>
                  </a:lnTo>
                  <a:cubicBezTo>
                    <a:pt x="19991" y="49686"/>
                    <a:pt x="20003" y="49626"/>
                    <a:pt x="20027" y="49567"/>
                  </a:cubicBezTo>
                  <a:cubicBezTo>
                    <a:pt x="21646" y="50079"/>
                    <a:pt x="23337" y="50436"/>
                    <a:pt x="25087" y="50602"/>
                  </a:cubicBezTo>
                  <a:cubicBezTo>
                    <a:pt x="25075" y="50662"/>
                    <a:pt x="25063" y="50722"/>
                    <a:pt x="25063" y="50793"/>
                  </a:cubicBezTo>
                  <a:lnTo>
                    <a:pt x="25063" y="52793"/>
                  </a:lnTo>
                  <a:cubicBezTo>
                    <a:pt x="25063" y="53484"/>
                    <a:pt x="25635" y="54055"/>
                    <a:pt x="26325" y="54055"/>
                  </a:cubicBezTo>
                  <a:lnTo>
                    <a:pt x="28695" y="54055"/>
                  </a:lnTo>
                  <a:cubicBezTo>
                    <a:pt x="29397" y="54055"/>
                    <a:pt x="29957" y="53484"/>
                    <a:pt x="29957" y="52793"/>
                  </a:cubicBezTo>
                  <a:lnTo>
                    <a:pt x="29957" y="50793"/>
                  </a:lnTo>
                  <a:cubicBezTo>
                    <a:pt x="29957" y="50722"/>
                    <a:pt x="29945" y="50650"/>
                    <a:pt x="29933" y="50579"/>
                  </a:cubicBezTo>
                  <a:cubicBezTo>
                    <a:pt x="31505" y="50424"/>
                    <a:pt x="33017" y="50114"/>
                    <a:pt x="34481" y="49674"/>
                  </a:cubicBezTo>
                  <a:cubicBezTo>
                    <a:pt x="34493" y="49745"/>
                    <a:pt x="34517" y="49829"/>
                    <a:pt x="34553" y="49900"/>
                  </a:cubicBezTo>
                  <a:lnTo>
                    <a:pt x="35338" y="51757"/>
                  </a:lnTo>
                  <a:cubicBezTo>
                    <a:pt x="35537" y="52236"/>
                    <a:pt x="36009" y="52529"/>
                    <a:pt x="36506" y="52529"/>
                  </a:cubicBezTo>
                  <a:cubicBezTo>
                    <a:pt x="36665" y="52529"/>
                    <a:pt x="36826" y="52499"/>
                    <a:pt x="36981" y="52436"/>
                  </a:cubicBezTo>
                  <a:lnTo>
                    <a:pt x="39148" y="51543"/>
                  </a:lnTo>
                  <a:cubicBezTo>
                    <a:pt x="39803" y="51281"/>
                    <a:pt x="40113" y="50531"/>
                    <a:pt x="39839" y="49876"/>
                  </a:cubicBezTo>
                  <a:lnTo>
                    <a:pt x="39053" y="48031"/>
                  </a:lnTo>
                  <a:cubicBezTo>
                    <a:pt x="39029" y="47959"/>
                    <a:pt x="38982" y="47888"/>
                    <a:pt x="38946" y="47816"/>
                  </a:cubicBezTo>
                  <a:cubicBezTo>
                    <a:pt x="40279" y="47102"/>
                    <a:pt x="41542" y="46257"/>
                    <a:pt x="42708" y="45304"/>
                  </a:cubicBezTo>
                  <a:cubicBezTo>
                    <a:pt x="42768" y="45388"/>
                    <a:pt x="42827" y="45471"/>
                    <a:pt x="42899" y="45542"/>
                  </a:cubicBezTo>
                  <a:lnTo>
                    <a:pt x="44351" y="46971"/>
                  </a:lnTo>
                  <a:cubicBezTo>
                    <a:pt x="44595" y="47209"/>
                    <a:pt x="44914" y="47328"/>
                    <a:pt x="45234" y="47328"/>
                  </a:cubicBezTo>
                  <a:cubicBezTo>
                    <a:pt x="45554" y="47328"/>
                    <a:pt x="45875" y="47209"/>
                    <a:pt x="46125" y="46971"/>
                  </a:cubicBezTo>
                  <a:lnTo>
                    <a:pt x="47780" y="45340"/>
                  </a:lnTo>
                  <a:cubicBezTo>
                    <a:pt x="48280" y="44852"/>
                    <a:pt x="48280" y="44030"/>
                    <a:pt x="47780" y="43542"/>
                  </a:cubicBezTo>
                  <a:lnTo>
                    <a:pt x="46328" y="42113"/>
                  </a:lnTo>
                  <a:cubicBezTo>
                    <a:pt x="46256" y="42042"/>
                    <a:pt x="46173" y="41982"/>
                    <a:pt x="46102" y="41935"/>
                  </a:cubicBezTo>
                  <a:cubicBezTo>
                    <a:pt x="47042" y="40792"/>
                    <a:pt x="47876" y="39577"/>
                    <a:pt x="48590" y="38268"/>
                  </a:cubicBezTo>
                  <a:cubicBezTo>
                    <a:pt x="48673" y="38339"/>
                    <a:pt x="48769" y="38399"/>
                    <a:pt x="48864" y="38434"/>
                  </a:cubicBezTo>
                  <a:lnTo>
                    <a:pt x="50781" y="39232"/>
                  </a:lnTo>
                  <a:cubicBezTo>
                    <a:pt x="50939" y="39296"/>
                    <a:pt x="51102" y="39327"/>
                    <a:pt x="51262" y="39327"/>
                  </a:cubicBezTo>
                  <a:cubicBezTo>
                    <a:pt x="51753" y="39327"/>
                    <a:pt x="52217" y="39038"/>
                    <a:pt x="52424" y="38553"/>
                  </a:cubicBezTo>
                  <a:lnTo>
                    <a:pt x="53329" y="36446"/>
                  </a:lnTo>
                  <a:cubicBezTo>
                    <a:pt x="53603" y="35803"/>
                    <a:pt x="53293" y="35053"/>
                    <a:pt x="52638" y="34779"/>
                  </a:cubicBezTo>
                  <a:lnTo>
                    <a:pt x="50733" y="33993"/>
                  </a:lnTo>
                  <a:cubicBezTo>
                    <a:pt x="50626" y="33958"/>
                    <a:pt x="50531" y="33934"/>
                    <a:pt x="50424" y="33922"/>
                  </a:cubicBezTo>
                  <a:cubicBezTo>
                    <a:pt x="50864" y="32457"/>
                    <a:pt x="51174" y="30945"/>
                    <a:pt x="51328" y="29374"/>
                  </a:cubicBezTo>
                  <a:cubicBezTo>
                    <a:pt x="51436" y="29409"/>
                    <a:pt x="51555" y="29433"/>
                    <a:pt x="51674" y="29433"/>
                  </a:cubicBezTo>
                  <a:lnTo>
                    <a:pt x="53757" y="29433"/>
                  </a:lnTo>
                  <a:cubicBezTo>
                    <a:pt x="54460" y="29433"/>
                    <a:pt x="55019" y="28862"/>
                    <a:pt x="55019" y="28171"/>
                  </a:cubicBezTo>
                  <a:lnTo>
                    <a:pt x="55019" y="25897"/>
                  </a:lnTo>
                  <a:cubicBezTo>
                    <a:pt x="55019" y="25195"/>
                    <a:pt x="54460" y="24623"/>
                    <a:pt x="53757" y="24623"/>
                  </a:cubicBezTo>
                  <a:lnTo>
                    <a:pt x="51674" y="24623"/>
                  </a:lnTo>
                  <a:cubicBezTo>
                    <a:pt x="51555" y="24623"/>
                    <a:pt x="51436" y="24647"/>
                    <a:pt x="51317" y="24683"/>
                  </a:cubicBezTo>
                  <a:cubicBezTo>
                    <a:pt x="51186" y="23385"/>
                    <a:pt x="50936" y="22111"/>
                    <a:pt x="50590" y="20885"/>
                  </a:cubicBezTo>
                  <a:cubicBezTo>
                    <a:pt x="50709" y="20873"/>
                    <a:pt x="50828" y="20861"/>
                    <a:pt x="50947" y="20813"/>
                  </a:cubicBezTo>
                  <a:lnTo>
                    <a:pt x="52888" y="20087"/>
                  </a:lnTo>
                  <a:cubicBezTo>
                    <a:pt x="53543" y="19837"/>
                    <a:pt x="53876" y="19099"/>
                    <a:pt x="53626" y="18444"/>
                  </a:cubicBezTo>
                  <a:lnTo>
                    <a:pt x="52793" y="16313"/>
                  </a:lnTo>
                  <a:cubicBezTo>
                    <a:pt x="52599" y="15813"/>
                    <a:pt x="52117" y="15508"/>
                    <a:pt x="51611" y="15508"/>
                  </a:cubicBezTo>
                  <a:cubicBezTo>
                    <a:pt x="51465" y="15508"/>
                    <a:pt x="51317" y="15533"/>
                    <a:pt x="51174" y="15586"/>
                  </a:cubicBezTo>
                  <a:lnTo>
                    <a:pt x="49233" y="16313"/>
                  </a:lnTo>
                  <a:cubicBezTo>
                    <a:pt x="49102" y="16360"/>
                    <a:pt x="48995" y="16432"/>
                    <a:pt x="48888" y="16515"/>
                  </a:cubicBezTo>
                  <a:cubicBezTo>
                    <a:pt x="48090" y="14955"/>
                    <a:pt x="47126" y="13503"/>
                    <a:pt x="46018" y="12169"/>
                  </a:cubicBezTo>
                  <a:cubicBezTo>
                    <a:pt x="46125" y="12110"/>
                    <a:pt x="46233" y="12038"/>
                    <a:pt x="46328" y="11955"/>
                  </a:cubicBezTo>
                  <a:lnTo>
                    <a:pt x="47780" y="10526"/>
                  </a:lnTo>
                  <a:cubicBezTo>
                    <a:pt x="48280" y="10026"/>
                    <a:pt x="48280" y="9216"/>
                    <a:pt x="47780" y="8716"/>
                  </a:cubicBezTo>
                  <a:lnTo>
                    <a:pt x="46125" y="7097"/>
                  </a:lnTo>
                  <a:cubicBezTo>
                    <a:pt x="45875" y="6853"/>
                    <a:pt x="45554" y="6731"/>
                    <a:pt x="45234" y="6731"/>
                  </a:cubicBezTo>
                  <a:cubicBezTo>
                    <a:pt x="44914" y="6731"/>
                    <a:pt x="44595" y="6853"/>
                    <a:pt x="44351" y="7097"/>
                  </a:cubicBezTo>
                  <a:lnTo>
                    <a:pt x="42899" y="8526"/>
                  </a:lnTo>
                  <a:cubicBezTo>
                    <a:pt x="42792" y="8621"/>
                    <a:pt x="42720" y="8728"/>
                    <a:pt x="42661" y="8847"/>
                  </a:cubicBezTo>
                  <a:cubicBezTo>
                    <a:pt x="41613" y="8014"/>
                    <a:pt x="40494" y="7252"/>
                    <a:pt x="39315" y="6597"/>
                  </a:cubicBezTo>
                  <a:cubicBezTo>
                    <a:pt x="39398" y="6502"/>
                    <a:pt x="39470" y="6407"/>
                    <a:pt x="39517" y="6287"/>
                  </a:cubicBezTo>
                  <a:lnTo>
                    <a:pt x="40351" y="4454"/>
                  </a:lnTo>
                  <a:cubicBezTo>
                    <a:pt x="40637" y="3811"/>
                    <a:pt x="40339" y="3061"/>
                    <a:pt x="39696" y="2775"/>
                  </a:cubicBezTo>
                  <a:lnTo>
                    <a:pt x="37541" y="1835"/>
                  </a:lnTo>
                  <a:cubicBezTo>
                    <a:pt x="37379" y="1764"/>
                    <a:pt x="37209" y="1731"/>
                    <a:pt x="37042" y="1731"/>
                  </a:cubicBezTo>
                  <a:cubicBezTo>
                    <a:pt x="36560" y="1731"/>
                    <a:pt x="36098" y="2009"/>
                    <a:pt x="35886" y="2477"/>
                  </a:cubicBezTo>
                  <a:lnTo>
                    <a:pt x="35065" y="4311"/>
                  </a:lnTo>
                  <a:cubicBezTo>
                    <a:pt x="35005" y="4430"/>
                    <a:pt x="34981" y="4561"/>
                    <a:pt x="34969" y="4692"/>
                  </a:cubicBezTo>
                  <a:cubicBezTo>
                    <a:pt x="33350" y="4156"/>
                    <a:pt x="31659" y="3787"/>
                    <a:pt x="29909" y="3620"/>
                  </a:cubicBezTo>
                  <a:cubicBezTo>
                    <a:pt x="29933" y="3501"/>
                    <a:pt x="29957" y="3394"/>
                    <a:pt x="29957" y="3263"/>
                  </a:cubicBezTo>
                  <a:lnTo>
                    <a:pt x="29957" y="1275"/>
                  </a:lnTo>
                  <a:cubicBezTo>
                    <a:pt x="29957" y="572"/>
                    <a:pt x="29397" y="1"/>
                    <a:pt x="28695" y="1"/>
                  </a:cubicBezTo>
                  <a:close/>
                </a:path>
              </a:pathLst>
            </a:custGeom>
            <a:solidFill>
              <a:srgbClr val="F8A21C">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7"/>
            <p:cNvSpPr/>
            <p:nvPr/>
          </p:nvSpPr>
          <p:spPr>
            <a:xfrm rot="10381582">
              <a:off x="-1006111" y="-974679"/>
              <a:ext cx="2176012" cy="2170244"/>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6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397" name="Google Shape;397;p17"/>
          <p:cNvSpPr txBox="1">
            <a:spLocks noGrp="1"/>
          </p:cNvSpPr>
          <p:nvPr>
            <p:ph type="title"/>
          </p:nvPr>
        </p:nvSpPr>
        <p:spPr>
          <a:xfrm>
            <a:off x="709350" y="537550"/>
            <a:ext cx="7725300" cy="4710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98" name="Google Shape;398;p17"/>
          <p:cNvGrpSpPr/>
          <p:nvPr/>
        </p:nvGrpSpPr>
        <p:grpSpPr>
          <a:xfrm>
            <a:off x="-124976" y="-76223"/>
            <a:ext cx="986724" cy="959451"/>
            <a:chOff x="-1" y="-23"/>
            <a:chExt cx="986724" cy="959451"/>
          </a:xfrm>
        </p:grpSpPr>
        <p:sp>
          <p:nvSpPr>
            <p:cNvPr id="399" name="Google Shape;399;p17"/>
            <p:cNvSpPr/>
            <p:nvPr/>
          </p:nvSpPr>
          <p:spPr>
            <a:xfrm rot="-5400000">
              <a:off x="166454" y="601545"/>
              <a:ext cx="121975" cy="454885"/>
            </a:xfrm>
            <a:custGeom>
              <a:avLst/>
              <a:gdLst/>
              <a:ahLst/>
              <a:cxnLst/>
              <a:rect l="l" t="t" r="r" b="b"/>
              <a:pathLst>
                <a:path w="2823" h="31838" extrusionOk="0">
                  <a:moveTo>
                    <a:pt x="1" y="0"/>
                  </a:moveTo>
                  <a:lnTo>
                    <a:pt x="1" y="31838"/>
                  </a:lnTo>
                  <a:lnTo>
                    <a:pt x="2823" y="31838"/>
                  </a:lnTo>
                  <a:lnTo>
                    <a:pt x="2823"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7"/>
            <p:cNvSpPr/>
            <p:nvPr/>
          </p:nvSpPr>
          <p:spPr>
            <a:xfrm rot="-5400000">
              <a:off x="621451" y="167651"/>
              <a:ext cx="457323" cy="121975"/>
            </a:xfrm>
            <a:custGeom>
              <a:avLst/>
              <a:gdLst/>
              <a:ahLst/>
              <a:cxnLst/>
              <a:rect l="l" t="t" r="r" b="b"/>
              <a:pathLst>
                <a:path w="26635" h="2823" extrusionOk="0">
                  <a:moveTo>
                    <a:pt x="0" y="1"/>
                  </a:moveTo>
                  <a:lnTo>
                    <a:pt x="0" y="2822"/>
                  </a:lnTo>
                  <a:lnTo>
                    <a:pt x="26634" y="2822"/>
                  </a:lnTo>
                  <a:lnTo>
                    <a:pt x="26634"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7"/>
            <p:cNvSpPr/>
            <p:nvPr/>
          </p:nvSpPr>
          <p:spPr>
            <a:xfrm rot="-5400000">
              <a:off x="322278" y="301162"/>
              <a:ext cx="562864" cy="634329"/>
            </a:xfrm>
            <a:custGeom>
              <a:avLst/>
              <a:gdLst/>
              <a:ahLst/>
              <a:cxnLst/>
              <a:rect l="l" t="t" r="r" b="b"/>
              <a:pathLst>
                <a:path w="13027" h="14681" extrusionOk="0">
                  <a:moveTo>
                    <a:pt x="1" y="0"/>
                  </a:moveTo>
                  <a:lnTo>
                    <a:pt x="1" y="4239"/>
                  </a:lnTo>
                  <a:cubicBezTo>
                    <a:pt x="1" y="10001"/>
                    <a:pt x="4692" y="14681"/>
                    <a:pt x="10442" y="14681"/>
                  </a:cubicBezTo>
                  <a:lnTo>
                    <a:pt x="13026" y="14681"/>
                  </a:lnTo>
                  <a:lnTo>
                    <a:pt x="13026" y="11406"/>
                  </a:lnTo>
                  <a:lnTo>
                    <a:pt x="10442" y="11406"/>
                  </a:lnTo>
                  <a:cubicBezTo>
                    <a:pt x="6490" y="11406"/>
                    <a:pt x="3275" y="8192"/>
                    <a:pt x="3275" y="4239"/>
                  </a:cubicBezTo>
                  <a:lnTo>
                    <a:pt x="32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7"/>
            <p:cNvSpPr/>
            <p:nvPr/>
          </p:nvSpPr>
          <p:spPr>
            <a:xfrm rot="-5400000">
              <a:off x="154568" y="790897"/>
              <a:ext cx="266029" cy="71033"/>
            </a:xfrm>
            <a:custGeom>
              <a:avLst/>
              <a:gdLst/>
              <a:ahLst/>
              <a:cxnLst/>
              <a:rect l="l" t="t" r="r" b="b"/>
              <a:pathLst>
                <a:path w="6157" h="1644" extrusionOk="0">
                  <a:moveTo>
                    <a:pt x="822" y="1"/>
                  </a:moveTo>
                  <a:cubicBezTo>
                    <a:pt x="370" y="1"/>
                    <a:pt x="1" y="370"/>
                    <a:pt x="1" y="822"/>
                  </a:cubicBezTo>
                  <a:cubicBezTo>
                    <a:pt x="1" y="1275"/>
                    <a:pt x="370" y="1644"/>
                    <a:pt x="822" y="1644"/>
                  </a:cubicBezTo>
                  <a:lnTo>
                    <a:pt x="5335" y="1644"/>
                  </a:lnTo>
                  <a:cubicBezTo>
                    <a:pt x="5787" y="1644"/>
                    <a:pt x="6156" y="1275"/>
                    <a:pt x="6156" y="822"/>
                  </a:cubicBezTo>
                  <a:cubicBezTo>
                    <a:pt x="6156" y="370"/>
                    <a:pt x="5787" y="1"/>
                    <a:pt x="5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7"/>
            <p:cNvSpPr/>
            <p:nvPr/>
          </p:nvSpPr>
          <p:spPr>
            <a:xfrm rot="-5400000">
              <a:off x="818473" y="204204"/>
              <a:ext cx="71033" cy="265467"/>
            </a:xfrm>
            <a:custGeom>
              <a:avLst/>
              <a:gdLst/>
              <a:ahLst/>
              <a:cxnLst/>
              <a:rect l="l" t="t" r="r" b="b"/>
              <a:pathLst>
                <a:path w="1644" h="6144" extrusionOk="0">
                  <a:moveTo>
                    <a:pt x="822" y="0"/>
                  </a:moveTo>
                  <a:cubicBezTo>
                    <a:pt x="370" y="0"/>
                    <a:pt x="1" y="357"/>
                    <a:pt x="1" y="810"/>
                  </a:cubicBezTo>
                  <a:lnTo>
                    <a:pt x="1" y="5322"/>
                  </a:lnTo>
                  <a:cubicBezTo>
                    <a:pt x="1" y="5775"/>
                    <a:pt x="370" y="6144"/>
                    <a:pt x="822" y="6144"/>
                  </a:cubicBezTo>
                  <a:cubicBezTo>
                    <a:pt x="1286" y="6144"/>
                    <a:pt x="1644" y="5775"/>
                    <a:pt x="1644" y="5322"/>
                  </a:cubicBezTo>
                  <a:lnTo>
                    <a:pt x="1644" y="810"/>
                  </a:lnTo>
                  <a:cubicBezTo>
                    <a:pt x="1644" y="357"/>
                    <a:pt x="1286" y="0"/>
                    <a:pt x="8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 name="Google Shape;404;p17"/>
          <p:cNvGrpSpPr/>
          <p:nvPr/>
        </p:nvGrpSpPr>
        <p:grpSpPr>
          <a:xfrm rot="10800000">
            <a:off x="8282249" y="4377352"/>
            <a:ext cx="986724" cy="959451"/>
            <a:chOff x="-1" y="-23"/>
            <a:chExt cx="986724" cy="959451"/>
          </a:xfrm>
        </p:grpSpPr>
        <p:sp>
          <p:nvSpPr>
            <p:cNvPr id="405" name="Google Shape;405;p17"/>
            <p:cNvSpPr/>
            <p:nvPr/>
          </p:nvSpPr>
          <p:spPr>
            <a:xfrm rot="-5400000">
              <a:off x="166454" y="601545"/>
              <a:ext cx="121975" cy="454885"/>
            </a:xfrm>
            <a:custGeom>
              <a:avLst/>
              <a:gdLst/>
              <a:ahLst/>
              <a:cxnLst/>
              <a:rect l="l" t="t" r="r" b="b"/>
              <a:pathLst>
                <a:path w="2823" h="31838" extrusionOk="0">
                  <a:moveTo>
                    <a:pt x="1" y="0"/>
                  </a:moveTo>
                  <a:lnTo>
                    <a:pt x="1" y="31838"/>
                  </a:lnTo>
                  <a:lnTo>
                    <a:pt x="2823" y="31838"/>
                  </a:lnTo>
                  <a:lnTo>
                    <a:pt x="2823"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7"/>
            <p:cNvSpPr/>
            <p:nvPr/>
          </p:nvSpPr>
          <p:spPr>
            <a:xfrm rot="-5400000">
              <a:off x="621451" y="167651"/>
              <a:ext cx="457323" cy="121975"/>
            </a:xfrm>
            <a:custGeom>
              <a:avLst/>
              <a:gdLst/>
              <a:ahLst/>
              <a:cxnLst/>
              <a:rect l="l" t="t" r="r" b="b"/>
              <a:pathLst>
                <a:path w="26635" h="2823" extrusionOk="0">
                  <a:moveTo>
                    <a:pt x="0" y="1"/>
                  </a:moveTo>
                  <a:lnTo>
                    <a:pt x="0" y="2822"/>
                  </a:lnTo>
                  <a:lnTo>
                    <a:pt x="26634" y="2822"/>
                  </a:lnTo>
                  <a:lnTo>
                    <a:pt x="26634"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7"/>
            <p:cNvSpPr/>
            <p:nvPr/>
          </p:nvSpPr>
          <p:spPr>
            <a:xfrm rot="-5400000">
              <a:off x="322278" y="301162"/>
              <a:ext cx="562864" cy="634329"/>
            </a:xfrm>
            <a:custGeom>
              <a:avLst/>
              <a:gdLst/>
              <a:ahLst/>
              <a:cxnLst/>
              <a:rect l="l" t="t" r="r" b="b"/>
              <a:pathLst>
                <a:path w="13027" h="14681" extrusionOk="0">
                  <a:moveTo>
                    <a:pt x="1" y="0"/>
                  </a:moveTo>
                  <a:lnTo>
                    <a:pt x="1" y="4239"/>
                  </a:lnTo>
                  <a:cubicBezTo>
                    <a:pt x="1" y="10001"/>
                    <a:pt x="4692" y="14681"/>
                    <a:pt x="10442" y="14681"/>
                  </a:cubicBezTo>
                  <a:lnTo>
                    <a:pt x="13026" y="14681"/>
                  </a:lnTo>
                  <a:lnTo>
                    <a:pt x="13026" y="11406"/>
                  </a:lnTo>
                  <a:lnTo>
                    <a:pt x="10442" y="11406"/>
                  </a:lnTo>
                  <a:cubicBezTo>
                    <a:pt x="6490" y="11406"/>
                    <a:pt x="3275" y="8192"/>
                    <a:pt x="3275" y="4239"/>
                  </a:cubicBezTo>
                  <a:lnTo>
                    <a:pt x="32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7"/>
            <p:cNvSpPr/>
            <p:nvPr/>
          </p:nvSpPr>
          <p:spPr>
            <a:xfrm rot="-5400000">
              <a:off x="154568" y="790897"/>
              <a:ext cx="266029" cy="71033"/>
            </a:xfrm>
            <a:custGeom>
              <a:avLst/>
              <a:gdLst/>
              <a:ahLst/>
              <a:cxnLst/>
              <a:rect l="l" t="t" r="r" b="b"/>
              <a:pathLst>
                <a:path w="6157" h="1644" extrusionOk="0">
                  <a:moveTo>
                    <a:pt x="822" y="1"/>
                  </a:moveTo>
                  <a:cubicBezTo>
                    <a:pt x="370" y="1"/>
                    <a:pt x="1" y="370"/>
                    <a:pt x="1" y="822"/>
                  </a:cubicBezTo>
                  <a:cubicBezTo>
                    <a:pt x="1" y="1275"/>
                    <a:pt x="370" y="1644"/>
                    <a:pt x="822" y="1644"/>
                  </a:cubicBezTo>
                  <a:lnTo>
                    <a:pt x="5335" y="1644"/>
                  </a:lnTo>
                  <a:cubicBezTo>
                    <a:pt x="5787" y="1644"/>
                    <a:pt x="6156" y="1275"/>
                    <a:pt x="6156" y="822"/>
                  </a:cubicBezTo>
                  <a:cubicBezTo>
                    <a:pt x="6156" y="370"/>
                    <a:pt x="5787" y="1"/>
                    <a:pt x="53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7"/>
            <p:cNvSpPr/>
            <p:nvPr/>
          </p:nvSpPr>
          <p:spPr>
            <a:xfrm rot="-5400000">
              <a:off x="818473" y="204204"/>
              <a:ext cx="71033" cy="265467"/>
            </a:xfrm>
            <a:custGeom>
              <a:avLst/>
              <a:gdLst/>
              <a:ahLst/>
              <a:cxnLst/>
              <a:rect l="l" t="t" r="r" b="b"/>
              <a:pathLst>
                <a:path w="1644" h="6144" extrusionOk="0">
                  <a:moveTo>
                    <a:pt x="822" y="0"/>
                  </a:moveTo>
                  <a:cubicBezTo>
                    <a:pt x="370" y="0"/>
                    <a:pt x="1" y="357"/>
                    <a:pt x="1" y="810"/>
                  </a:cubicBezTo>
                  <a:lnTo>
                    <a:pt x="1" y="5322"/>
                  </a:lnTo>
                  <a:cubicBezTo>
                    <a:pt x="1" y="5775"/>
                    <a:pt x="370" y="6144"/>
                    <a:pt x="822" y="6144"/>
                  </a:cubicBezTo>
                  <a:cubicBezTo>
                    <a:pt x="1286" y="6144"/>
                    <a:pt x="1644" y="5775"/>
                    <a:pt x="1644" y="5322"/>
                  </a:cubicBezTo>
                  <a:lnTo>
                    <a:pt x="1644" y="810"/>
                  </a:lnTo>
                  <a:cubicBezTo>
                    <a:pt x="1644" y="357"/>
                    <a:pt x="1286"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3">
  <p:cSld name="CUSTOM_2_1_1_1_1">
    <p:bg>
      <p:bgPr>
        <a:blipFill>
          <a:blip r:embed="rId2">
            <a:alphaModFix/>
          </a:blip>
          <a:stretch>
            <a:fillRect/>
          </a:stretch>
        </a:blipFill>
        <a:effectLst/>
      </p:bgPr>
    </p:bg>
    <p:spTree>
      <p:nvGrpSpPr>
        <p:cNvPr id="1" name="Shape 410"/>
        <p:cNvGrpSpPr/>
        <p:nvPr/>
      </p:nvGrpSpPr>
      <p:grpSpPr>
        <a:xfrm>
          <a:off x="0" y="0"/>
          <a:ext cx="0" cy="0"/>
          <a:chOff x="0" y="0"/>
          <a:chExt cx="0" cy="0"/>
        </a:xfrm>
      </p:grpSpPr>
      <p:grpSp>
        <p:nvGrpSpPr>
          <p:cNvPr id="411" name="Google Shape;411;p18"/>
          <p:cNvGrpSpPr/>
          <p:nvPr/>
        </p:nvGrpSpPr>
        <p:grpSpPr>
          <a:xfrm rot="10800000">
            <a:off x="-1129809" y="-1098749"/>
            <a:ext cx="10972784" cy="7242354"/>
            <a:chOff x="-1129809" y="-1098749"/>
            <a:chExt cx="10972784" cy="7242354"/>
          </a:xfrm>
        </p:grpSpPr>
        <p:sp>
          <p:nvSpPr>
            <p:cNvPr id="412" name="Google Shape;412;p18"/>
            <p:cNvSpPr/>
            <p:nvPr/>
          </p:nvSpPr>
          <p:spPr>
            <a:xfrm rot="-5690359">
              <a:off x="8570713" y="2471670"/>
              <a:ext cx="1007852" cy="1007852"/>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alpha val="240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13" name="Google Shape;413;p18"/>
            <p:cNvSpPr/>
            <p:nvPr/>
          </p:nvSpPr>
          <p:spPr>
            <a:xfrm rot="10381531">
              <a:off x="7226705" y="3533474"/>
              <a:ext cx="2475529" cy="2468967"/>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6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14" name="Google Shape;414;p18"/>
            <p:cNvSpPr/>
            <p:nvPr/>
          </p:nvSpPr>
          <p:spPr>
            <a:xfrm>
              <a:off x="5504025" y="4413197"/>
              <a:ext cx="1581963" cy="1554245"/>
            </a:xfrm>
            <a:custGeom>
              <a:avLst/>
              <a:gdLst/>
              <a:ahLst/>
              <a:cxnLst/>
              <a:rect l="l" t="t" r="r" b="b"/>
              <a:pathLst>
                <a:path w="55020" h="54056" extrusionOk="0">
                  <a:moveTo>
                    <a:pt x="27409" y="22218"/>
                  </a:moveTo>
                  <a:cubicBezTo>
                    <a:pt x="30147" y="22218"/>
                    <a:pt x="32374" y="24397"/>
                    <a:pt x="32374" y="27100"/>
                  </a:cubicBezTo>
                  <a:cubicBezTo>
                    <a:pt x="32374" y="29802"/>
                    <a:pt x="30147" y="31981"/>
                    <a:pt x="27409" y="31981"/>
                  </a:cubicBezTo>
                  <a:cubicBezTo>
                    <a:pt x="24658" y="31981"/>
                    <a:pt x="22432" y="29802"/>
                    <a:pt x="22432" y="27100"/>
                  </a:cubicBezTo>
                  <a:cubicBezTo>
                    <a:pt x="22432" y="24397"/>
                    <a:pt x="24658" y="22218"/>
                    <a:pt x="27409" y="22218"/>
                  </a:cubicBezTo>
                  <a:close/>
                  <a:moveTo>
                    <a:pt x="29099" y="6907"/>
                  </a:moveTo>
                  <a:cubicBezTo>
                    <a:pt x="39708" y="7752"/>
                    <a:pt x="48042" y="16467"/>
                    <a:pt x="48042" y="27100"/>
                  </a:cubicBezTo>
                  <a:cubicBezTo>
                    <a:pt x="48042" y="29767"/>
                    <a:pt x="47507" y="32326"/>
                    <a:pt x="46554" y="34660"/>
                  </a:cubicBezTo>
                  <a:lnTo>
                    <a:pt x="34779" y="28052"/>
                  </a:lnTo>
                  <a:cubicBezTo>
                    <a:pt x="34826" y="27742"/>
                    <a:pt x="34850" y="27421"/>
                    <a:pt x="34850" y="27100"/>
                  </a:cubicBezTo>
                  <a:cubicBezTo>
                    <a:pt x="34850" y="23635"/>
                    <a:pt x="32398" y="20742"/>
                    <a:pt x="29099" y="19980"/>
                  </a:cubicBezTo>
                  <a:lnTo>
                    <a:pt x="29099" y="6907"/>
                  </a:lnTo>
                  <a:close/>
                  <a:moveTo>
                    <a:pt x="26552" y="6847"/>
                  </a:moveTo>
                  <a:lnTo>
                    <a:pt x="26552" y="19837"/>
                  </a:lnTo>
                  <a:cubicBezTo>
                    <a:pt x="22837" y="20253"/>
                    <a:pt x="19955" y="23349"/>
                    <a:pt x="19955" y="27100"/>
                  </a:cubicBezTo>
                  <a:cubicBezTo>
                    <a:pt x="19955" y="27492"/>
                    <a:pt x="20003" y="27873"/>
                    <a:pt x="20063" y="28243"/>
                  </a:cubicBezTo>
                  <a:lnTo>
                    <a:pt x="8323" y="34827"/>
                  </a:lnTo>
                  <a:cubicBezTo>
                    <a:pt x="7323" y="32445"/>
                    <a:pt x="6775" y="29838"/>
                    <a:pt x="6775" y="27100"/>
                  </a:cubicBezTo>
                  <a:cubicBezTo>
                    <a:pt x="6775" y="16193"/>
                    <a:pt x="15550" y="7300"/>
                    <a:pt x="26552" y="6847"/>
                  </a:cubicBezTo>
                  <a:close/>
                  <a:moveTo>
                    <a:pt x="33993" y="30505"/>
                  </a:moveTo>
                  <a:lnTo>
                    <a:pt x="45447" y="36922"/>
                  </a:lnTo>
                  <a:cubicBezTo>
                    <a:pt x="41934" y="43149"/>
                    <a:pt x="35172" y="47364"/>
                    <a:pt x="27409" y="47364"/>
                  </a:cubicBezTo>
                  <a:cubicBezTo>
                    <a:pt x="19705" y="47364"/>
                    <a:pt x="12990" y="43221"/>
                    <a:pt x="9454" y="37077"/>
                  </a:cubicBezTo>
                  <a:lnTo>
                    <a:pt x="20908" y="30660"/>
                  </a:lnTo>
                  <a:cubicBezTo>
                    <a:pt x="22170" y="32898"/>
                    <a:pt x="24611" y="34410"/>
                    <a:pt x="27409" y="34410"/>
                  </a:cubicBezTo>
                  <a:cubicBezTo>
                    <a:pt x="30266" y="34410"/>
                    <a:pt x="32743" y="32826"/>
                    <a:pt x="33993" y="30505"/>
                  </a:cubicBezTo>
                  <a:close/>
                  <a:moveTo>
                    <a:pt x="26325" y="1"/>
                  </a:moveTo>
                  <a:cubicBezTo>
                    <a:pt x="25635" y="1"/>
                    <a:pt x="25063" y="572"/>
                    <a:pt x="25063" y="1275"/>
                  </a:cubicBezTo>
                  <a:lnTo>
                    <a:pt x="25063" y="3263"/>
                  </a:lnTo>
                  <a:cubicBezTo>
                    <a:pt x="25063" y="3382"/>
                    <a:pt x="25087" y="3490"/>
                    <a:pt x="25111" y="3597"/>
                  </a:cubicBezTo>
                  <a:cubicBezTo>
                    <a:pt x="23551" y="3740"/>
                    <a:pt x="22027" y="4037"/>
                    <a:pt x="20551" y="4466"/>
                  </a:cubicBezTo>
                  <a:cubicBezTo>
                    <a:pt x="20539" y="4359"/>
                    <a:pt x="20515" y="4263"/>
                    <a:pt x="20467" y="4156"/>
                  </a:cubicBezTo>
                  <a:lnTo>
                    <a:pt x="19694" y="2311"/>
                  </a:lnTo>
                  <a:cubicBezTo>
                    <a:pt x="19487" y="1826"/>
                    <a:pt x="19016" y="1537"/>
                    <a:pt x="18526" y="1537"/>
                  </a:cubicBezTo>
                  <a:cubicBezTo>
                    <a:pt x="18367" y="1537"/>
                    <a:pt x="18205" y="1568"/>
                    <a:pt x="18050" y="1632"/>
                  </a:cubicBezTo>
                  <a:lnTo>
                    <a:pt x="15872" y="2513"/>
                  </a:lnTo>
                  <a:cubicBezTo>
                    <a:pt x="15217" y="2787"/>
                    <a:pt x="14907" y="3537"/>
                    <a:pt x="15181" y="4180"/>
                  </a:cubicBezTo>
                  <a:lnTo>
                    <a:pt x="15967" y="6037"/>
                  </a:lnTo>
                  <a:cubicBezTo>
                    <a:pt x="16003" y="6121"/>
                    <a:pt x="16050" y="6192"/>
                    <a:pt x="16098" y="6264"/>
                  </a:cubicBezTo>
                  <a:cubicBezTo>
                    <a:pt x="14752" y="6966"/>
                    <a:pt x="13478" y="7800"/>
                    <a:pt x="12300" y="8740"/>
                  </a:cubicBezTo>
                  <a:cubicBezTo>
                    <a:pt x="12252" y="8657"/>
                    <a:pt x="12193" y="8585"/>
                    <a:pt x="12133" y="8526"/>
                  </a:cubicBezTo>
                  <a:lnTo>
                    <a:pt x="10681" y="7097"/>
                  </a:lnTo>
                  <a:cubicBezTo>
                    <a:pt x="10430" y="6853"/>
                    <a:pt x="10109" y="6731"/>
                    <a:pt x="9789" y="6731"/>
                  </a:cubicBezTo>
                  <a:cubicBezTo>
                    <a:pt x="9469" y="6731"/>
                    <a:pt x="9151" y="6853"/>
                    <a:pt x="8906" y="7097"/>
                  </a:cubicBezTo>
                  <a:lnTo>
                    <a:pt x="7252" y="8716"/>
                  </a:lnTo>
                  <a:cubicBezTo>
                    <a:pt x="6740" y="9216"/>
                    <a:pt x="6740" y="10026"/>
                    <a:pt x="7252" y="10526"/>
                  </a:cubicBezTo>
                  <a:lnTo>
                    <a:pt x="8704" y="11955"/>
                  </a:lnTo>
                  <a:cubicBezTo>
                    <a:pt x="8752" y="12002"/>
                    <a:pt x="8799" y="12038"/>
                    <a:pt x="8859" y="12074"/>
                  </a:cubicBezTo>
                  <a:cubicBezTo>
                    <a:pt x="7906" y="13205"/>
                    <a:pt x="7073" y="14431"/>
                    <a:pt x="6347" y="15717"/>
                  </a:cubicBezTo>
                  <a:cubicBezTo>
                    <a:pt x="6287" y="15681"/>
                    <a:pt x="6228" y="15646"/>
                    <a:pt x="6156" y="15622"/>
                  </a:cubicBezTo>
                  <a:lnTo>
                    <a:pt x="4251" y="14836"/>
                  </a:lnTo>
                  <a:cubicBezTo>
                    <a:pt x="4093" y="14772"/>
                    <a:pt x="3929" y="14741"/>
                    <a:pt x="3767" y="14741"/>
                  </a:cubicBezTo>
                  <a:cubicBezTo>
                    <a:pt x="3273" y="14741"/>
                    <a:pt x="2803" y="15027"/>
                    <a:pt x="2596" y="15503"/>
                  </a:cubicBezTo>
                  <a:lnTo>
                    <a:pt x="1703" y="17610"/>
                  </a:lnTo>
                  <a:cubicBezTo>
                    <a:pt x="1429" y="18265"/>
                    <a:pt x="1727" y="19003"/>
                    <a:pt x="2382" y="19277"/>
                  </a:cubicBezTo>
                  <a:lnTo>
                    <a:pt x="4287" y="20063"/>
                  </a:lnTo>
                  <a:cubicBezTo>
                    <a:pt x="4346" y="20087"/>
                    <a:pt x="4394" y="20099"/>
                    <a:pt x="4442" y="20111"/>
                  </a:cubicBezTo>
                  <a:cubicBezTo>
                    <a:pt x="3977" y="21563"/>
                    <a:pt x="3668" y="23087"/>
                    <a:pt x="3501" y="24647"/>
                  </a:cubicBezTo>
                  <a:cubicBezTo>
                    <a:pt x="3453" y="24635"/>
                    <a:pt x="3394" y="24623"/>
                    <a:pt x="3346" y="24623"/>
                  </a:cubicBezTo>
                  <a:lnTo>
                    <a:pt x="1263" y="24623"/>
                  </a:lnTo>
                  <a:cubicBezTo>
                    <a:pt x="572" y="24623"/>
                    <a:pt x="1" y="25195"/>
                    <a:pt x="1" y="25897"/>
                  </a:cubicBezTo>
                  <a:lnTo>
                    <a:pt x="1" y="28171"/>
                  </a:lnTo>
                  <a:cubicBezTo>
                    <a:pt x="1" y="28862"/>
                    <a:pt x="572" y="29433"/>
                    <a:pt x="1263" y="29433"/>
                  </a:cubicBezTo>
                  <a:lnTo>
                    <a:pt x="3346" y="29433"/>
                  </a:lnTo>
                  <a:cubicBezTo>
                    <a:pt x="3394" y="29433"/>
                    <a:pt x="3442" y="29421"/>
                    <a:pt x="3489" y="29421"/>
                  </a:cubicBezTo>
                  <a:cubicBezTo>
                    <a:pt x="3620" y="30719"/>
                    <a:pt x="3858" y="31993"/>
                    <a:pt x="4192" y="33219"/>
                  </a:cubicBezTo>
                  <a:cubicBezTo>
                    <a:pt x="4156" y="33231"/>
                    <a:pt x="4108" y="33231"/>
                    <a:pt x="4073" y="33243"/>
                  </a:cubicBezTo>
                  <a:lnTo>
                    <a:pt x="2132" y="33969"/>
                  </a:lnTo>
                  <a:cubicBezTo>
                    <a:pt x="1477" y="34219"/>
                    <a:pt x="1144" y="34958"/>
                    <a:pt x="1406" y="35613"/>
                  </a:cubicBezTo>
                  <a:lnTo>
                    <a:pt x="2227" y="37744"/>
                  </a:lnTo>
                  <a:cubicBezTo>
                    <a:pt x="2420" y="38248"/>
                    <a:pt x="2895" y="38555"/>
                    <a:pt x="3402" y="38555"/>
                  </a:cubicBezTo>
                  <a:cubicBezTo>
                    <a:pt x="3554" y="38555"/>
                    <a:pt x="3708" y="38527"/>
                    <a:pt x="3858" y="38470"/>
                  </a:cubicBezTo>
                  <a:lnTo>
                    <a:pt x="5787" y="37744"/>
                  </a:lnTo>
                  <a:cubicBezTo>
                    <a:pt x="5835" y="37732"/>
                    <a:pt x="5882" y="37708"/>
                    <a:pt x="5918" y="37684"/>
                  </a:cubicBezTo>
                  <a:cubicBezTo>
                    <a:pt x="6716" y="39244"/>
                    <a:pt x="7680" y="40696"/>
                    <a:pt x="8787" y="42042"/>
                  </a:cubicBezTo>
                  <a:cubicBezTo>
                    <a:pt x="8764" y="42066"/>
                    <a:pt x="8728" y="42078"/>
                    <a:pt x="8704" y="42113"/>
                  </a:cubicBezTo>
                  <a:lnTo>
                    <a:pt x="7252" y="43542"/>
                  </a:lnTo>
                  <a:cubicBezTo>
                    <a:pt x="6740" y="44030"/>
                    <a:pt x="6740" y="44852"/>
                    <a:pt x="7252" y="45340"/>
                  </a:cubicBezTo>
                  <a:lnTo>
                    <a:pt x="8906" y="46971"/>
                  </a:lnTo>
                  <a:cubicBezTo>
                    <a:pt x="9151" y="47209"/>
                    <a:pt x="9469" y="47328"/>
                    <a:pt x="9789" y="47328"/>
                  </a:cubicBezTo>
                  <a:cubicBezTo>
                    <a:pt x="10109" y="47328"/>
                    <a:pt x="10430" y="47209"/>
                    <a:pt x="10681" y="46971"/>
                  </a:cubicBezTo>
                  <a:lnTo>
                    <a:pt x="12133" y="45542"/>
                  </a:lnTo>
                  <a:cubicBezTo>
                    <a:pt x="12169" y="45495"/>
                    <a:pt x="12205" y="45459"/>
                    <a:pt x="12240" y="45411"/>
                  </a:cubicBezTo>
                  <a:cubicBezTo>
                    <a:pt x="13276" y="46245"/>
                    <a:pt x="14395" y="46995"/>
                    <a:pt x="15574" y="47650"/>
                  </a:cubicBezTo>
                  <a:cubicBezTo>
                    <a:pt x="15550" y="47685"/>
                    <a:pt x="15526" y="47733"/>
                    <a:pt x="15503" y="47769"/>
                  </a:cubicBezTo>
                  <a:lnTo>
                    <a:pt x="14681" y="49602"/>
                  </a:lnTo>
                  <a:cubicBezTo>
                    <a:pt x="14383" y="50245"/>
                    <a:pt x="14681" y="51007"/>
                    <a:pt x="15324" y="51281"/>
                  </a:cubicBezTo>
                  <a:lnTo>
                    <a:pt x="17479" y="52222"/>
                  </a:lnTo>
                  <a:cubicBezTo>
                    <a:pt x="17641" y="52292"/>
                    <a:pt x="17811" y="52326"/>
                    <a:pt x="17978" y="52326"/>
                  </a:cubicBezTo>
                  <a:cubicBezTo>
                    <a:pt x="18460" y="52326"/>
                    <a:pt x="18922" y="52047"/>
                    <a:pt x="19134" y="51579"/>
                  </a:cubicBezTo>
                  <a:lnTo>
                    <a:pt x="19967" y="49745"/>
                  </a:lnTo>
                  <a:cubicBezTo>
                    <a:pt x="19991" y="49686"/>
                    <a:pt x="20003" y="49626"/>
                    <a:pt x="20027" y="49567"/>
                  </a:cubicBezTo>
                  <a:cubicBezTo>
                    <a:pt x="21646" y="50079"/>
                    <a:pt x="23337" y="50436"/>
                    <a:pt x="25087" y="50602"/>
                  </a:cubicBezTo>
                  <a:cubicBezTo>
                    <a:pt x="25075" y="50662"/>
                    <a:pt x="25063" y="50722"/>
                    <a:pt x="25063" y="50793"/>
                  </a:cubicBezTo>
                  <a:lnTo>
                    <a:pt x="25063" y="52793"/>
                  </a:lnTo>
                  <a:cubicBezTo>
                    <a:pt x="25063" y="53484"/>
                    <a:pt x="25635" y="54055"/>
                    <a:pt x="26325" y="54055"/>
                  </a:cubicBezTo>
                  <a:lnTo>
                    <a:pt x="28695" y="54055"/>
                  </a:lnTo>
                  <a:cubicBezTo>
                    <a:pt x="29397" y="54055"/>
                    <a:pt x="29957" y="53484"/>
                    <a:pt x="29957" y="52793"/>
                  </a:cubicBezTo>
                  <a:lnTo>
                    <a:pt x="29957" y="50793"/>
                  </a:lnTo>
                  <a:cubicBezTo>
                    <a:pt x="29957" y="50722"/>
                    <a:pt x="29945" y="50650"/>
                    <a:pt x="29933" y="50579"/>
                  </a:cubicBezTo>
                  <a:cubicBezTo>
                    <a:pt x="31505" y="50424"/>
                    <a:pt x="33017" y="50114"/>
                    <a:pt x="34481" y="49674"/>
                  </a:cubicBezTo>
                  <a:cubicBezTo>
                    <a:pt x="34493" y="49745"/>
                    <a:pt x="34517" y="49829"/>
                    <a:pt x="34553" y="49900"/>
                  </a:cubicBezTo>
                  <a:lnTo>
                    <a:pt x="35338" y="51757"/>
                  </a:lnTo>
                  <a:cubicBezTo>
                    <a:pt x="35537" y="52236"/>
                    <a:pt x="36009" y="52529"/>
                    <a:pt x="36506" y="52529"/>
                  </a:cubicBezTo>
                  <a:cubicBezTo>
                    <a:pt x="36665" y="52529"/>
                    <a:pt x="36826" y="52499"/>
                    <a:pt x="36981" y="52436"/>
                  </a:cubicBezTo>
                  <a:lnTo>
                    <a:pt x="39148" y="51543"/>
                  </a:lnTo>
                  <a:cubicBezTo>
                    <a:pt x="39803" y="51281"/>
                    <a:pt x="40113" y="50531"/>
                    <a:pt x="39839" y="49876"/>
                  </a:cubicBezTo>
                  <a:lnTo>
                    <a:pt x="39053" y="48031"/>
                  </a:lnTo>
                  <a:cubicBezTo>
                    <a:pt x="39029" y="47959"/>
                    <a:pt x="38982" y="47888"/>
                    <a:pt x="38946" y="47816"/>
                  </a:cubicBezTo>
                  <a:cubicBezTo>
                    <a:pt x="40279" y="47102"/>
                    <a:pt x="41542" y="46257"/>
                    <a:pt x="42708" y="45304"/>
                  </a:cubicBezTo>
                  <a:cubicBezTo>
                    <a:pt x="42768" y="45388"/>
                    <a:pt x="42827" y="45471"/>
                    <a:pt x="42899" y="45542"/>
                  </a:cubicBezTo>
                  <a:lnTo>
                    <a:pt x="44351" y="46971"/>
                  </a:lnTo>
                  <a:cubicBezTo>
                    <a:pt x="44595" y="47209"/>
                    <a:pt x="44914" y="47328"/>
                    <a:pt x="45234" y="47328"/>
                  </a:cubicBezTo>
                  <a:cubicBezTo>
                    <a:pt x="45554" y="47328"/>
                    <a:pt x="45875" y="47209"/>
                    <a:pt x="46125" y="46971"/>
                  </a:cubicBezTo>
                  <a:lnTo>
                    <a:pt x="47780" y="45340"/>
                  </a:lnTo>
                  <a:cubicBezTo>
                    <a:pt x="48280" y="44852"/>
                    <a:pt x="48280" y="44030"/>
                    <a:pt x="47780" y="43542"/>
                  </a:cubicBezTo>
                  <a:lnTo>
                    <a:pt x="46328" y="42113"/>
                  </a:lnTo>
                  <a:cubicBezTo>
                    <a:pt x="46256" y="42042"/>
                    <a:pt x="46173" y="41982"/>
                    <a:pt x="46102" y="41935"/>
                  </a:cubicBezTo>
                  <a:cubicBezTo>
                    <a:pt x="47042" y="40792"/>
                    <a:pt x="47876" y="39577"/>
                    <a:pt x="48590" y="38268"/>
                  </a:cubicBezTo>
                  <a:cubicBezTo>
                    <a:pt x="48673" y="38339"/>
                    <a:pt x="48769" y="38399"/>
                    <a:pt x="48864" y="38434"/>
                  </a:cubicBezTo>
                  <a:lnTo>
                    <a:pt x="50781" y="39232"/>
                  </a:lnTo>
                  <a:cubicBezTo>
                    <a:pt x="50939" y="39296"/>
                    <a:pt x="51102" y="39327"/>
                    <a:pt x="51262" y="39327"/>
                  </a:cubicBezTo>
                  <a:cubicBezTo>
                    <a:pt x="51753" y="39327"/>
                    <a:pt x="52217" y="39038"/>
                    <a:pt x="52424" y="38553"/>
                  </a:cubicBezTo>
                  <a:lnTo>
                    <a:pt x="53329" y="36446"/>
                  </a:lnTo>
                  <a:cubicBezTo>
                    <a:pt x="53603" y="35803"/>
                    <a:pt x="53293" y="35053"/>
                    <a:pt x="52638" y="34779"/>
                  </a:cubicBezTo>
                  <a:lnTo>
                    <a:pt x="50733" y="33993"/>
                  </a:lnTo>
                  <a:cubicBezTo>
                    <a:pt x="50626" y="33958"/>
                    <a:pt x="50531" y="33934"/>
                    <a:pt x="50424" y="33922"/>
                  </a:cubicBezTo>
                  <a:cubicBezTo>
                    <a:pt x="50864" y="32457"/>
                    <a:pt x="51174" y="30945"/>
                    <a:pt x="51328" y="29374"/>
                  </a:cubicBezTo>
                  <a:cubicBezTo>
                    <a:pt x="51436" y="29409"/>
                    <a:pt x="51555" y="29433"/>
                    <a:pt x="51674" y="29433"/>
                  </a:cubicBezTo>
                  <a:lnTo>
                    <a:pt x="53757" y="29433"/>
                  </a:lnTo>
                  <a:cubicBezTo>
                    <a:pt x="54460" y="29433"/>
                    <a:pt x="55019" y="28862"/>
                    <a:pt x="55019" y="28171"/>
                  </a:cubicBezTo>
                  <a:lnTo>
                    <a:pt x="55019" y="25897"/>
                  </a:lnTo>
                  <a:cubicBezTo>
                    <a:pt x="55019" y="25195"/>
                    <a:pt x="54460" y="24623"/>
                    <a:pt x="53757" y="24623"/>
                  </a:cubicBezTo>
                  <a:lnTo>
                    <a:pt x="51674" y="24623"/>
                  </a:lnTo>
                  <a:cubicBezTo>
                    <a:pt x="51555" y="24623"/>
                    <a:pt x="51436" y="24647"/>
                    <a:pt x="51317" y="24683"/>
                  </a:cubicBezTo>
                  <a:cubicBezTo>
                    <a:pt x="51186" y="23385"/>
                    <a:pt x="50936" y="22111"/>
                    <a:pt x="50590" y="20885"/>
                  </a:cubicBezTo>
                  <a:cubicBezTo>
                    <a:pt x="50709" y="20873"/>
                    <a:pt x="50828" y="20861"/>
                    <a:pt x="50947" y="20813"/>
                  </a:cubicBezTo>
                  <a:lnTo>
                    <a:pt x="52888" y="20087"/>
                  </a:lnTo>
                  <a:cubicBezTo>
                    <a:pt x="53543" y="19837"/>
                    <a:pt x="53876" y="19099"/>
                    <a:pt x="53626" y="18444"/>
                  </a:cubicBezTo>
                  <a:lnTo>
                    <a:pt x="52793" y="16313"/>
                  </a:lnTo>
                  <a:cubicBezTo>
                    <a:pt x="52599" y="15813"/>
                    <a:pt x="52117" y="15508"/>
                    <a:pt x="51611" y="15508"/>
                  </a:cubicBezTo>
                  <a:cubicBezTo>
                    <a:pt x="51465" y="15508"/>
                    <a:pt x="51317" y="15533"/>
                    <a:pt x="51174" y="15586"/>
                  </a:cubicBezTo>
                  <a:lnTo>
                    <a:pt x="49233" y="16313"/>
                  </a:lnTo>
                  <a:cubicBezTo>
                    <a:pt x="49102" y="16360"/>
                    <a:pt x="48995" y="16432"/>
                    <a:pt x="48888" y="16515"/>
                  </a:cubicBezTo>
                  <a:cubicBezTo>
                    <a:pt x="48090" y="14955"/>
                    <a:pt x="47126" y="13503"/>
                    <a:pt x="46018" y="12169"/>
                  </a:cubicBezTo>
                  <a:cubicBezTo>
                    <a:pt x="46125" y="12110"/>
                    <a:pt x="46233" y="12038"/>
                    <a:pt x="46328" y="11955"/>
                  </a:cubicBezTo>
                  <a:lnTo>
                    <a:pt x="47780" y="10526"/>
                  </a:lnTo>
                  <a:cubicBezTo>
                    <a:pt x="48280" y="10026"/>
                    <a:pt x="48280" y="9216"/>
                    <a:pt x="47780" y="8716"/>
                  </a:cubicBezTo>
                  <a:lnTo>
                    <a:pt x="46125" y="7097"/>
                  </a:lnTo>
                  <a:cubicBezTo>
                    <a:pt x="45875" y="6853"/>
                    <a:pt x="45554" y="6731"/>
                    <a:pt x="45234" y="6731"/>
                  </a:cubicBezTo>
                  <a:cubicBezTo>
                    <a:pt x="44914" y="6731"/>
                    <a:pt x="44595" y="6853"/>
                    <a:pt x="44351" y="7097"/>
                  </a:cubicBezTo>
                  <a:lnTo>
                    <a:pt x="42899" y="8526"/>
                  </a:lnTo>
                  <a:cubicBezTo>
                    <a:pt x="42792" y="8621"/>
                    <a:pt x="42720" y="8728"/>
                    <a:pt x="42661" y="8847"/>
                  </a:cubicBezTo>
                  <a:cubicBezTo>
                    <a:pt x="41613" y="8014"/>
                    <a:pt x="40494" y="7252"/>
                    <a:pt x="39315" y="6597"/>
                  </a:cubicBezTo>
                  <a:cubicBezTo>
                    <a:pt x="39398" y="6502"/>
                    <a:pt x="39470" y="6407"/>
                    <a:pt x="39517" y="6287"/>
                  </a:cubicBezTo>
                  <a:lnTo>
                    <a:pt x="40351" y="4454"/>
                  </a:lnTo>
                  <a:cubicBezTo>
                    <a:pt x="40637" y="3811"/>
                    <a:pt x="40339" y="3061"/>
                    <a:pt x="39696" y="2775"/>
                  </a:cubicBezTo>
                  <a:lnTo>
                    <a:pt x="37541" y="1835"/>
                  </a:lnTo>
                  <a:cubicBezTo>
                    <a:pt x="37379" y="1764"/>
                    <a:pt x="37209" y="1731"/>
                    <a:pt x="37042" y="1731"/>
                  </a:cubicBezTo>
                  <a:cubicBezTo>
                    <a:pt x="36560" y="1731"/>
                    <a:pt x="36098" y="2009"/>
                    <a:pt x="35886" y="2477"/>
                  </a:cubicBezTo>
                  <a:lnTo>
                    <a:pt x="35065" y="4311"/>
                  </a:lnTo>
                  <a:cubicBezTo>
                    <a:pt x="35005" y="4430"/>
                    <a:pt x="34981" y="4561"/>
                    <a:pt x="34969" y="4692"/>
                  </a:cubicBezTo>
                  <a:cubicBezTo>
                    <a:pt x="33350" y="4156"/>
                    <a:pt x="31659" y="3787"/>
                    <a:pt x="29909" y="3620"/>
                  </a:cubicBezTo>
                  <a:cubicBezTo>
                    <a:pt x="29933" y="3501"/>
                    <a:pt x="29957" y="3394"/>
                    <a:pt x="29957" y="3263"/>
                  </a:cubicBezTo>
                  <a:lnTo>
                    <a:pt x="29957" y="1275"/>
                  </a:lnTo>
                  <a:cubicBezTo>
                    <a:pt x="29957" y="572"/>
                    <a:pt x="29397" y="1"/>
                    <a:pt x="28695" y="1"/>
                  </a:cubicBezTo>
                  <a:close/>
                </a:path>
              </a:pathLst>
            </a:custGeom>
            <a:solidFill>
              <a:srgbClr val="F8A21C">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8"/>
            <p:cNvSpPr/>
            <p:nvPr/>
          </p:nvSpPr>
          <p:spPr>
            <a:xfrm rot="10381582">
              <a:off x="-1006111" y="-974679"/>
              <a:ext cx="2176012" cy="2170244"/>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6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416" name="Google Shape;416;p18"/>
          <p:cNvSpPr txBox="1">
            <a:spLocks noGrp="1"/>
          </p:cNvSpPr>
          <p:nvPr>
            <p:ph type="title"/>
          </p:nvPr>
        </p:nvSpPr>
        <p:spPr>
          <a:xfrm>
            <a:off x="709350" y="537550"/>
            <a:ext cx="7725300" cy="4710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17" name="Google Shape;417;p18"/>
          <p:cNvGrpSpPr/>
          <p:nvPr/>
        </p:nvGrpSpPr>
        <p:grpSpPr>
          <a:xfrm>
            <a:off x="7961459" y="-9"/>
            <a:ext cx="1182553" cy="5143540"/>
            <a:chOff x="7961459" y="-9"/>
            <a:chExt cx="1182553" cy="5143540"/>
          </a:xfrm>
        </p:grpSpPr>
        <p:grpSp>
          <p:nvGrpSpPr>
            <p:cNvPr id="418" name="Google Shape;418;p18"/>
            <p:cNvGrpSpPr/>
            <p:nvPr/>
          </p:nvGrpSpPr>
          <p:grpSpPr>
            <a:xfrm flipH="1">
              <a:off x="7961459" y="-9"/>
              <a:ext cx="1182553" cy="1044032"/>
              <a:chOff x="489948" y="1050241"/>
              <a:chExt cx="1182553" cy="1044032"/>
            </a:xfrm>
          </p:grpSpPr>
          <p:sp>
            <p:nvSpPr>
              <p:cNvPr id="419" name="Google Shape;419;p18"/>
              <p:cNvSpPr/>
              <p:nvPr/>
            </p:nvSpPr>
            <p:spPr>
              <a:xfrm>
                <a:off x="1474950" y="1050241"/>
                <a:ext cx="121947" cy="651033"/>
              </a:xfrm>
              <a:custGeom>
                <a:avLst/>
                <a:gdLst/>
                <a:ahLst/>
                <a:cxnLst/>
                <a:rect l="l" t="t" r="r" b="b"/>
                <a:pathLst>
                  <a:path w="2823" h="7323" extrusionOk="0">
                    <a:moveTo>
                      <a:pt x="0" y="0"/>
                    </a:moveTo>
                    <a:lnTo>
                      <a:pt x="0" y="7323"/>
                    </a:lnTo>
                    <a:lnTo>
                      <a:pt x="2822" y="7323"/>
                    </a:lnTo>
                    <a:lnTo>
                      <a:pt x="2822"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8"/>
              <p:cNvSpPr/>
              <p:nvPr/>
            </p:nvSpPr>
            <p:spPr>
              <a:xfrm>
                <a:off x="489948" y="1903890"/>
                <a:ext cx="873418" cy="122472"/>
              </a:xfrm>
              <a:custGeom>
                <a:avLst/>
                <a:gdLst/>
                <a:ahLst/>
                <a:cxnLst/>
                <a:rect l="l" t="t" r="r" b="b"/>
                <a:pathLst>
                  <a:path w="20218" h="2835" extrusionOk="0">
                    <a:moveTo>
                      <a:pt x="1" y="1"/>
                    </a:moveTo>
                    <a:lnTo>
                      <a:pt x="1" y="2834"/>
                    </a:lnTo>
                    <a:lnTo>
                      <a:pt x="20218" y="2834"/>
                    </a:lnTo>
                    <a:lnTo>
                      <a:pt x="20218"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8"/>
              <p:cNvSpPr/>
              <p:nvPr/>
            </p:nvSpPr>
            <p:spPr>
              <a:xfrm>
                <a:off x="1229615" y="1535611"/>
                <a:ext cx="377050" cy="498960"/>
              </a:xfrm>
              <a:custGeom>
                <a:avLst/>
                <a:gdLst/>
                <a:ahLst/>
                <a:cxnLst/>
                <a:rect l="l" t="t" r="r" b="b"/>
                <a:pathLst>
                  <a:path w="8728" h="11550" extrusionOk="0">
                    <a:moveTo>
                      <a:pt x="5453" y="1"/>
                    </a:moveTo>
                    <a:lnTo>
                      <a:pt x="5453" y="2596"/>
                    </a:lnTo>
                    <a:cubicBezTo>
                      <a:pt x="5453" y="6549"/>
                      <a:pt x="5215" y="8276"/>
                      <a:pt x="1262" y="8276"/>
                    </a:cubicBezTo>
                    <a:lnTo>
                      <a:pt x="0" y="8276"/>
                    </a:lnTo>
                    <a:lnTo>
                      <a:pt x="0" y="11550"/>
                    </a:lnTo>
                    <a:lnTo>
                      <a:pt x="1262" y="11550"/>
                    </a:lnTo>
                    <a:cubicBezTo>
                      <a:pt x="7025" y="11550"/>
                      <a:pt x="8727" y="8347"/>
                      <a:pt x="8727" y="2596"/>
                    </a:cubicBezTo>
                    <a:lnTo>
                      <a:pt x="87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8"/>
              <p:cNvSpPr/>
              <p:nvPr/>
            </p:nvSpPr>
            <p:spPr>
              <a:xfrm>
                <a:off x="1195660" y="1828290"/>
                <a:ext cx="70502" cy="265982"/>
              </a:xfrm>
              <a:custGeom>
                <a:avLst/>
                <a:gdLst/>
                <a:ahLst/>
                <a:cxnLst/>
                <a:rect l="l" t="t" r="r" b="b"/>
                <a:pathLst>
                  <a:path w="1632" h="6157" extrusionOk="0">
                    <a:moveTo>
                      <a:pt x="810" y="1"/>
                    </a:moveTo>
                    <a:cubicBezTo>
                      <a:pt x="358" y="1"/>
                      <a:pt x="0" y="370"/>
                      <a:pt x="0" y="822"/>
                    </a:cubicBezTo>
                    <a:lnTo>
                      <a:pt x="0" y="5335"/>
                    </a:lnTo>
                    <a:cubicBezTo>
                      <a:pt x="0" y="5787"/>
                      <a:pt x="358" y="6156"/>
                      <a:pt x="810" y="6156"/>
                    </a:cubicBezTo>
                    <a:cubicBezTo>
                      <a:pt x="1274" y="6156"/>
                      <a:pt x="1631" y="5787"/>
                      <a:pt x="1631" y="5335"/>
                    </a:cubicBezTo>
                    <a:lnTo>
                      <a:pt x="1631" y="822"/>
                    </a:lnTo>
                    <a:cubicBezTo>
                      <a:pt x="1631" y="370"/>
                      <a:pt x="1274" y="1"/>
                      <a:pt x="8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8"/>
              <p:cNvSpPr/>
              <p:nvPr/>
            </p:nvSpPr>
            <p:spPr>
              <a:xfrm>
                <a:off x="1407037" y="1500144"/>
                <a:ext cx="265464" cy="71021"/>
              </a:xfrm>
              <a:custGeom>
                <a:avLst/>
                <a:gdLst/>
                <a:ahLst/>
                <a:cxnLst/>
                <a:rect l="l" t="t" r="r" b="b"/>
                <a:pathLst>
                  <a:path w="6145" h="1644" extrusionOk="0">
                    <a:moveTo>
                      <a:pt x="822" y="0"/>
                    </a:moveTo>
                    <a:cubicBezTo>
                      <a:pt x="370" y="0"/>
                      <a:pt x="1" y="369"/>
                      <a:pt x="1" y="822"/>
                    </a:cubicBezTo>
                    <a:cubicBezTo>
                      <a:pt x="1" y="1274"/>
                      <a:pt x="370" y="1643"/>
                      <a:pt x="822" y="1643"/>
                    </a:cubicBezTo>
                    <a:lnTo>
                      <a:pt x="5323" y="1643"/>
                    </a:lnTo>
                    <a:cubicBezTo>
                      <a:pt x="5787" y="1643"/>
                      <a:pt x="6144" y="1274"/>
                      <a:pt x="6144" y="822"/>
                    </a:cubicBezTo>
                    <a:cubicBezTo>
                      <a:pt x="6144" y="369"/>
                      <a:pt x="5787" y="0"/>
                      <a:pt x="5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 name="Google Shape;424;p18"/>
            <p:cNvGrpSpPr/>
            <p:nvPr/>
          </p:nvGrpSpPr>
          <p:grpSpPr>
            <a:xfrm flipH="1">
              <a:off x="8667882" y="9"/>
              <a:ext cx="246413" cy="5143522"/>
              <a:chOff x="150966" y="9"/>
              <a:chExt cx="246413" cy="5143522"/>
            </a:xfrm>
          </p:grpSpPr>
          <p:sp>
            <p:nvSpPr>
              <p:cNvPr id="425" name="Google Shape;425;p18"/>
              <p:cNvSpPr/>
              <p:nvPr/>
            </p:nvSpPr>
            <p:spPr>
              <a:xfrm>
                <a:off x="209063" y="9"/>
                <a:ext cx="122472" cy="5143522"/>
              </a:xfrm>
              <a:custGeom>
                <a:avLst/>
                <a:gdLst/>
                <a:ahLst/>
                <a:cxnLst/>
                <a:rect l="l" t="t" r="r" b="b"/>
                <a:pathLst>
                  <a:path w="2835" h="119063" extrusionOk="0">
                    <a:moveTo>
                      <a:pt x="1" y="0"/>
                    </a:moveTo>
                    <a:lnTo>
                      <a:pt x="1" y="119063"/>
                    </a:lnTo>
                    <a:lnTo>
                      <a:pt x="2835" y="119063"/>
                    </a:lnTo>
                    <a:lnTo>
                      <a:pt x="2835"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6" name="Google Shape;426;p18"/>
              <p:cNvGrpSpPr/>
              <p:nvPr/>
            </p:nvGrpSpPr>
            <p:grpSpPr>
              <a:xfrm>
                <a:off x="150966" y="2863422"/>
                <a:ext cx="246413" cy="739670"/>
                <a:chOff x="926875" y="5874100"/>
                <a:chExt cx="142600" cy="428050"/>
              </a:xfrm>
            </p:grpSpPr>
            <p:sp>
              <p:nvSpPr>
                <p:cNvPr id="427" name="Google Shape;427;p18"/>
                <p:cNvSpPr/>
                <p:nvPr/>
              </p:nvSpPr>
              <p:spPr>
                <a:xfrm>
                  <a:off x="957225" y="5892250"/>
                  <a:ext cx="81900" cy="393825"/>
                </a:xfrm>
                <a:custGeom>
                  <a:avLst/>
                  <a:gdLst/>
                  <a:ahLst/>
                  <a:cxnLst/>
                  <a:rect l="l" t="t" r="r" b="b"/>
                  <a:pathLst>
                    <a:path w="3276" h="15753" extrusionOk="0">
                      <a:moveTo>
                        <a:pt x="1" y="1"/>
                      </a:moveTo>
                      <a:lnTo>
                        <a:pt x="1" y="15753"/>
                      </a:lnTo>
                      <a:lnTo>
                        <a:pt x="3275" y="15753"/>
                      </a:lnTo>
                      <a:lnTo>
                        <a:pt x="3275" y="1"/>
                      </a:ln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8"/>
                <p:cNvSpPr/>
                <p:nvPr/>
              </p:nvSpPr>
              <p:spPr>
                <a:xfrm>
                  <a:off x="926875" y="6266100"/>
                  <a:ext cx="142600" cy="36050"/>
                </a:xfrm>
                <a:custGeom>
                  <a:avLst/>
                  <a:gdLst/>
                  <a:ahLst/>
                  <a:cxnLst/>
                  <a:rect l="l" t="t" r="r" b="b"/>
                  <a:pathLst>
                    <a:path w="5704" h="1442" extrusionOk="0">
                      <a:moveTo>
                        <a:pt x="727" y="1"/>
                      </a:moveTo>
                      <a:cubicBezTo>
                        <a:pt x="524" y="1"/>
                        <a:pt x="346" y="84"/>
                        <a:pt x="215" y="215"/>
                      </a:cubicBezTo>
                      <a:cubicBezTo>
                        <a:pt x="84" y="346"/>
                        <a:pt x="0" y="525"/>
                        <a:pt x="0" y="727"/>
                      </a:cubicBezTo>
                      <a:cubicBezTo>
                        <a:pt x="0" y="1120"/>
                        <a:pt x="322" y="1441"/>
                        <a:pt x="727" y="1441"/>
                      </a:cubicBezTo>
                      <a:lnTo>
                        <a:pt x="4989" y="1441"/>
                      </a:lnTo>
                      <a:cubicBezTo>
                        <a:pt x="5180" y="1441"/>
                        <a:pt x="5358" y="1370"/>
                        <a:pt x="5489" y="1239"/>
                      </a:cubicBezTo>
                      <a:cubicBezTo>
                        <a:pt x="5513" y="1215"/>
                        <a:pt x="5537" y="1191"/>
                        <a:pt x="5549" y="1180"/>
                      </a:cubicBezTo>
                      <a:cubicBezTo>
                        <a:pt x="5644" y="1049"/>
                        <a:pt x="5704" y="894"/>
                        <a:pt x="5704" y="727"/>
                      </a:cubicBezTo>
                      <a:cubicBezTo>
                        <a:pt x="5704" y="549"/>
                        <a:pt x="5644" y="394"/>
                        <a:pt x="5549" y="275"/>
                      </a:cubicBezTo>
                      <a:cubicBezTo>
                        <a:pt x="5418" y="108"/>
                        <a:pt x="5215" y="1"/>
                        <a:pt x="4989"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8"/>
                <p:cNvSpPr/>
                <p:nvPr/>
              </p:nvSpPr>
              <p:spPr>
                <a:xfrm>
                  <a:off x="926875" y="5874100"/>
                  <a:ext cx="142600" cy="36325"/>
                </a:xfrm>
                <a:custGeom>
                  <a:avLst/>
                  <a:gdLst/>
                  <a:ahLst/>
                  <a:cxnLst/>
                  <a:rect l="l" t="t" r="r" b="b"/>
                  <a:pathLst>
                    <a:path w="5704" h="1453" extrusionOk="0">
                      <a:moveTo>
                        <a:pt x="727" y="0"/>
                      </a:moveTo>
                      <a:cubicBezTo>
                        <a:pt x="322" y="0"/>
                        <a:pt x="0" y="322"/>
                        <a:pt x="0" y="727"/>
                      </a:cubicBezTo>
                      <a:cubicBezTo>
                        <a:pt x="0" y="1120"/>
                        <a:pt x="322" y="1453"/>
                        <a:pt x="727" y="1453"/>
                      </a:cubicBezTo>
                      <a:lnTo>
                        <a:pt x="4989" y="1453"/>
                      </a:lnTo>
                      <a:cubicBezTo>
                        <a:pt x="5215" y="1453"/>
                        <a:pt x="5418" y="1346"/>
                        <a:pt x="5549" y="1179"/>
                      </a:cubicBezTo>
                      <a:cubicBezTo>
                        <a:pt x="5644" y="1048"/>
                        <a:pt x="5704" y="893"/>
                        <a:pt x="5704" y="727"/>
                      </a:cubicBezTo>
                      <a:cubicBezTo>
                        <a:pt x="5704" y="560"/>
                        <a:pt x="5644" y="393"/>
                        <a:pt x="5549" y="274"/>
                      </a:cubicBezTo>
                      <a:cubicBezTo>
                        <a:pt x="5418" y="108"/>
                        <a:pt x="5215" y="0"/>
                        <a:pt x="4989"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text">
  <p:cSld name="CUSTOM">
    <p:bg>
      <p:bgPr>
        <a:blipFill>
          <a:blip r:embed="rId2">
            <a:alphaModFix/>
          </a:blip>
          <a:stretch>
            <a:fillRect/>
          </a:stretch>
        </a:blipFill>
        <a:effectLst/>
      </p:bgPr>
    </p:bg>
    <p:spTree>
      <p:nvGrpSpPr>
        <p:cNvPr id="1" name="Shape 430"/>
        <p:cNvGrpSpPr/>
        <p:nvPr/>
      </p:nvGrpSpPr>
      <p:grpSpPr>
        <a:xfrm>
          <a:off x="0" y="0"/>
          <a:ext cx="0" cy="0"/>
          <a:chOff x="0" y="0"/>
          <a:chExt cx="0" cy="0"/>
        </a:xfrm>
      </p:grpSpPr>
      <p:grpSp>
        <p:nvGrpSpPr>
          <p:cNvPr id="431" name="Google Shape;431;p19"/>
          <p:cNvGrpSpPr/>
          <p:nvPr/>
        </p:nvGrpSpPr>
        <p:grpSpPr>
          <a:xfrm>
            <a:off x="8402076" y="-324202"/>
            <a:ext cx="1195727" cy="1221775"/>
            <a:chOff x="4910125" y="3143702"/>
            <a:chExt cx="691851" cy="706923"/>
          </a:xfrm>
        </p:grpSpPr>
        <p:sp>
          <p:nvSpPr>
            <p:cNvPr id="432" name="Google Shape;432;p19"/>
            <p:cNvSpPr/>
            <p:nvPr/>
          </p:nvSpPr>
          <p:spPr>
            <a:xfrm>
              <a:off x="4950294" y="3143702"/>
              <a:ext cx="70575" cy="399169"/>
            </a:xfrm>
            <a:custGeom>
              <a:avLst/>
              <a:gdLst/>
              <a:ahLst/>
              <a:cxnLst/>
              <a:rect l="l" t="t" r="r" b="b"/>
              <a:pathLst>
                <a:path w="2823" h="31838" extrusionOk="0">
                  <a:moveTo>
                    <a:pt x="1" y="0"/>
                  </a:moveTo>
                  <a:lnTo>
                    <a:pt x="1" y="31838"/>
                  </a:lnTo>
                  <a:lnTo>
                    <a:pt x="2823" y="31838"/>
                  </a:lnTo>
                  <a:lnTo>
                    <a:pt x="2823"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9"/>
            <p:cNvSpPr/>
            <p:nvPr/>
          </p:nvSpPr>
          <p:spPr>
            <a:xfrm>
              <a:off x="5200653" y="3736294"/>
              <a:ext cx="401323" cy="70575"/>
            </a:xfrm>
            <a:custGeom>
              <a:avLst/>
              <a:gdLst/>
              <a:ahLst/>
              <a:cxnLst/>
              <a:rect l="l" t="t" r="r" b="b"/>
              <a:pathLst>
                <a:path w="26635" h="2823" extrusionOk="0">
                  <a:moveTo>
                    <a:pt x="0" y="1"/>
                  </a:moveTo>
                  <a:lnTo>
                    <a:pt x="0" y="2822"/>
                  </a:lnTo>
                  <a:lnTo>
                    <a:pt x="26634" y="2822"/>
                  </a:lnTo>
                  <a:lnTo>
                    <a:pt x="26634"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9"/>
            <p:cNvSpPr/>
            <p:nvPr/>
          </p:nvSpPr>
          <p:spPr>
            <a:xfrm>
              <a:off x="4944650" y="3445500"/>
              <a:ext cx="325675" cy="367025"/>
            </a:xfrm>
            <a:custGeom>
              <a:avLst/>
              <a:gdLst/>
              <a:ahLst/>
              <a:cxnLst/>
              <a:rect l="l" t="t" r="r" b="b"/>
              <a:pathLst>
                <a:path w="13027" h="14681" extrusionOk="0">
                  <a:moveTo>
                    <a:pt x="1" y="0"/>
                  </a:moveTo>
                  <a:lnTo>
                    <a:pt x="1" y="4239"/>
                  </a:lnTo>
                  <a:cubicBezTo>
                    <a:pt x="1" y="10001"/>
                    <a:pt x="4692" y="14681"/>
                    <a:pt x="10442" y="14681"/>
                  </a:cubicBezTo>
                  <a:lnTo>
                    <a:pt x="13026" y="14681"/>
                  </a:lnTo>
                  <a:lnTo>
                    <a:pt x="13026" y="11406"/>
                  </a:lnTo>
                  <a:lnTo>
                    <a:pt x="10442" y="11406"/>
                  </a:lnTo>
                  <a:cubicBezTo>
                    <a:pt x="6490" y="11406"/>
                    <a:pt x="3275" y="8192"/>
                    <a:pt x="3275" y="4239"/>
                  </a:cubicBezTo>
                  <a:lnTo>
                    <a:pt x="32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9"/>
            <p:cNvSpPr/>
            <p:nvPr/>
          </p:nvSpPr>
          <p:spPr>
            <a:xfrm>
              <a:off x="4910125" y="3425550"/>
              <a:ext cx="153925" cy="41100"/>
            </a:xfrm>
            <a:custGeom>
              <a:avLst/>
              <a:gdLst/>
              <a:ahLst/>
              <a:cxnLst/>
              <a:rect l="l" t="t" r="r" b="b"/>
              <a:pathLst>
                <a:path w="6157" h="1644" extrusionOk="0">
                  <a:moveTo>
                    <a:pt x="822" y="1"/>
                  </a:moveTo>
                  <a:cubicBezTo>
                    <a:pt x="370" y="1"/>
                    <a:pt x="1" y="370"/>
                    <a:pt x="1" y="822"/>
                  </a:cubicBezTo>
                  <a:cubicBezTo>
                    <a:pt x="1" y="1275"/>
                    <a:pt x="370" y="1644"/>
                    <a:pt x="822" y="1644"/>
                  </a:cubicBezTo>
                  <a:lnTo>
                    <a:pt x="5335" y="1644"/>
                  </a:lnTo>
                  <a:cubicBezTo>
                    <a:pt x="5787" y="1644"/>
                    <a:pt x="6156" y="1275"/>
                    <a:pt x="6156" y="822"/>
                  </a:cubicBezTo>
                  <a:cubicBezTo>
                    <a:pt x="6156" y="370"/>
                    <a:pt x="5787" y="1"/>
                    <a:pt x="5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9"/>
            <p:cNvSpPr/>
            <p:nvPr/>
          </p:nvSpPr>
          <p:spPr>
            <a:xfrm>
              <a:off x="5249750" y="3697025"/>
              <a:ext cx="41100" cy="153600"/>
            </a:xfrm>
            <a:custGeom>
              <a:avLst/>
              <a:gdLst/>
              <a:ahLst/>
              <a:cxnLst/>
              <a:rect l="l" t="t" r="r" b="b"/>
              <a:pathLst>
                <a:path w="1644" h="6144" extrusionOk="0">
                  <a:moveTo>
                    <a:pt x="822" y="0"/>
                  </a:moveTo>
                  <a:cubicBezTo>
                    <a:pt x="370" y="0"/>
                    <a:pt x="1" y="357"/>
                    <a:pt x="1" y="810"/>
                  </a:cubicBezTo>
                  <a:lnTo>
                    <a:pt x="1" y="5322"/>
                  </a:lnTo>
                  <a:cubicBezTo>
                    <a:pt x="1" y="5775"/>
                    <a:pt x="370" y="6144"/>
                    <a:pt x="822" y="6144"/>
                  </a:cubicBezTo>
                  <a:cubicBezTo>
                    <a:pt x="1286" y="6144"/>
                    <a:pt x="1644" y="5775"/>
                    <a:pt x="1644" y="5322"/>
                  </a:cubicBezTo>
                  <a:lnTo>
                    <a:pt x="1644" y="810"/>
                  </a:lnTo>
                  <a:cubicBezTo>
                    <a:pt x="1644" y="357"/>
                    <a:pt x="1286" y="0"/>
                    <a:pt x="8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 name="Google Shape;437;p19"/>
          <p:cNvGrpSpPr/>
          <p:nvPr/>
        </p:nvGrpSpPr>
        <p:grpSpPr>
          <a:xfrm flipH="1">
            <a:off x="-245469" y="4805263"/>
            <a:ext cx="1932971" cy="666322"/>
            <a:chOff x="7213579" y="4485138"/>
            <a:chExt cx="1932971" cy="666322"/>
          </a:xfrm>
        </p:grpSpPr>
        <p:sp>
          <p:nvSpPr>
            <p:cNvPr id="438" name="Google Shape;438;p19"/>
            <p:cNvSpPr/>
            <p:nvPr/>
          </p:nvSpPr>
          <p:spPr>
            <a:xfrm rot="10800000">
              <a:off x="8271019" y="4560750"/>
              <a:ext cx="875530"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9"/>
            <p:cNvSpPr/>
            <p:nvPr/>
          </p:nvSpPr>
          <p:spPr>
            <a:xfrm rot="5400000">
              <a:off x="7234897" y="4978532"/>
              <a:ext cx="223356"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9"/>
            <p:cNvSpPr/>
            <p:nvPr/>
          </p:nvSpPr>
          <p:spPr>
            <a:xfrm rot="5400000">
              <a:off x="7334214" y="4490021"/>
              <a:ext cx="377115" cy="499047"/>
            </a:xfrm>
            <a:custGeom>
              <a:avLst/>
              <a:gdLst/>
              <a:ahLst/>
              <a:cxnLst/>
              <a:rect l="l" t="t" r="r" b="b"/>
              <a:pathLst>
                <a:path w="8728" h="11550" extrusionOk="0">
                  <a:moveTo>
                    <a:pt x="0" y="1"/>
                  </a:moveTo>
                  <a:lnTo>
                    <a:pt x="0" y="2596"/>
                  </a:lnTo>
                  <a:cubicBezTo>
                    <a:pt x="0" y="8347"/>
                    <a:pt x="1703" y="11550"/>
                    <a:pt x="7454" y="11550"/>
                  </a:cubicBezTo>
                  <a:lnTo>
                    <a:pt x="8728" y="11550"/>
                  </a:lnTo>
                  <a:lnTo>
                    <a:pt x="8728" y="8276"/>
                  </a:lnTo>
                  <a:lnTo>
                    <a:pt x="7454" y="8276"/>
                  </a:lnTo>
                  <a:cubicBezTo>
                    <a:pt x="3513" y="8276"/>
                    <a:pt x="3275" y="6549"/>
                    <a:pt x="3275" y="2596"/>
                  </a:cubicBezTo>
                  <a:lnTo>
                    <a:pt x="3275"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9"/>
            <p:cNvSpPr/>
            <p:nvPr/>
          </p:nvSpPr>
          <p:spPr>
            <a:xfrm rot="5400000">
              <a:off x="7311314" y="4793813"/>
              <a:ext cx="70515" cy="265985"/>
            </a:xfrm>
            <a:custGeom>
              <a:avLst/>
              <a:gdLst/>
              <a:ahLst/>
              <a:cxnLst/>
              <a:rect l="l" t="t" r="r" b="b"/>
              <a:pathLst>
                <a:path w="1632" h="6156" extrusionOk="0">
                  <a:moveTo>
                    <a:pt x="810" y="0"/>
                  </a:moveTo>
                  <a:cubicBezTo>
                    <a:pt x="358" y="0"/>
                    <a:pt x="0" y="370"/>
                    <a:pt x="0" y="822"/>
                  </a:cubicBezTo>
                  <a:lnTo>
                    <a:pt x="0" y="5334"/>
                  </a:lnTo>
                  <a:cubicBezTo>
                    <a:pt x="0" y="5787"/>
                    <a:pt x="358" y="6156"/>
                    <a:pt x="810" y="6156"/>
                  </a:cubicBezTo>
                  <a:cubicBezTo>
                    <a:pt x="1274" y="6156"/>
                    <a:pt x="1632" y="5787"/>
                    <a:pt x="1632" y="5334"/>
                  </a:cubicBezTo>
                  <a:lnTo>
                    <a:pt x="1632" y="822"/>
                  </a:lnTo>
                  <a:cubicBezTo>
                    <a:pt x="1632" y="370"/>
                    <a:pt x="1274" y="0"/>
                    <a:pt x="810"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2" name="Google Shape;442;p19"/>
            <p:cNvGrpSpPr/>
            <p:nvPr/>
          </p:nvGrpSpPr>
          <p:grpSpPr>
            <a:xfrm>
              <a:off x="7711810" y="4485138"/>
              <a:ext cx="592677" cy="273720"/>
              <a:chOff x="2029210" y="3484363"/>
              <a:chExt cx="592677" cy="273720"/>
            </a:xfrm>
          </p:grpSpPr>
          <p:sp>
            <p:nvSpPr>
              <p:cNvPr id="443" name="Google Shape;443;p19"/>
              <p:cNvSpPr/>
              <p:nvPr/>
            </p:nvSpPr>
            <p:spPr>
              <a:xfrm rot="5400000">
                <a:off x="2264123" y="3392748"/>
                <a:ext cx="121975" cy="454379"/>
              </a:xfrm>
              <a:custGeom>
                <a:avLst/>
                <a:gdLst/>
                <a:ahLst/>
                <a:cxnLst/>
                <a:rect l="l" t="t" r="r" b="b"/>
                <a:pathLst>
                  <a:path w="2823" h="18718" extrusionOk="0">
                    <a:moveTo>
                      <a:pt x="1" y="1"/>
                    </a:moveTo>
                    <a:lnTo>
                      <a:pt x="1" y="18717"/>
                    </a:lnTo>
                    <a:lnTo>
                      <a:pt x="2823" y="18717"/>
                    </a:lnTo>
                    <a:lnTo>
                      <a:pt x="28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9"/>
              <p:cNvSpPr/>
              <p:nvPr/>
            </p:nvSpPr>
            <p:spPr>
              <a:xfrm rot="5400000">
                <a:off x="1931972" y="3581602"/>
                <a:ext cx="265510" cy="71033"/>
              </a:xfrm>
              <a:custGeom>
                <a:avLst/>
                <a:gdLst/>
                <a:ahLst/>
                <a:cxnLst/>
                <a:rect l="l" t="t" r="r" b="b"/>
                <a:pathLst>
                  <a:path w="6145" h="1644" extrusionOk="0">
                    <a:moveTo>
                      <a:pt x="822" y="0"/>
                    </a:moveTo>
                    <a:cubicBezTo>
                      <a:pt x="358" y="0"/>
                      <a:pt x="0" y="369"/>
                      <a:pt x="0" y="822"/>
                    </a:cubicBezTo>
                    <a:cubicBezTo>
                      <a:pt x="0" y="1274"/>
                      <a:pt x="358" y="1643"/>
                      <a:pt x="822" y="1643"/>
                    </a:cubicBezTo>
                    <a:lnTo>
                      <a:pt x="5323" y="1643"/>
                    </a:lnTo>
                    <a:cubicBezTo>
                      <a:pt x="5382" y="1643"/>
                      <a:pt x="5442" y="1643"/>
                      <a:pt x="5489" y="1631"/>
                    </a:cubicBezTo>
                    <a:cubicBezTo>
                      <a:pt x="5858" y="1560"/>
                      <a:pt x="6144" y="1227"/>
                      <a:pt x="6144" y="822"/>
                    </a:cubicBezTo>
                    <a:cubicBezTo>
                      <a:pt x="6144" y="369"/>
                      <a:pt x="5775" y="0"/>
                      <a:pt x="5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9"/>
              <p:cNvSpPr/>
              <p:nvPr/>
            </p:nvSpPr>
            <p:spPr>
              <a:xfrm rot="5400000">
                <a:off x="2453378" y="3589574"/>
                <a:ext cx="265985" cy="71033"/>
              </a:xfrm>
              <a:custGeom>
                <a:avLst/>
                <a:gdLst/>
                <a:ahLst/>
                <a:cxnLst/>
                <a:rect l="l" t="t" r="r" b="b"/>
                <a:pathLst>
                  <a:path w="6156" h="1644" extrusionOk="0">
                    <a:moveTo>
                      <a:pt x="822" y="0"/>
                    </a:moveTo>
                    <a:cubicBezTo>
                      <a:pt x="369" y="0"/>
                      <a:pt x="0" y="369"/>
                      <a:pt x="0" y="822"/>
                    </a:cubicBezTo>
                    <a:cubicBezTo>
                      <a:pt x="0" y="1274"/>
                      <a:pt x="369" y="1643"/>
                      <a:pt x="822" y="1643"/>
                    </a:cubicBezTo>
                    <a:lnTo>
                      <a:pt x="5334" y="1643"/>
                    </a:lnTo>
                    <a:cubicBezTo>
                      <a:pt x="5739" y="1643"/>
                      <a:pt x="6084" y="1346"/>
                      <a:pt x="6144" y="953"/>
                    </a:cubicBezTo>
                    <a:cubicBezTo>
                      <a:pt x="6144" y="905"/>
                      <a:pt x="6156" y="870"/>
                      <a:pt x="6156" y="822"/>
                    </a:cubicBezTo>
                    <a:cubicBezTo>
                      <a:pt x="6156" y="369"/>
                      <a:pt x="5786" y="0"/>
                      <a:pt x="5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46" name="Google Shape;446;p19"/>
          <p:cNvSpPr/>
          <p:nvPr/>
        </p:nvSpPr>
        <p:spPr>
          <a:xfrm rot="-5690346">
            <a:off x="2071539" y="-864570"/>
            <a:ext cx="1503846" cy="1503846"/>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alpha val="240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47" name="Google Shape;447;p19"/>
          <p:cNvSpPr/>
          <p:nvPr/>
        </p:nvSpPr>
        <p:spPr>
          <a:xfrm rot="10381533">
            <a:off x="-877714" y="-575211"/>
            <a:ext cx="2984630" cy="2976717"/>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6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48" name="Google Shape;448;p19"/>
          <p:cNvSpPr txBox="1">
            <a:spLocks noGrp="1"/>
          </p:cNvSpPr>
          <p:nvPr>
            <p:ph type="ctrTitle"/>
          </p:nvPr>
        </p:nvSpPr>
        <p:spPr>
          <a:xfrm>
            <a:off x="709350" y="1351413"/>
            <a:ext cx="3862500" cy="1105800"/>
          </a:xfrm>
          <a:prstGeom prst="rect">
            <a:avLst/>
          </a:prstGeom>
        </p:spPr>
        <p:txBody>
          <a:bodyPr spcFirstLastPara="1" wrap="square" lIns="91425" tIns="91425" rIns="91425" bIns="91425" anchor="ctr" anchorCtr="0">
            <a:noAutofit/>
          </a:bodyPr>
          <a:lstStyle>
            <a:lvl1pPr lvl="0" algn="l" rtl="0">
              <a:lnSpc>
                <a:spcPct val="80000"/>
              </a:lnSpc>
              <a:spcBef>
                <a:spcPts val="0"/>
              </a:spcBef>
              <a:spcAft>
                <a:spcPts val="0"/>
              </a:spcAft>
              <a:buClr>
                <a:schemeClr val="lt2"/>
              </a:buClr>
              <a:buSzPts val="8500"/>
              <a:buNone/>
              <a:defRPr sz="8500">
                <a:solidFill>
                  <a:schemeClr val="lt2"/>
                </a:solidFill>
              </a:defRPr>
            </a:lvl1pPr>
            <a:lvl2pPr lvl="1" algn="l" rtl="0">
              <a:lnSpc>
                <a:spcPct val="80000"/>
              </a:lnSpc>
              <a:spcBef>
                <a:spcPts val="0"/>
              </a:spcBef>
              <a:spcAft>
                <a:spcPts val="0"/>
              </a:spcAft>
              <a:buClr>
                <a:schemeClr val="lt2"/>
              </a:buClr>
              <a:buSzPts val="8500"/>
              <a:buNone/>
              <a:defRPr sz="8500">
                <a:solidFill>
                  <a:schemeClr val="lt2"/>
                </a:solidFill>
              </a:defRPr>
            </a:lvl2pPr>
            <a:lvl3pPr lvl="2" algn="l" rtl="0">
              <a:lnSpc>
                <a:spcPct val="80000"/>
              </a:lnSpc>
              <a:spcBef>
                <a:spcPts val="0"/>
              </a:spcBef>
              <a:spcAft>
                <a:spcPts val="0"/>
              </a:spcAft>
              <a:buClr>
                <a:schemeClr val="lt2"/>
              </a:buClr>
              <a:buSzPts val="8500"/>
              <a:buNone/>
              <a:defRPr sz="8500">
                <a:solidFill>
                  <a:schemeClr val="lt2"/>
                </a:solidFill>
              </a:defRPr>
            </a:lvl3pPr>
            <a:lvl4pPr lvl="3" algn="l" rtl="0">
              <a:lnSpc>
                <a:spcPct val="80000"/>
              </a:lnSpc>
              <a:spcBef>
                <a:spcPts val="0"/>
              </a:spcBef>
              <a:spcAft>
                <a:spcPts val="0"/>
              </a:spcAft>
              <a:buClr>
                <a:schemeClr val="lt2"/>
              </a:buClr>
              <a:buSzPts val="8500"/>
              <a:buNone/>
              <a:defRPr sz="8500">
                <a:solidFill>
                  <a:schemeClr val="lt2"/>
                </a:solidFill>
              </a:defRPr>
            </a:lvl4pPr>
            <a:lvl5pPr lvl="4" algn="l" rtl="0">
              <a:lnSpc>
                <a:spcPct val="80000"/>
              </a:lnSpc>
              <a:spcBef>
                <a:spcPts val="0"/>
              </a:spcBef>
              <a:spcAft>
                <a:spcPts val="0"/>
              </a:spcAft>
              <a:buClr>
                <a:schemeClr val="lt2"/>
              </a:buClr>
              <a:buSzPts val="8500"/>
              <a:buNone/>
              <a:defRPr sz="8500">
                <a:solidFill>
                  <a:schemeClr val="lt2"/>
                </a:solidFill>
              </a:defRPr>
            </a:lvl5pPr>
            <a:lvl6pPr lvl="5" algn="l" rtl="0">
              <a:lnSpc>
                <a:spcPct val="80000"/>
              </a:lnSpc>
              <a:spcBef>
                <a:spcPts val="0"/>
              </a:spcBef>
              <a:spcAft>
                <a:spcPts val="0"/>
              </a:spcAft>
              <a:buClr>
                <a:schemeClr val="lt2"/>
              </a:buClr>
              <a:buSzPts val="8500"/>
              <a:buNone/>
              <a:defRPr sz="8500">
                <a:solidFill>
                  <a:schemeClr val="lt2"/>
                </a:solidFill>
              </a:defRPr>
            </a:lvl6pPr>
            <a:lvl7pPr lvl="6" algn="l" rtl="0">
              <a:lnSpc>
                <a:spcPct val="80000"/>
              </a:lnSpc>
              <a:spcBef>
                <a:spcPts val="0"/>
              </a:spcBef>
              <a:spcAft>
                <a:spcPts val="0"/>
              </a:spcAft>
              <a:buClr>
                <a:schemeClr val="lt2"/>
              </a:buClr>
              <a:buSzPts val="8500"/>
              <a:buNone/>
              <a:defRPr sz="8500">
                <a:solidFill>
                  <a:schemeClr val="lt2"/>
                </a:solidFill>
              </a:defRPr>
            </a:lvl7pPr>
            <a:lvl8pPr lvl="7" algn="l" rtl="0">
              <a:lnSpc>
                <a:spcPct val="80000"/>
              </a:lnSpc>
              <a:spcBef>
                <a:spcPts val="0"/>
              </a:spcBef>
              <a:spcAft>
                <a:spcPts val="0"/>
              </a:spcAft>
              <a:buClr>
                <a:schemeClr val="lt2"/>
              </a:buClr>
              <a:buSzPts val="8500"/>
              <a:buNone/>
              <a:defRPr sz="8500">
                <a:solidFill>
                  <a:schemeClr val="lt2"/>
                </a:solidFill>
              </a:defRPr>
            </a:lvl8pPr>
            <a:lvl9pPr lvl="8" algn="l" rtl="0">
              <a:lnSpc>
                <a:spcPct val="80000"/>
              </a:lnSpc>
              <a:spcBef>
                <a:spcPts val="0"/>
              </a:spcBef>
              <a:spcAft>
                <a:spcPts val="0"/>
              </a:spcAft>
              <a:buClr>
                <a:schemeClr val="lt2"/>
              </a:buClr>
              <a:buSzPts val="8500"/>
              <a:buNone/>
              <a:defRPr sz="8500">
                <a:solidFill>
                  <a:schemeClr val="lt2"/>
                </a:solidFill>
              </a:defRPr>
            </a:lvl9pPr>
          </a:lstStyle>
          <a:p>
            <a:endParaRPr/>
          </a:p>
        </p:txBody>
      </p:sp>
      <p:sp>
        <p:nvSpPr>
          <p:cNvPr id="449" name="Google Shape;449;p19"/>
          <p:cNvSpPr txBox="1">
            <a:spLocks noGrp="1"/>
          </p:cNvSpPr>
          <p:nvPr>
            <p:ph type="subTitle" idx="1"/>
          </p:nvPr>
        </p:nvSpPr>
        <p:spPr>
          <a:xfrm>
            <a:off x="709375" y="2571688"/>
            <a:ext cx="3862500" cy="122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2">
  <p:cSld name="CUSTOM_5">
    <p:bg>
      <p:bgPr>
        <a:blipFill>
          <a:blip r:embed="rId2">
            <a:alphaModFix/>
          </a:blip>
          <a:stretch>
            <a:fillRect/>
          </a:stretch>
        </a:blipFill>
        <a:effectLst/>
      </p:bgPr>
    </p:bg>
    <p:spTree>
      <p:nvGrpSpPr>
        <p:cNvPr id="1" name="Shape 450"/>
        <p:cNvGrpSpPr/>
        <p:nvPr/>
      </p:nvGrpSpPr>
      <p:grpSpPr>
        <a:xfrm>
          <a:off x="0" y="0"/>
          <a:ext cx="0" cy="0"/>
          <a:chOff x="0" y="0"/>
          <a:chExt cx="0" cy="0"/>
        </a:xfrm>
      </p:grpSpPr>
      <p:sp>
        <p:nvSpPr>
          <p:cNvPr id="451" name="Google Shape;451;p20"/>
          <p:cNvSpPr txBox="1">
            <a:spLocks noGrp="1"/>
          </p:cNvSpPr>
          <p:nvPr>
            <p:ph type="title"/>
          </p:nvPr>
        </p:nvSpPr>
        <p:spPr>
          <a:xfrm>
            <a:off x="4953000" y="1310400"/>
            <a:ext cx="2922000" cy="1397400"/>
          </a:xfrm>
          <a:prstGeom prst="rect">
            <a:avLst/>
          </a:prstGeom>
          <a:noFill/>
        </p:spPr>
        <p:txBody>
          <a:bodyPr spcFirstLastPara="1" wrap="square" lIns="91425" tIns="91425" rIns="91425" bIns="91425" anchor="ctr" anchorCtr="0">
            <a:noAutofit/>
          </a:bodyPr>
          <a:lstStyle>
            <a:lvl1pPr lvl="0" algn="l" rtl="0">
              <a:spcBef>
                <a:spcPts val="0"/>
              </a:spcBef>
              <a:spcAft>
                <a:spcPts val="0"/>
              </a:spcAft>
              <a:buClr>
                <a:schemeClr val="lt2"/>
              </a:buClr>
              <a:buSzPts val="3500"/>
              <a:buNone/>
              <a:defRPr>
                <a:solidFill>
                  <a:schemeClr val="lt2"/>
                </a:solidFill>
              </a:defRPr>
            </a:lvl1pPr>
            <a:lvl2pPr lvl="1" algn="l" rtl="0">
              <a:spcBef>
                <a:spcPts val="0"/>
              </a:spcBef>
              <a:spcAft>
                <a:spcPts val="0"/>
              </a:spcAft>
              <a:buClr>
                <a:schemeClr val="lt2"/>
              </a:buClr>
              <a:buSzPts val="3500"/>
              <a:buNone/>
              <a:defRPr>
                <a:solidFill>
                  <a:schemeClr val="lt2"/>
                </a:solidFill>
              </a:defRPr>
            </a:lvl2pPr>
            <a:lvl3pPr lvl="2" algn="l" rtl="0">
              <a:spcBef>
                <a:spcPts val="0"/>
              </a:spcBef>
              <a:spcAft>
                <a:spcPts val="0"/>
              </a:spcAft>
              <a:buClr>
                <a:schemeClr val="lt2"/>
              </a:buClr>
              <a:buSzPts val="3500"/>
              <a:buNone/>
              <a:defRPr>
                <a:solidFill>
                  <a:schemeClr val="lt2"/>
                </a:solidFill>
              </a:defRPr>
            </a:lvl3pPr>
            <a:lvl4pPr lvl="3" algn="l" rtl="0">
              <a:spcBef>
                <a:spcPts val="0"/>
              </a:spcBef>
              <a:spcAft>
                <a:spcPts val="0"/>
              </a:spcAft>
              <a:buClr>
                <a:schemeClr val="lt2"/>
              </a:buClr>
              <a:buSzPts val="3500"/>
              <a:buNone/>
              <a:defRPr>
                <a:solidFill>
                  <a:schemeClr val="lt2"/>
                </a:solidFill>
              </a:defRPr>
            </a:lvl4pPr>
            <a:lvl5pPr lvl="4" algn="l" rtl="0">
              <a:spcBef>
                <a:spcPts val="0"/>
              </a:spcBef>
              <a:spcAft>
                <a:spcPts val="0"/>
              </a:spcAft>
              <a:buClr>
                <a:schemeClr val="lt2"/>
              </a:buClr>
              <a:buSzPts val="3500"/>
              <a:buNone/>
              <a:defRPr>
                <a:solidFill>
                  <a:schemeClr val="lt2"/>
                </a:solidFill>
              </a:defRPr>
            </a:lvl5pPr>
            <a:lvl6pPr lvl="5" algn="l" rtl="0">
              <a:spcBef>
                <a:spcPts val="0"/>
              </a:spcBef>
              <a:spcAft>
                <a:spcPts val="0"/>
              </a:spcAft>
              <a:buClr>
                <a:schemeClr val="lt2"/>
              </a:buClr>
              <a:buSzPts val="3500"/>
              <a:buNone/>
              <a:defRPr>
                <a:solidFill>
                  <a:schemeClr val="lt2"/>
                </a:solidFill>
              </a:defRPr>
            </a:lvl6pPr>
            <a:lvl7pPr lvl="6" algn="l" rtl="0">
              <a:spcBef>
                <a:spcPts val="0"/>
              </a:spcBef>
              <a:spcAft>
                <a:spcPts val="0"/>
              </a:spcAft>
              <a:buClr>
                <a:schemeClr val="lt2"/>
              </a:buClr>
              <a:buSzPts val="3500"/>
              <a:buNone/>
              <a:defRPr>
                <a:solidFill>
                  <a:schemeClr val="lt2"/>
                </a:solidFill>
              </a:defRPr>
            </a:lvl7pPr>
            <a:lvl8pPr lvl="7" algn="l" rtl="0">
              <a:spcBef>
                <a:spcPts val="0"/>
              </a:spcBef>
              <a:spcAft>
                <a:spcPts val="0"/>
              </a:spcAft>
              <a:buClr>
                <a:schemeClr val="lt2"/>
              </a:buClr>
              <a:buSzPts val="3500"/>
              <a:buNone/>
              <a:defRPr>
                <a:solidFill>
                  <a:schemeClr val="lt2"/>
                </a:solidFill>
              </a:defRPr>
            </a:lvl8pPr>
            <a:lvl9pPr lvl="8" algn="l" rtl="0">
              <a:spcBef>
                <a:spcPts val="0"/>
              </a:spcBef>
              <a:spcAft>
                <a:spcPts val="0"/>
              </a:spcAft>
              <a:buClr>
                <a:schemeClr val="lt2"/>
              </a:buClr>
              <a:buSzPts val="3500"/>
              <a:buNone/>
              <a:defRPr>
                <a:solidFill>
                  <a:schemeClr val="lt2"/>
                </a:solidFill>
              </a:defRPr>
            </a:lvl9pPr>
          </a:lstStyle>
          <a:p>
            <a:endParaRPr/>
          </a:p>
        </p:txBody>
      </p:sp>
      <p:sp>
        <p:nvSpPr>
          <p:cNvPr id="452" name="Google Shape;452;p20"/>
          <p:cNvSpPr txBox="1">
            <a:spLocks noGrp="1"/>
          </p:cNvSpPr>
          <p:nvPr>
            <p:ph type="subTitle" idx="1"/>
          </p:nvPr>
        </p:nvSpPr>
        <p:spPr>
          <a:xfrm>
            <a:off x="4953000" y="2707800"/>
            <a:ext cx="2922000" cy="1125300"/>
          </a:xfrm>
          <a:prstGeom prst="rect">
            <a:avLst/>
          </a:prstGeom>
          <a:noFill/>
        </p:spPr>
        <p:txBody>
          <a:bodyPr spcFirstLastPara="1" wrap="square" lIns="91425" tIns="91425" rIns="91425" bIns="91425" anchor="t" anchorCtr="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grpSp>
        <p:nvGrpSpPr>
          <p:cNvPr id="453" name="Google Shape;453;p20"/>
          <p:cNvGrpSpPr/>
          <p:nvPr/>
        </p:nvGrpSpPr>
        <p:grpSpPr>
          <a:xfrm rot="10800000">
            <a:off x="-944473" y="1972940"/>
            <a:ext cx="4021424" cy="4227317"/>
            <a:chOff x="5808502" y="-783360"/>
            <a:chExt cx="4021424" cy="4227317"/>
          </a:xfrm>
        </p:grpSpPr>
        <p:sp>
          <p:nvSpPr>
            <p:cNvPr id="454" name="Google Shape;454;p20"/>
            <p:cNvSpPr/>
            <p:nvPr/>
          </p:nvSpPr>
          <p:spPr>
            <a:xfrm rot="-5690340">
              <a:off x="5852591" y="-306002"/>
              <a:ext cx="1091417" cy="1091417"/>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alpha val="240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55" name="Google Shape;455;p20"/>
            <p:cNvSpPr/>
            <p:nvPr/>
          </p:nvSpPr>
          <p:spPr>
            <a:xfrm rot="10381552">
              <a:off x="7257443" y="-644565"/>
              <a:ext cx="2434104" cy="2427651"/>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5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56" name="Google Shape;456;p20"/>
            <p:cNvSpPr/>
            <p:nvPr/>
          </p:nvSpPr>
          <p:spPr>
            <a:xfrm>
              <a:off x="8102150" y="1921875"/>
              <a:ext cx="1549226" cy="1522082"/>
            </a:xfrm>
            <a:custGeom>
              <a:avLst/>
              <a:gdLst/>
              <a:ahLst/>
              <a:cxnLst/>
              <a:rect l="l" t="t" r="r" b="b"/>
              <a:pathLst>
                <a:path w="55020" h="54056" extrusionOk="0">
                  <a:moveTo>
                    <a:pt x="27409" y="22218"/>
                  </a:moveTo>
                  <a:cubicBezTo>
                    <a:pt x="30147" y="22218"/>
                    <a:pt x="32374" y="24397"/>
                    <a:pt x="32374" y="27100"/>
                  </a:cubicBezTo>
                  <a:cubicBezTo>
                    <a:pt x="32374" y="29802"/>
                    <a:pt x="30147" y="31981"/>
                    <a:pt x="27409" y="31981"/>
                  </a:cubicBezTo>
                  <a:cubicBezTo>
                    <a:pt x="24658" y="31981"/>
                    <a:pt x="22432" y="29802"/>
                    <a:pt x="22432" y="27100"/>
                  </a:cubicBezTo>
                  <a:cubicBezTo>
                    <a:pt x="22432" y="24397"/>
                    <a:pt x="24658" y="22218"/>
                    <a:pt x="27409" y="22218"/>
                  </a:cubicBezTo>
                  <a:close/>
                  <a:moveTo>
                    <a:pt x="29099" y="6907"/>
                  </a:moveTo>
                  <a:cubicBezTo>
                    <a:pt x="39708" y="7752"/>
                    <a:pt x="48042" y="16467"/>
                    <a:pt x="48042" y="27100"/>
                  </a:cubicBezTo>
                  <a:cubicBezTo>
                    <a:pt x="48042" y="29767"/>
                    <a:pt x="47507" y="32326"/>
                    <a:pt x="46554" y="34660"/>
                  </a:cubicBezTo>
                  <a:lnTo>
                    <a:pt x="34779" y="28052"/>
                  </a:lnTo>
                  <a:cubicBezTo>
                    <a:pt x="34826" y="27742"/>
                    <a:pt x="34850" y="27421"/>
                    <a:pt x="34850" y="27100"/>
                  </a:cubicBezTo>
                  <a:cubicBezTo>
                    <a:pt x="34850" y="23635"/>
                    <a:pt x="32398" y="20742"/>
                    <a:pt x="29099" y="19980"/>
                  </a:cubicBezTo>
                  <a:lnTo>
                    <a:pt x="29099" y="6907"/>
                  </a:lnTo>
                  <a:close/>
                  <a:moveTo>
                    <a:pt x="26552" y="6847"/>
                  </a:moveTo>
                  <a:lnTo>
                    <a:pt x="26552" y="19837"/>
                  </a:lnTo>
                  <a:cubicBezTo>
                    <a:pt x="22837" y="20253"/>
                    <a:pt x="19955" y="23349"/>
                    <a:pt x="19955" y="27100"/>
                  </a:cubicBezTo>
                  <a:cubicBezTo>
                    <a:pt x="19955" y="27492"/>
                    <a:pt x="20003" y="27873"/>
                    <a:pt x="20063" y="28243"/>
                  </a:cubicBezTo>
                  <a:lnTo>
                    <a:pt x="8323" y="34827"/>
                  </a:lnTo>
                  <a:cubicBezTo>
                    <a:pt x="7323" y="32445"/>
                    <a:pt x="6775" y="29838"/>
                    <a:pt x="6775" y="27100"/>
                  </a:cubicBezTo>
                  <a:cubicBezTo>
                    <a:pt x="6775" y="16193"/>
                    <a:pt x="15550" y="7300"/>
                    <a:pt x="26552" y="6847"/>
                  </a:cubicBezTo>
                  <a:close/>
                  <a:moveTo>
                    <a:pt x="33993" y="30505"/>
                  </a:moveTo>
                  <a:lnTo>
                    <a:pt x="45447" y="36922"/>
                  </a:lnTo>
                  <a:cubicBezTo>
                    <a:pt x="41934" y="43149"/>
                    <a:pt x="35172" y="47364"/>
                    <a:pt x="27409" y="47364"/>
                  </a:cubicBezTo>
                  <a:cubicBezTo>
                    <a:pt x="19705" y="47364"/>
                    <a:pt x="12990" y="43221"/>
                    <a:pt x="9454" y="37077"/>
                  </a:cubicBezTo>
                  <a:lnTo>
                    <a:pt x="20908" y="30660"/>
                  </a:lnTo>
                  <a:cubicBezTo>
                    <a:pt x="22170" y="32898"/>
                    <a:pt x="24611" y="34410"/>
                    <a:pt x="27409" y="34410"/>
                  </a:cubicBezTo>
                  <a:cubicBezTo>
                    <a:pt x="30266" y="34410"/>
                    <a:pt x="32743" y="32826"/>
                    <a:pt x="33993" y="30505"/>
                  </a:cubicBezTo>
                  <a:close/>
                  <a:moveTo>
                    <a:pt x="26325" y="1"/>
                  </a:moveTo>
                  <a:cubicBezTo>
                    <a:pt x="25635" y="1"/>
                    <a:pt x="25063" y="572"/>
                    <a:pt x="25063" y="1275"/>
                  </a:cubicBezTo>
                  <a:lnTo>
                    <a:pt x="25063" y="3263"/>
                  </a:lnTo>
                  <a:cubicBezTo>
                    <a:pt x="25063" y="3382"/>
                    <a:pt x="25087" y="3490"/>
                    <a:pt x="25111" y="3597"/>
                  </a:cubicBezTo>
                  <a:cubicBezTo>
                    <a:pt x="23551" y="3740"/>
                    <a:pt x="22027" y="4037"/>
                    <a:pt x="20551" y="4466"/>
                  </a:cubicBezTo>
                  <a:cubicBezTo>
                    <a:pt x="20539" y="4359"/>
                    <a:pt x="20515" y="4263"/>
                    <a:pt x="20467" y="4156"/>
                  </a:cubicBezTo>
                  <a:lnTo>
                    <a:pt x="19694" y="2311"/>
                  </a:lnTo>
                  <a:cubicBezTo>
                    <a:pt x="19487" y="1826"/>
                    <a:pt x="19016" y="1537"/>
                    <a:pt x="18526" y="1537"/>
                  </a:cubicBezTo>
                  <a:cubicBezTo>
                    <a:pt x="18367" y="1537"/>
                    <a:pt x="18205" y="1568"/>
                    <a:pt x="18050" y="1632"/>
                  </a:cubicBezTo>
                  <a:lnTo>
                    <a:pt x="15872" y="2513"/>
                  </a:lnTo>
                  <a:cubicBezTo>
                    <a:pt x="15217" y="2787"/>
                    <a:pt x="14907" y="3537"/>
                    <a:pt x="15181" y="4180"/>
                  </a:cubicBezTo>
                  <a:lnTo>
                    <a:pt x="15967" y="6037"/>
                  </a:lnTo>
                  <a:cubicBezTo>
                    <a:pt x="16003" y="6121"/>
                    <a:pt x="16050" y="6192"/>
                    <a:pt x="16098" y="6264"/>
                  </a:cubicBezTo>
                  <a:cubicBezTo>
                    <a:pt x="14752" y="6966"/>
                    <a:pt x="13478" y="7800"/>
                    <a:pt x="12300" y="8740"/>
                  </a:cubicBezTo>
                  <a:cubicBezTo>
                    <a:pt x="12252" y="8657"/>
                    <a:pt x="12193" y="8585"/>
                    <a:pt x="12133" y="8526"/>
                  </a:cubicBezTo>
                  <a:lnTo>
                    <a:pt x="10681" y="7097"/>
                  </a:lnTo>
                  <a:cubicBezTo>
                    <a:pt x="10430" y="6853"/>
                    <a:pt x="10109" y="6731"/>
                    <a:pt x="9789" y="6731"/>
                  </a:cubicBezTo>
                  <a:cubicBezTo>
                    <a:pt x="9469" y="6731"/>
                    <a:pt x="9151" y="6853"/>
                    <a:pt x="8906" y="7097"/>
                  </a:cubicBezTo>
                  <a:lnTo>
                    <a:pt x="7252" y="8716"/>
                  </a:lnTo>
                  <a:cubicBezTo>
                    <a:pt x="6740" y="9216"/>
                    <a:pt x="6740" y="10026"/>
                    <a:pt x="7252" y="10526"/>
                  </a:cubicBezTo>
                  <a:lnTo>
                    <a:pt x="8704" y="11955"/>
                  </a:lnTo>
                  <a:cubicBezTo>
                    <a:pt x="8752" y="12002"/>
                    <a:pt x="8799" y="12038"/>
                    <a:pt x="8859" y="12074"/>
                  </a:cubicBezTo>
                  <a:cubicBezTo>
                    <a:pt x="7906" y="13205"/>
                    <a:pt x="7073" y="14431"/>
                    <a:pt x="6347" y="15717"/>
                  </a:cubicBezTo>
                  <a:cubicBezTo>
                    <a:pt x="6287" y="15681"/>
                    <a:pt x="6228" y="15646"/>
                    <a:pt x="6156" y="15622"/>
                  </a:cubicBezTo>
                  <a:lnTo>
                    <a:pt x="4251" y="14836"/>
                  </a:lnTo>
                  <a:cubicBezTo>
                    <a:pt x="4093" y="14772"/>
                    <a:pt x="3929" y="14741"/>
                    <a:pt x="3767" y="14741"/>
                  </a:cubicBezTo>
                  <a:cubicBezTo>
                    <a:pt x="3273" y="14741"/>
                    <a:pt x="2803" y="15027"/>
                    <a:pt x="2596" y="15503"/>
                  </a:cubicBezTo>
                  <a:lnTo>
                    <a:pt x="1703" y="17610"/>
                  </a:lnTo>
                  <a:cubicBezTo>
                    <a:pt x="1429" y="18265"/>
                    <a:pt x="1727" y="19003"/>
                    <a:pt x="2382" y="19277"/>
                  </a:cubicBezTo>
                  <a:lnTo>
                    <a:pt x="4287" y="20063"/>
                  </a:lnTo>
                  <a:cubicBezTo>
                    <a:pt x="4346" y="20087"/>
                    <a:pt x="4394" y="20099"/>
                    <a:pt x="4442" y="20111"/>
                  </a:cubicBezTo>
                  <a:cubicBezTo>
                    <a:pt x="3977" y="21563"/>
                    <a:pt x="3668" y="23087"/>
                    <a:pt x="3501" y="24647"/>
                  </a:cubicBezTo>
                  <a:cubicBezTo>
                    <a:pt x="3453" y="24635"/>
                    <a:pt x="3394" y="24623"/>
                    <a:pt x="3346" y="24623"/>
                  </a:cubicBezTo>
                  <a:lnTo>
                    <a:pt x="1263" y="24623"/>
                  </a:lnTo>
                  <a:cubicBezTo>
                    <a:pt x="572" y="24623"/>
                    <a:pt x="1" y="25195"/>
                    <a:pt x="1" y="25897"/>
                  </a:cubicBezTo>
                  <a:lnTo>
                    <a:pt x="1" y="28171"/>
                  </a:lnTo>
                  <a:cubicBezTo>
                    <a:pt x="1" y="28862"/>
                    <a:pt x="572" y="29433"/>
                    <a:pt x="1263" y="29433"/>
                  </a:cubicBezTo>
                  <a:lnTo>
                    <a:pt x="3346" y="29433"/>
                  </a:lnTo>
                  <a:cubicBezTo>
                    <a:pt x="3394" y="29433"/>
                    <a:pt x="3442" y="29421"/>
                    <a:pt x="3489" y="29421"/>
                  </a:cubicBezTo>
                  <a:cubicBezTo>
                    <a:pt x="3620" y="30719"/>
                    <a:pt x="3858" y="31993"/>
                    <a:pt x="4192" y="33219"/>
                  </a:cubicBezTo>
                  <a:cubicBezTo>
                    <a:pt x="4156" y="33231"/>
                    <a:pt x="4108" y="33231"/>
                    <a:pt x="4073" y="33243"/>
                  </a:cubicBezTo>
                  <a:lnTo>
                    <a:pt x="2132" y="33969"/>
                  </a:lnTo>
                  <a:cubicBezTo>
                    <a:pt x="1477" y="34219"/>
                    <a:pt x="1144" y="34958"/>
                    <a:pt x="1406" y="35613"/>
                  </a:cubicBezTo>
                  <a:lnTo>
                    <a:pt x="2227" y="37744"/>
                  </a:lnTo>
                  <a:cubicBezTo>
                    <a:pt x="2420" y="38248"/>
                    <a:pt x="2895" y="38555"/>
                    <a:pt x="3402" y="38555"/>
                  </a:cubicBezTo>
                  <a:cubicBezTo>
                    <a:pt x="3554" y="38555"/>
                    <a:pt x="3708" y="38527"/>
                    <a:pt x="3858" y="38470"/>
                  </a:cubicBezTo>
                  <a:lnTo>
                    <a:pt x="5787" y="37744"/>
                  </a:lnTo>
                  <a:cubicBezTo>
                    <a:pt x="5835" y="37732"/>
                    <a:pt x="5882" y="37708"/>
                    <a:pt x="5918" y="37684"/>
                  </a:cubicBezTo>
                  <a:cubicBezTo>
                    <a:pt x="6716" y="39244"/>
                    <a:pt x="7680" y="40696"/>
                    <a:pt x="8787" y="42042"/>
                  </a:cubicBezTo>
                  <a:cubicBezTo>
                    <a:pt x="8764" y="42066"/>
                    <a:pt x="8728" y="42078"/>
                    <a:pt x="8704" y="42113"/>
                  </a:cubicBezTo>
                  <a:lnTo>
                    <a:pt x="7252" y="43542"/>
                  </a:lnTo>
                  <a:cubicBezTo>
                    <a:pt x="6740" y="44030"/>
                    <a:pt x="6740" y="44852"/>
                    <a:pt x="7252" y="45340"/>
                  </a:cubicBezTo>
                  <a:lnTo>
                    <a:pt x="8906" y="46971"/>
                  </a:lnTo>
                  <a:cubicBezTo>
                    <a:pt x="9151" y="47209"/>
                    <a:pt x="9469" y="47328"/>
                    <a:pt x="9789" y="47328"/>
                  </a:cubicBezTo>
                  <a:cubicBezTo>
                    <a:pt x="10109" y="47328"/>
                    <a:pt x="10430" y="47209"/>
                    <a:pt x="10681" y="46971"/>
                  </a:cubicBezTo>
                  <a:lnTo>
                    <a:pt x="12133" y="45542"/>
                  </a:lnTo>
                  <a:cubicBezTo>
                    <a:pt x="12169" y="45495"/>
                    <a:pt x="12205" y="45459"/>
                    <a:pt x="12240" y="45411"/>
                  </a:cubicBezTo>
                  <a:cubicBezTo>
                    <a:pt x="13276" y="46245"/>
                    <a:pt x="14395" y="46995"/>
                    <a:pt x="15574" y="47650"/>
                  </a:cubicBezTo>
                  <a:cubicBezTo>
                    <a:pt x="15550" y="47685"/>
                    <a:pt x="15526" y="47733"/>
                    <a:pt x="15503" y="47769"/>
                  </a:cubicBezTo>
                  <a:lnTo>
                    <a:pt x="14681" y="49602"/>
                  </a:lnTo>
                  <a:cubicBezTo>
                    <a:pt x="14383" y="50245"/>
                    <a:pt x="14681" y="51007"/>
                    <a:pt x="15324" y="51281"/>
                  </a:cubicBezTo>
                  <a:lnTo>
                    <a:pt x="17479" y="52222"/>
                  </a:lnTo>
                  <a:cubicBezTo>
                    <a:pt x="17641" y="52292"/>
                    <a:pt x="17811" y="52326"/>
                    <a:pt x="17978" y="52326"/>
                  </a:cubicBezTo>
                  <a:cubicBezTo>
                    <a:pt x="18460" y="52326"/>
                    <a:pt x="18922" y="52047"/>
                    <a:pt x="19134" y="51579"/>
                  </a:cubicBezTo>
                  <a:lnTo>
                    <a:pt x="19967" y="49745"/>
                  </a:lnTo>
                  <a:cubicBezTo>
                    <a:pt x="19991" y="49686"/>
                    <a:pt x="20003" y="49626"/>
                    <a:pt x="20027" y="49567"/>
                  </a:cubicBezTo>
                  <a:cubicBezTo>
                    <a:pt x="21646" y="50079"/>
                    <a:pt x="23337" y="50436"/>
                    <a:pt x="25087" y="50602"/>
                  </a:cubicBezTo>
                  <a:cubicBezTo>
                    <a:pt x="25075" y="50662"/>
                    <a:pt x="25063" y="50722"/>
                    <a:pt x="25063" y="50793"/>
                  </a:cubicBezTo>
                  <a:lnTo>
                    <a:pt x="25063" y="52793"/>
                  </a:lnTo>
                  <a:cubicBezTo>
                    <a:pt x="25063" y="53484"/>
                    <a:pt x="25635" y="54055"/>
                    <a:pt x="26325" y="54055"/>
                  </a:cubicBezTo>
                  <a:lnTo>
                    <a:pt x="28695" y="54055"/>
                  </a:lnTo>
                  <a:cubicBezTo>
                    <a:pt x="29397" y="54055"/>
                    <a:pt x="29957" y="53484"/>
                    <a:pt x="29957" y="52793"/>
                  </a:cubicBezTo>
                  <a:lnTo>
                    <a:pt x="29957" y="50793"/>
                  </a:lnTo>
                  <a:cubicBezTo>
                    <a:pt x="29957" y="50722"/>
                    <a:pt x="29945" y="50650"/>
                    <a:pt x="29933" y="50579"/>
                  </a:cubicBezTo>
                  <a:cubicBezTo>
                    <a:pt x="31505" y="50424"/>
                    <a:pt x="33017" y="50114"/>
                    <a:pt x="34481" y="49674"/>
                  </a:cubicBezTo>
                  <a:cubicBezTo>
                    <a:pt x="34493" y="49745"/>
                    <a:pt x="34517" y="49829"/>
                    <a:pt x="34553" y="49900"/>
                  </a:cubicBezTo>
                  <a:lnTo>
                    <a:pt x="35338" y="51757"/>
                  </a:lnTo>
                  <a:cubicBezTo>
                    <a:pt x="35537" y="52236"/>
                    <a:pt x="36009" y="52529"/>
                    <a:pt x="36506" y="52529"/>
                  </a:cubicBezTo>
                  <a:cubicBezTo>
                    <a:pt x="36665" y="52529"/>
                    <a:pt x="36826" y="52499"/>
                    <a:pt x="36981" y="52436"/>
                  </a:cubicBezTo>
                  <a:lnTo>
                    <a:pt x="39148" y="51543"/>
                  </a:lnTo>
                  <a:cubicBezTo>
                    <a:pt x="39803" y="51281"/>
                    <a:pt x="40113" y="50531"/>
                    <a:pt x="39839" y="49876"/>
                  </a:cubicBezTo>
                  <a:lnTo>
                    <a:pt x="39053" y="48031"/>
                  </a:lnTo>
                  <a:cubicBezTo>
                    <a:pt x="39029" y="47959"/>
                    <a:pt x="38982" y="47888"/>
                    <a:pt x="38946" y="47816"/>
                  </a:cubicBezTo>
                  <a:cubicBezTo>
                    <a:pt x="40279" y="47102"/>
                    <a:pt x="41542" y="46257"/>
                    <a:pt x="42708" y="45304"/>
                  </a:cubicBezTo>
                  <a:cubicBezTo>
                    <a:pt x="42768" y="45388"/>
                    <a:pt x="42827" y="45471"/>
                    <a:pt x="42899" y="45542"/>
                  </a:cubicBezTo>
                  <a:lnTo>
                    <a:pt x="44351" y="46971"/>
                  </a:lnTo>
                  <a:cubicBezTo>
                    <a:pt x="44595" y="47209"/>
                    <a:pt x="44914" y="47328"/>
                    <a:pt x="45234" y="47328"/>
                  </a:cubicBezTo>
                  <a:cubicBezTo>
                    <a:pt x="45554" y="47328"/>
                    <a:pt x="45875" y="47209"/>
                    <a:pt x="46125" y="46971"/>
                  </a:cubicBezTo>
                  <a:lnTo>
                    <a:pt x="47780" y="45340"/>
                  </a:lnTo>
                  <a:cubicBezTo>
                    <a:pt x="48280" y="44852"/>
                    <a:pt x="48280" y="44030"/>
                    <a:pt x="47780" y="43542"/>
                  </a:cubicBezTo>
                  <a:lnTo>
                    <a:pt x="46328" y="42113"/>
                  </a:lnTo>
                  <a:cubicBezTo>
                    <a:pt x="46256" y="42042"/>
                    <a:pt x="46173" y="41982"/>
                    <a:pt x="46102" y="41935"/>
                  </a:cubicBezTo>
                  <a:cubicBezTo>
                    <a:pt x="47042" y="40792"/>
                    <a:pt x="47876" y="39577"/>
                    <a:pt x="48590" y="38268"/>
                  </a:cubicBezTo>
                  <a:cubicBezTo>
                    <a:pt x="48673" y="38339"/>
                    <a:pt x="48769" y="38399"/>
                    <a:pt x="48864" y="38434"/>
                  </a:cubicBezTo>
                  <a:lnTo>
                    <a:pt x="50781" y="39232"/>
                  </a:lnTo>
                  <a:cubicBezTo>
                    <a:pt x="50939" y="39296"/>
                    <a:pt x="51102" y="39327"/>
                    <a:pt x="51262" y="39327"/>
                  </a:cubicBezTo>
                  <a:cubicBezTo>
                    <a:pt x="51753" y="39327"/>
                    <a:pt x="52217" y="39038"/>
                    <a:pt x="52424" y="38553"/>
                  </a:cubicBezTo>
                  <a:lnTo>
                    <a:pt x="53329" y="36446"/>
                  </a:lnTo>
                  <a:cubicBezTo>
                    <a:pt x="53603" y="35803"/>
                    <a:pt x="53293" y="35053"/>
                    <a:pt x="52638" y="34779"/>
                  </a:cubicBezTo>
                  <a:lnTo>
                    <a:pt x="50733" y="33993"/>
                  </a:lnTo>
                  <a:cubicBezTo>
                    <a:pt x="50626" y="33958"/>
                    <a:pt x="50531" y="33934"/>
                    <a:pt x="50424" y="33922"/>
                  </a:cubicBezTo>
                  <a:cubicBezTo>
                    <a:pt x="50864" y="32457"/>
                    <a:pt x="51174" y="30945"/>
                    <a:pt x="51328" y="29374"/>
                  </a:cubicBezTo>
                  <a:cubicBezTo>
                    <a:pt x="51436" y="29409"/>
                    <a:pt x="51555" y="29433"/>
                    <a:pt x="51674" y="29433"/>
                  </a:cubicBezTo>
                  <a:lnTo>
                    <a:pt x="53757" y="29433"/>
                  </a:lnTo>
                  <a:cubicBezTo>
                    <a:pt x="54460" y="29433"/>
                    <a:pt x="55019" y="28862"/>
                    <a:pt x="55019" y="28171"/>
                  </a:cubicBezTo>
                  <a:lnTo>
                    <a:pt x="55019" y="25897"/>
                  </a:lnTo>
                  <a:cubicBezTo>
                    <a:pt x="55019" y="25195"/>
                    <a:pt x="54460" y="24623"/>
                    <a:pt x="53757" y="24623"/>
                  </a:cubicBezTo>
                  <a:lnTo>
                    <a:pt x="51674" y="24623"/>
                  </a:lnTo>
                  <a:cubicBezTo>
                    <a:pt x="51555" y="24623"/>
                    <a:pt x="51436" y="24647"/>
                    <a:pt x="51317" y="24683"/>
                  </a:cubicBezTo>
                  <a:cubicBezTo>
                    <a:pt x="51186" y="23385"/>
                    <a:pt x="50936" y="22111"/>
                    <a:pt x="50590" y="20885"/>
                  </a:cubicBezTo>
                  <a:cubicBezTo>
                    <a:pt x="50709" y="20873"/>
                    <a:pt x="50828" y="20861"/>
                    <a:pt x="50947" y="20813"/>
                  </a:cubicBezTo>
                  <a:lnTo>
                    <a:pt x="52888" y="20087"/>
                  </a:lnTo>
                  <a:cubicBezTo>
                    <a:pt x="53543" y="19837"/>
                    <a:pt x="53876" y="19099"/>
                    <a:pt x="53626" y="18444"/>
                  </a:cubicBezTo>
                  <a:lnTo>
                    <a:pt x="52793" y="16313"/>
                  </a:lnTo>
                  <a:cubicBezTo>
                    <a:pt x="52599" y="15813"/>
                    <a:pt x="52117" y="15508"/>
                    <a:pt x="51611" y="15508"/>
                  </a:cubicBezTo>
                  <a:cubicBezTo>
                    <a:pt x="51465" y="15508"/>
                    <a:pt x="51317" y="15533"/>
                    <a:pt x="51174" y="15586"/>
                  </a:cubicBezTo>
                  <a:lnTo>
                    <a:pt x="49233" y="16313"/>
                  </a:lnTo>
                  <a:cubicBezTo>
                    <a:pt x="49102" y="16360"/>
                    <a:pt x="48995" y="16432"/>
                    <a:pt x="48888" y="16515"/>
                  </a:cubicBezTo>
                  <a:cubicBezTo>
                    <a:pt x="48090" y="14955"/>
                    <a:pt x="47126" y="13503"/>
                    <a:pt x="46018" y="12169"/>
                  </a:cubicBezTo>
                  <a:cubicBezTo>
                    <a:pt x="46125" y="12110"/>
                    <a:pt x="46233" y="12038"/>
                    <a:pt x="46328" y="11955"/>
                  </a:cubicBezTo>
                  <a:lnTo>
                    <a:pt x="47780" y="10526"/>
                  </a:lnTo>
                  <a:cubicBezTo>
                    <a:pt x="48280" y="10026"/>
                    <a:pt x="48280" y="9216"/>
                    <a:pt x="47780" y="8716"/>
                  </a:cubicBezTo>
                  <a:lnTo>
                    <a:pt x="46125" y="7097"/>
                  </a:lnTo>
                  <a:cubicBezTo>
                    <a:pt x="45875" y="6853"/>
                    <a:pt x="45554" y="6731"/>
                    <a:pt x="45234" y="6731"/>
                  </a:cubicBezTo>
                  <a:cubicBezTo>
                    <a:pt x="44914" y="6731"/>
                    <a:pt x="44595" y="6853"/>
                    <a:pt x="44351" y="7097"/>
                  </a:cubicBezTo>
                  <a:lnTo>
                    <a:pt x="42899" y="8526"/>
                  </a:lnTo>
                  <a:cubicBezTo>
                    <a:pt x="42792" y="8621"/>
                    <a:pt x="42720" y="8728"/>
                    <a:pt x="42661" y="8847"/>
                  </a:cubicBezTo>
                  <a:cubicBezTo>
                    <a:pt x="41613" y="8014"/>
                    <a:pt x="40494" y="7252"/>
                    <a:pt x="39315" y="6597"/>
                  </a:cubicBezTo>
                  <a:cubicBezTo>
                    <a:pt x="39398" y="6502"/>
                    <a:pt x="39470" y="6407"/>
                    <a:pt x="39517" y="6287"/>
                  </a:cubicBezTo>
                  <a:lnTo>
                    <a:pt x="40351" y="4454"/>
                  </a:lnTo>
                  <a:cubicBezTo>
                    <a:pt x="40637" y="3811"/>
                    <a:pt x="40339" y="3061"/>
                    <a:pt x="39696" y="2775"/>
                  </a:cubicBezTo>
                  <a:lnTo>
                    <a:pt x="37541" y="1835"/>
                  </a:lnTo>
                  <a:cubicBezTo>
                    <a:pt x="37379" y="1764"/>
                    <a:pt x="37209" y="1731"/>
                    <a:pt x="37042" y="1731"/>
                  </a:cubicBezTo>
                  <a:cubicBezTo>
                    <a:pt x="36560" y="1731"/>
                    <a:pt x="36098" y="2009"/>
                    <a:pt x="35886" y="2477"/>
                  </a:cubicBezTo>
                  <a:lnTo>
                    <a:pt x="35065" y="4311"/>
                  </a:lnTo>
                  <a:cubicBezTo>
                    <a:pt x="35005" y="4430"/>
                    <a:pt x="34981" y="4561"/>
                    <a:pt x="34969" y="4692"/>
                  </a:cubicBezTo>
                  <a:cubicBezTo>
                    <a:pt x="33350" y="4156"/>
                    <a:pt x="31659" y="3787"/>
                    <a:pt x="29909" y="3620"/>
                  </a:cubicBezTo>
                  <a:cubicBezTo>
                    <a:pt x="29933" y="3501"/>
                    <a:pt x="29957" y="3394"/>
                    <a:pt x="29957" y="3263"/>
                  </a:cubicBezTo>
                  <a:lnTo>
                    <a:pt x="29957" y="1275"/>
                  </a:lnTo>
                  <a:cubicBezTo>
                    <a:pt x="29957" y="572"/>
                    <a:pt x="29397" y="1"/>
                    <a:pt x="28695" y="1"/>
                  </a:cubicBezTo>
                  <a:close/>
                </a:path>
              </a:pathLst>
            </a:custGeom>
            <a:solidFill>
              <a:srgbClr val="F8A21C">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7" name="Google Shape;457;p20"/>
          <p:cNvGrpSpPr/>
          <p:nvPr/>
        </p:nvGrpSpPr>
        <p:grpSpPr>
          <a:xfrm flipH="1">
            <a:off x="7676968" y="-2"/>
            <a:ext cx="1467028" cy="1450801"/>
            <a:chOff x="-19" y="-2"/>
            <a:chExt cx="1467028" cy="1450801"/>
          </a:xfrm>
        </p:grpSpPr>
        <p:sp>
          <p:nvSpPr>
            <p:cNvPr id="458" name="Google Shape;458;p20"/>
            <p:cNvSpPr/>
            <p:nvPr/>
          </p:nvSpPr>
          <p:spPr>
            <a:xfrm flipH="1">
              <a:off x="498875" y="-1"/>
              <a:ext cx="122450" cy="412529"/>
            </a:xfrm>
            <a:custGeom>
              <a:avLst/>
              <a:gdLst/>
              <a:ahLst/>
              <a:cxnLst/>
              <a:rect l="l" t="t" r="r" b="b"/>
              <a:pathLst>
                <a:path w="2834" h="5335" extrusionOk="0">
                  <a:moveTo>
                    <a:pt x="0" y="0"/>
                  </a:moveTo>
                  <a:lnTo>
                    <a:pt x="0" y="5334"/>
                  </a:lnTo>
                  <a:lnTo>
                    <a:pt x="2834" y="5334"/>
                  </a:lnTo>
                  <a:lnTo>
                    <a:pt x="2834"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0"/>
            <p:cNvSpPr/>
            <p:nvPr/>
          </p:nvSpPr>
          <p:spPr>
            <a:xfrm flipH="1">
              <a:off x="1" y="615175"/>
              <a:ext cx="387275" cy="122472"/>
            </a:xfrm>
            <a:custGeom>
              <a:avLst/>
              <a:gdLst/>
              <a:ahLst/>
              <a:cxnLst/>
              <a:rect l="l" t="t" r="r" b="b"/>
              <a:pathLst>
                <a:path w="6490" h="2835" extrusionOk="0">
                  <a:moveTo>
                    <a:pt x="0" y="0"/>
                  </a:moveTo>
                  <a:lnTo>
                    <a:pt x="0" y="2834"/>
                  </a:lnTo>
                  <a:lnTo>
                    <a:pt x="6489" y="2834"/>
                  </a:lnTo>
                  <a:lnTo>
                    <a:pt x="6489"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0"/>
            <p:cNvSpPr/>
            <p:nvPr/>
          </p:nvSpPr>
          <p:spPr>
            <a:xfrm flipH="1">
              <a:off x="253509" y="247342"/>
              <a:ext cx="377115" cy="498528"/>
            </a:xfrm>
            <a:custGeom>
              <a:avLst/>
              <a:gdLst/>
              <a:ahLst/>
              <a:cxnLst/>
              <a:rect l="l" t="t" r="r" b="b"/>
              <a:pathLst>
                <a:path w="8728" h="11538" extrusionOk="0">
                  <a:moveTo>
                    <a:pt x="1" y="1"/>
                  </a:moveTo>
                  <a:lnTo>
                    <a:pt x="1" y="2584"/>
                  </a:lnTo>
                  <a:cubicBezTo>
                    <a:pt x="1" y="8335"/>
                    <a:pt x="1703" y="11538"/>
                    <a:pt x="7454" y="11538"/>
                  </a:cubicBezTo>
                  <a:lnTo>
                    <a:pt x="8728" y="11538"/>
                  </a:lnTo>
                  <a:lnTo>
                    <a:pt x="8728" y="8263"/>
                  </a:lnTo>
                  <a:lnTo>
                    <a:pt x="7454" y="8263"/>
                  </a:lnTo>
                  <a:cubicBezTo>
                    <a:pt x="3513" y="8263"/>
                    <a:pt x="3275" y="6537"/>
                    <a:pt x="3275" y="2584"/>
                  </a:cubicBezTo>
                  <a:lnTo>
                    <a:pt x="3275" y="1"/>
                  </a:lnTo>
                  <a:close/>
                </a:path>
              </a:pathLst>
            </a:custGeom>
            <a:solidFill>
              <a:srgbClr val="D76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0"/>
            <p:cNvSpPr/>
            <p:nvPr/>
          </p:nvSpPr>
          <p:spPr>
            <a:xfrm flipH="1">
              <a:off x="219548" y="539554"/>
              <a:ext cx="70515" cy="265985"/>
            </a:xfrm>
            <a:custGeom>
              <a:avLst/>
              <a:gdLst/>
              <a:ahLst/>
              <a:cxnLst/>
              <a:rect l="l" t="t" r="r" b="b"/>
              <a:pathLst>
                <a:path w="1632" h="6156" extrusionOk="0">
                  <a:moveTo>
                    <a:pt x="810" y="0"/>
                  </a:moveTo>
                  <a:cubicBezTo>
                    <a:pt x="358" y="0"/>
                    <a:pt x="1" y="369"/>
                    <a:pt x="1" y="822"/>
                  </a:cubicBezTo>
                  <a:lnTo>
                    <a:pt x="1" y="5334"/>
                  </a:lnTo>
                  <a:cubicBezTo>
                    <a:pt x="1" y="5787"/>
                    <a:pt x="358" y="6156"/>
                    <a:pt x="810" y="6156"/>
                  </a:cubicBezTo>
                  <a:cubicBezTo>
                    <a:pt x="1275" y="6156"/>
                    <a:pt x="1632" y="5787"/>
                    <a:pt x="1632" y="5334"/>
                  </a:cubicBezTo>
                  <a:lnTo>
                    <a:pt x="1632" y="822"/>
                  </a:lnTo>
                  <a:cubicBezTo>
                    <a:pt x="1632" y="369"/>
                    <a:pt x="1275" y="0"/>
                    <a:pt x="810" y="0"/>
                  </a:cubicBezTo>
                  <a:close/>
                </a:path>
              </a:pathLst>
            </a:custGeom>
            <a:solidFill>
              <a:srgbClr val="D76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0"/>
            <p:cNvSpPr/>
            <p:nvPr/>
          </p:nvSpPr>
          <p:spPr>
            <a:xfrm flipH="1">
              <a:off x="430962" y="211825"/>
              <a:ext cx="265510" cy="71076"/>
            </a:xfrm>
            <a:custGeom>
              <a:avLst/>
              <a:gdLst/>
              <a:ahLst/>
              <a:cxnLst/>
              <a:rect l="l" t="t" r="r" b="b"/>
              <a:pathLst>
                <a:path w="6145" h="1645" extrusionOk="0">
                  <a:moveTo>
                    <a:pt x="822" y="1"/>
                  </a:moveTo>
                  <a:cubicBezTo>
                    <a:pt x="358" y="1"/>
                    <a:pt x="1" y="370"/>
                    <a:pt x="1" y="823"/>
                  </a:cubicBezTo>
                  <a:cubicBezTo>
                    <a:pt x="1" y="1275"/>
                    <a:pt x="358" y="1644"/>
                    <a:pt x="822" y="1644"/>
                  </a:cubicBezTo>
                  <a:lnTo>
                    <a:pt x="5323" y="1644"/>
                  </a:lnTo>
                  <a:cubicBezTo>
                    <a:pt x="5775" y="1644"/>
                    <a:pt x="6144" y="1275"/>
                    <a:pt x="6144" y="823"/>
                  </a:cubicBezTo>
                  <a:cubicBezTo>
                    <a:pt x="6144" y="370"/>
                    <a:pt x="5775" y="1"/>
                    <a:pt x="5323" y="1"/>
                  </a:cubicBezTo>
                  <a:close/>
                </a:path>
              </a:pathLst>
            </a:custGeom>
            <a:solidFill>
              <a:srgbClr val="D76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0"/>
            <p:cNvSpPr/>
            <p:nvPr/>
          </p:nvSpPr>
          <p:spPr>
            <a:xfrm flipH="1">
              <a:off x="1275600" y="-2"/>
              <a:ext cx="121975" cy="918924"/>
            </a:xfrm>
            <a:custGeom>
              <a:avLst/>
              <a:gdLst/>
              <a:ahLst/>
              <a:cxnLst/>
              <a:rect l="l" t="t" r="r" b="b"/>
              <a:pathLst>
                <a:path w="2823" h="31838" extrusionOk="0">
                  <a:moveTo>
                    <a:pt x="1" y="0"/>
                  </a:moveTo>
                  <a:lnTo>
                    <a:pt x="1" y="31838"/>
                  </a:lnTo>
                  <a:lnTo>
                    <a:pt x="2823" y="31838"/>
                  </a:lnTo>
                  <a:lnTo>
                    <a:pt x="2823"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0"/>
            <p:cNvSpPr/>
            <p:nvPr/>
          </p:nvSpPr>
          <p:spPr>
            <a:xfrm flipH="1">
              <a:off x="-19" y="1253200"/>
              <a:ext cx="964919" cy="121975"/>
            </a:xfrm>
            <a:custGeom>
              <a:avLst/>
              <a:gdLst/>
              <a:ahLst/>
              <a:cxnLst/>
              <a:rect l="l" t="t" r="r" b="b"/>
              <a:pathLst>
                <a:path w="26635" h="2823" extrusionOk="0">
                  <a:moveTo>
                    <a:pt x="0" y="1"/>
                  </a:moveTo>
                  <a:lnTo>
                    <a:pt x="0" y="2822"/>
                  </a:lnTo>
                  <a:lnTo>
                    <a:pt x="26634" y="2822"/>
                  </a:lnTo>
                  <a:lnTo>
                    <a:pt x="26634"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0"/>
            <p:cNvSpPr/>
            <p:nvPr/>
          </p:nvSpPr>
          <p:spPr>
            <a:xfrm flipH="1">
              <a:off x="844475" y="750621"/>
              <a:ext cx="562864" cy="634329"/>
            </a:xfrm>
            <a:custGeom>
              <a:avLst/>
              <a:gdLst/>
              <a:ahLst/>
              <a:cxnLst/>
              <a:rect l="l" t="t" r="r" b="b"/>
              <a:pathLst>
                <a:path w="13027" h="14681" extrusionOk="0">
                  <a:moveTo>
                    <a:pt x="1" y="0"/>
                  </a:moveTo>
                  <a:lnTo>
                    <a:pt x="1" y="4239"/>
                  </a:lnTo>
                  <a:cubicBezTo>
                    <a:pt x="1" y="10001"/>
                    <a:pt x="4692" y="14681"/>
                    <a:pt x="10442" y="14681"/>
                  </a:cubicBezTo>
                  <a:lnTo>
                    <a:pt x="13026" y="14681"/>
                  </a:lnTo>
                  <a:lnTo>
                    <a:pt x="13026" y="11406"/>
                  </a:lnTo>
                  <a:lnTo>
                    <a:pt x="10442" y="11406"/>
                  </a:lnTo>
                  <a:cubicBezTo>
                    <a:pt x="6490" y="11406"/>
                    <a:pt x="3275" y="8192"/>
                    <a:pt x="3275" y="4239"/>
                  </a:cubicBezTo>
                  <a:lnTo>
                    <a:pt x="3275" y="0"/>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0"/>
            <p:cNvSpPr/>
            <p:nvPr/>
          </p:nvSpPr>
          <p:spPr>
            <a:xfrm flipH="1">
              <a:off x="1200980" y="716141"/>
              <a:ext cx="266029" cy="71033"/>
            </a:xfrm>
            <a:custGeom>
              <a:avLst/>
              <a:gdLst/>
              <a:ahLst/>
              <a:cxnLst/>
              <a:rect l="l" t="t" r="r" b="b"/>
              <a:pathLst>
                <a:path w="6157" h="1644" extrusionOk="0">
                  <a:moveTo>
                    <a:pt x="822" y="1"/>
                  </a:moveTo>
                  <a:cubicBezTo>
                    <a:pt x="370" y="1"/>
                    <a:pt x="1" y="370"/>
                    <a:pt x="1" y="822"/>
                  </a:cubicBezTo>
                  <a:cubicBezTo>
                    <a:pt x="1" y="1275"/>
                    <a:pt x="370" y="1644"/>
                    <a:pt x="822" y="1644"/>
                  </a:cubicBezTo>
                  <a:lnTo>
                    <a:pt x="5335" y="1644"/>
                  </a:lnTo>
                  <a:cubicBezTo>
                    <a:pt x="5787" y="1644"/>
                    <a:pt x="6156" y="1275"/>
                    <a:pt x="6156" y="822"/>
                  </a:cubicBezTo>
                  <a:cubicBezTo>
                    <a:pt x="6156" y="370"/>
                    <a:pt x="5787" y="1"/>
                    <a:pt x="5335"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0"/>
            <p:cNvSpPr/>
            <p:nvPr/>
          </p:nvSpPr>
          <p:spPr>
            <a:xfrm flipH="1">
              <a:off x="809002" y="1185332"/>
              <a:ext cx="71033" cy="265467"/>
            </a:xfrm>
            <a:custGeom>
              <a:avLst/>
              <a:gdLst/>
              <a:ahLst/>
              <a:cxnLst/>
              <a:rect l="l" t="t" r="r" b="b"/>
              <a:pathLst>
                <a:path w="1644" h="6144" extrusionOk="0">
                  <a:moveTo>
                    <a:pt x="822" y="0"/>
                  </a:moveTo>
                  <a:cubicBezTo>
                    <a:pt x="370" y="0"/>
                    <a:pt x="1" y="357"/>
                    <a:pt x="1" y="810"/>
                  </a:cubicBezTo>
                  <a:lnTo>
                    <a:pt x="1" y="5322"/>
                  </a:lnTo>
                  <a:cubicBezTo>
                    <a:pt x="1" y="5775"/>
                    <a:pt x="370" y="6144"/>
                    <a:pt x="822" y="6144"/>
                  </a:cubicBezTo>
                  <a:cubicBezTo>
                    <a:pt x="1286" y="6144"/>
                    <a:pt x="1644" y="5775"/>
                    <a:pt x="1644" y="5322"/>
                  </a:cubicBezTo>
                  <a:lnTo>
                    <a:pt x="1644" y="810"/>
                  </a:lnTo>
                  <a:cubicBezTo>
                    <a:pt x="1644" y="357"/>
                    <a:pt x="1286" y="0"/>
                    <a:pt x="822"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86"/>
        <p:cNvGrpSpPr/>
        <p:nvPr/>
      </p:nvGrpSpPr>
      <p:grpSpPr>
        <a:xfrm>
          <a:off x="0" y="0"/>
          <a:ext cx="0" cy="0"/>
          <a:chOff x="0" y="0"/>
          <a:chExt cx="0" cy="0"/>
        </a:xfrm>
      </p:grpSpPr>
      <p:sp>
        <p:nvSpPr>
          <p:cNvPr id="87" name="Google Shape;87;p3"/>
          <p:cNvSpPr txBox="1">
            <a:spLocks noGrp="1"/>
          </p:cNvSpPr>
          <p:nvPr>
            <p:ph type="title"/>
          </p:nvPr>
        </p:nvSpPr>
        <p:spPr>
          <a:xfrm>
            <a:off x="2621700" y="2335651"/>
            <a:ext cx="3900600" cy="1146900"/>
          </a:xfrm>
          <a:prstGeom prst="rect">
            <a:avLst/>
          </a:prstGeom>
        </p:spPr>
        <p:txBody>
          <a:bodyPr spcFirstLastPara="1" wrap="square" lIns="91425" tIns="91425" rIns="91425" bIns="91425" anchor="ctr"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88" name="Google Shape;88;p3"/>
          <p:cNvSpPr txBox="1">
            <a:spLocks noGrp="1"/>
          </p:cNvSpPr>
          <p:nvPr>
            <p:ph type="title" idx="2" hasCustomPrompt="1"/>
          </p:nvPr>
        </p:nvSpPr>
        <p:spPr>
          <a:xfrm>
            <a:off x="2621695" y="883388"/>
            <a:ext cx="3900600" cy="1360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12000"/>
              <a:buNone/>
              <a:defRPr sz="12000">
                <a:solidFill>
                  <a:schemeClr val="lt2"/>
                </a:solidFill>
              </a:defRPr>
            </a:lvl1pPr>
            <a:lvl2pPr lvl="1" rtl="0">
              <a:spcBef>
                <a:spcPts val="0"/>
              </a:spcBef>
              <a:spcAft>
                <a:spcPts val="0"/>
              </a:spcAft>
              <a:buClr>
                <a:schemeClr val="lt2"/>
              </a:buClr>
              <a:buSzPts val="12000"/>
              <a:buNone/>
              <a:defRPr sz="12000">
                <a:solidFill>
                  <a:schemeClr val="lt2"/>
                </a:solidFill>
              </a:defRPr>
            </a:lvl2pPr>
            <a:lvl3pPr lvl="2" rtl="0">
              <a:spcBef>
                <a:spcPts val="0"/>
              </a:spcBef>
              <a:spcAft>
                <a:spcPts val="0"/>
              </a:spcAft>
              <a:buClr>
                <a:schemeClr val="lt2"/>
              </a:buClr>
              <a:buSzPts val="12000"/>
              <a:buNone/>
              <a:defRPr sz="12000">
                <a:solidFill>
                  <a:schemeClr val="lt2"/>
                </a:solidFill>
              </a:defRPr>
            </a:lvl3pPr>
            <a:lvl4pPr lvl="3" rtl="0">
              <a:spcBef>
                <a:spcPts val="0"/>
              </a:spcBef>
              <a:spcAft>
                <a:spcPts val="0"/>
              </a:spcAft>
              <a:buClr>
                <a:schemeClr val="lt2"/>
              </a:buClr>
              <a:buSzPts val="12000"/>
              <a:buNone/>
              <a:defRPr sz="12000">
                <a:solidFill>
                  <a:schemeClr val="lt2"/>
                </a:solidFill>
              </a:defRPr>
            </a:lvl4pPr>
            <a:lvl5pPr lvl="4" rtl="0">
              <a:spcBef>
                <a:spcPts val="0"/>
              </a:spcBef>
              <a:spcAft>
                <a:spcPts val="0"/>
              </a:spcAft>
              <a:buClr>
                <a:schemeClr val="lt2"/>
              </a:buClr>
              <a:buSzPts val="12000"/>
              <a:buNone/>
              <a:defRPr sz="12000">
                <a:solidFill>
                  <a:schemeClr val="lt2"/>
                </a:solidFill>
              </a:defRPr>
            </a:lvl5pPr>
            <a:lvl6pPr lvl="5" rtl="0">
              <a:spcBef>
                <a:spcPts val="0"/>
              </a:spcBef>
              <a:spcAft>
                <a:spcPts val="0"/>
              </a:spcAft>
              <a:buClr>
                <a:schemeClr val="lt2"/>
              </a:buClr>
              <a:buSzPts val="12000"/>
              <a:buNone/>
              <a:defRPr sz="12000">
                <a:solidFill>
                  <a:schemeClr val="lt2"/>
                </a:solidFill>
              </a:defRPr>
            </a:lvl6pPr>
            <a:lvl7pPr lvl="6" rtl="0">
              <a:spcBef>
                <a:spcPts val="0"/>
              </a:spcBef>
              <a:spcAft>
                <a:spcPts val="0"/>
              </a:spcAft>
              <a:buClr>
                <a:schemeClr val="lt2"/>
              </a:buClr>
              <a:buSzPts val="12000"/>
              <a:buNone/>
              <a:defRPr sz="12000">
                <a:solidFill>
                  <a:schemeClr val="lt2"/>
                </a:solidFill>
              </a:defRPr>
            </a:lvl7pPr>
            <a:lvl8pPr lvl="7" rtl="0">
              <a:spcBef>
                <a:spcPts val="0"/>
              </a:spcBef>
              <a:spcAft>
                <a:spcPts val="0"/>
              </a:spcAft>
              <a:buClr>
                <a:schemeClr val="lt2"/>
              </a:buClr>
              <a:buSzPts val="12000"/>
              <a:buNone/>
              <a:defRPr sz="12000">
                <a:solidFill>
                  <a:schemeClr val="lt2"/>
                </a:solidFill>
              </a:defRPr>
            </a:lvl8pPr>
            <a:lvl9pPr lvl="8" rtl="0">
              <a:spcBef>
                <a:spcPts val="0"/>
              </a:spcBef>
              <a:spcAft>
                <a:spcPts val="0"/>
              </a:spcAft>
              <a:buClr>
                <a:schemeClr val="lt2"/>
              </a:buClr>
              <a:buSzPts val="12000"/>
              <a:buNone/>
              <a:defRPr sz="12000">
                <a:solidFill>
                  <a:schemeClr val="lt2"/>
                </a:solidFill>
              </a:defRPr>
            </a:lvl9pPr>
          </a:lstStyle>
          <a:p>
            <a:r>
              <a:t>xx%</a:t>
            </a:r>
          </a:p>
        </p:txBody>
      </p:sp>
      <p:sp>
        <p:nvSpPr>
          <p:cNvPr id="89" name="Google Shape;89;p3"/>
          <p:cNvSpPr txBox="1">
            <a:spLocks noGrp="1"/>
          </p:cNvSpPr>
          <p:nvPr>
            <p:ph type="subTitle" idx="1"/>
          </p:nvPr>
        </p:nvSpPr>
        <p:spPr>
          <a:xfrm>
            <a:off x="2621700" y="3574015"/>
            <a:ext cx="3900600" cy="68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grpSp>
        <p:nvGrpSpPr>
          <p:cNvPr id="90" name="Google Shape;90;p3"/>
          <p:cNvGrpSpPr/>
          <p:nvPr/>
        </p:nvGrpSpPr>
        <p:grpSpPr>
          <a:xfrm>
            <a:off x="5778002" y="-651182"/>
            <a:ext cx="3967548" cy="4284114"/>
            <a:chOff x="5778002" y="-651182"/>
            <a:chExt cx="3967548" cy="4284114"/>
          </a:xfrm>
        </p:grpSpPr>
        <p:sp>
          <p:nvSpPr>
            <p:cNvPr id="91" name="Google Shape;91;p3"/>
            <p:cNvSpPr/>
            <p:nvPr/>
          </p:nvSpPr>
          <p:spPr>
            <a:xfrm rot="-5690340">
              <a:off x="5822091" y="-255177"/>
              <a:ext cx="1091417" cy="1091417"/>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alpha val="240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2" name="Google Shape;92;p3"/>
            <p:cNvSpPr/>
            <p:nvPr/>
          </p:nvSpPr>
          <p:spPr>
            <a:xfrm rot="10381558">
              <a:off x="7022406" y="-504260"/>
              <a:ext cx="2576663" cy="2569832"/>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5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3" name="Google Shape;93;p3"/>
            <p:cNvSpPr/>
            <p:nvPr/>
          </p:nvSpPr>
          <p:spPr>
            <a:xfrm>
              <a:off x="8071675" y="2110850"/>
              <a:ext cx="1549226" cy="1522082"/>
            </a:xfrm>
            <a:custGeom>
              <a:avLst/>
              <a:gdLst/>
              <a:ahLst/>
              <a:cxnLst/>
              <a:rect l="l" t="t" r="r" b="b"/>
              <a:pathLst>
                <a:path w="55020" h="54056" extrusionOk="0">
                  <a:moveTo>
                    <a:pt x="27409" y="22218"/>
                  </a:moveTo>
                  <a:cubicBezTo>
                    <a:pt x="30147" y="22218"/>
                    <a:pt x="32374" y="24397"/>
                    <a:pt x="32374" y="27100"/>
                  </a:cubicBezTo>
                  <a:cubicBezTo>
                    <a:pt x="32374" y="29802"/>
                    <a:pt x="30147" y="31981"/>
                    <a:pt x="27409" y="31981"/>
                  </a:cubicBezTo>
                  <a:cubicBezTo>
                    <a:pt x="24658" y="31981"/>
                    <a:pt x="22432" y="29802"/>
                    <a:pt x="22432" y="27100"/>
                  </a:cubicBezTo>
                  <a:cubicBezTo>
                    <a:pt x="22432" y="24397"/>
                    <a:pt x="24658" y="22218"/>
                    <a:pt x="27409" y="22218"/>
                  </a:cubicBezTo>
                  <a:close/>
                  <a:moveTo>
                    <a:pt x="29099" y="6907"/>
                  </a:moveTo>
                  <a:cubicBezTo>
                    <a:pt x="39708" y="7752"/>
                    <a:pt x="48042" y="16467"/>
                    <a:pt x="48042" y="27100"/>
                  </a:cubicBezTo>
                  <a:cubicBezTo>
                    <a:pt x="48042" y="29767"/>
                    <a:pt x="47507" y="32326"/>
                    <a:pt x="46554" y="34660"/>
                  </a:cubicBezTo>
                  <a:lnTo>
                    <a:pt x="34779" y="28052"/>
                  </a:lnTo>
                  <a:cubicBezTo>
                    <a:pt x="34826" y="27742"/>
                    <a:pt x="34850" y="27421"/>
                    <a:pt x="34850" y="27100"/>
                  </a:cubicBezTo>
                  <a:cubicBezTo>
                    <a:pt x="34850" y="23635"/>
                    <a:pt x="32398" y="20742"/>
                    <a:pt x="29099" y="19980"/>
                  </a:cubicBezTo>
                  <a:lnTo>
                    <a:pt x="29099" y="6907"/>
                  </a:lnTo>
                  <a:close/>
                  <a:moveTo>
                    <a:pt x="26552" y="6847"/>
                  </a:moveTo>
                  <a:lnTo>
                    <a:pt x="26552" y="19837"/>
                  </a:lnTo>
                  <a:cubicBezTo>
                    <a:pt x="22837" y="20253"/>
                    <a:pt x="19955" y="23349"/>
                    <a:pt x="19955" y="27100"/>
                  </a:cubicBezTo>
                  <a:cubicBezTo>
                    <a:pt x="19955" y="27492"/>
                    <a:pt x="20003" y="27873"/>
                    <a:pt x="20063" y="28243"/>
                  </a:cubicBezTo>
                  <a:lnTo>
                    <a:pt x="8323" y="34827"/>
                  </a:lnTo>
                  <a:cubicBezTo>
                    <a:pt x="7323" y="32445"/>
                    <a:pt x="6775" y="29838"/>
                    <a:pt x="6775" y="27100"/>
                  </a:cubicBezTo>
                  <a:cubicBezTo>
                    <a:pt x="6775" y="16193"/>
                    <a:pt x="15550" y="7300"/>
                    <a:pt x="26552" y="6847"/>
                  </a:cubicBezTo>
                  <a:close/>
                  <a:moveTo>
                    <a:pt x="33993" y="30505"/>
                  </a:moveTo>
                  <a:lnTo>
                    <a:pt x="45447" y="36922"/>
                  </a:lnTo>
                  <a:cubicBezTo>
                    <a:pt x="41934" y="43149"/>
                    <a:pt x="35172" y="47364"/>
                    <a:pt x="27409" y="47364"/>
                  </a:cubicBezTo>
                  <a:cubicBezTo>
                    <a:pt x="19705" y="47364"/>
                    <a:pt x="12990" y="43221"/>
                    <a:pt x="9454" y="37077"/>
                  </a:cubicBezTo>
                  <a:lnTo>
                    <a:pt x="20908" y="30660"/>
                  </a:lnTo>
                  <a:cubicBezTo>
                    <a:pt x="22170" y="32898"/>
                    <a:pt x="24611" y="34410"/>
                    <a:pt x="27409" y="34410"/>
                  </a:cubicBezTo>
                  <a:cubicBezTo>
                    <a:pt x="30266" y="34410"/>
                    <a:pt x="32743" y="32826"/>
                    <a:pt x="33993" y="30505"/>
                  </a:cubicBezTo>
                  <a:close/>
                  <a:moveTo>
                    <a:pt x="26325" y="1"/>
                  </a:moveTo>
                  <a:cubicBezTo>
                    <a:pt x="25635" y="1"/>
                    <a:pt x="25063" y="572"/>
                    <a:pt x="25063" y="1275"/>
                  </a:cubicBezTo>
                  <a:lnTo>
                    <a:pt x="25063" y="3263"/>
                  </a:lnTo>
                  <a:cubicBezTo>
                    <a:pt x="25063" y="3382"/>
                    <a:pt x="25087" y="3490"/>
                    <a:pt x="25111" y="3597"/>
                  </a:cubicBezTo>
                  <a:cubicBezTo>
                    <a:pt x="23551" y="3740"/>
                    <a:pt x="22027" y="4037"/>
                    <a:pt x="20551" y="4466"/>
                  </a:cubicBezTo>
                  <a:cubicBezTo>
                    <a:pt x="20539" y="4359"/>
                    <a:pt x="20515" y="4263"/>
                    <a:pt x="20467" y="4156"/>
                  </a:cubicBezTo>
                  <a:lnTo>
                    <a:pt x="19694" y="2311"/>
                  </a:lnTo>
                  <a:cubicBezTo>
                    <a:pt x="19487" y="1826"/>
                    <a:pt x="19016" y="1537"/>
                    <a:pt x="18526" y="1537"/>
                  </a:cubicBezTo>
                  <a:cubicBezTo>
                    <a:pt x="18367" y="1537"/>
                    <a:pt x="18205" y="1568"/>
                    <a:pt x="18050" y="1632"/>
                  </a:cubicBezTo>
                  <a:lnTo>
                    <a:pt x="15872" y="2513"/>
                  </a:lnTo>
                  <a:cubicBezTo>
                    <a:pt x="15217" y="2787"/>
                    <a:pt x="14907" y="3537"/>
                    <a:pt x="15181" y="4180"/>
                  </a:cubicBezTo>
                  <a:lnTo>
                    <a:pt x="15967" y="6037"/>
                  </a:lnTo>
                  <a:cubicBezTo>
                    <a:pt x="16003" y="6121"/>
                    <a:pt x="16050" y="6192"/>
                    <a:pt x="16098" y="6264"/>
                  </a:cubicBezTo>
                  <a:cubicBezTo>
                    <a:pt x="14752" y="6966"/>
                    <a:pt x="13478" y="7800"/>
                    <a:pt x="12300" y="8740"/>
                  </a:cubicBezTo>
                  <a:cubicBezTo>
                    <a:pt x="12252" y="8657"/>
                    <a:pt x="12193" y="8585"/>
                    <a:pt x="12133" y="8526"/>
                  </a:cubicBezTo>
                  <a:lnTo>
                    <a:pt x="10681" y="7097"/>
                  </a:lnTo>
                  <a:cubicBezTo>
                    <a:pt x="10430" y="6853"/>
                    <a:pt x="10109" y="6731"/>
                    <a:pt x="9789" y="6731"/>
                  </a:cubicBezTo>
                  <a:cubicBezTo>
                    <a:pt x="9469" y="6731"/>
                    <a:pt x="9151" y="6853"/>
                    <a:pt x="8906" y="7097"/>
                  </a:cubicBezTo>
                  <a:lnTo>
                    <a:pt x="7252" y="8716"/>
                  </a:lnTo>
                  <a:cubicBezTo>
                    <a:pt x="6740" y="9216"/>
                    <a:pt x="6740" y="10026"/>
                    <a:pt x="7252" y="10526"/>
                  </a:cubicBezTo>
                  <a:lnTo>
                    <a:pt x="8704" y="11955"/>
                  </a:lnTo>
                  <a:cubicBezTo>
                    <a:pt x="8752" y="12002"/>
                    <a:pt x="8799" y="12038"/>
                    <a:pt x="8859" y="12074"/>
                  </a:cubicBezTo>
                  <a:cubicBezTo>
                    <a:pt x="7906" y="13205"/>
                    <a:pt x="7073" y="14431"/>
                    <a:pt x="6347" y="15717"/>
                  </a:cubicBezTo>
                  <a:cubicBezTo>
                    <a:pt x="6287" y="15681"/>
                    <a:pt x="6228" y="15646"/>
                    <a:pt x="6156" y="15622"/>
                  </a:cubicBezTo>
                  <a:lnTo>
                    <a:pt x="4251" y="14836"/>
                  </a:lnTo>
                  <a:cubicBezTo>
                    <a:pt x="4093" y="14772"/>
                    <a:pt x="3929" y="14741"/>
                    <a:pt x="3767" y="14741"/>
                  </a:cubicBezTo>
                  <a:cubicBezTo>
                    <a:pt x="3273" y="14741"/>
                    <a:pt x="2803" y="15027"/>
                    <a:pt x="2596" y="15503"/>
                  </a:cubicBezTo>
                  <a:lnTo>
                    <a:pt x="1703" y="17610"/>
                  </a:lnTo>
                  <a:cubicBezTo>
                    <a:pt x="1429" y="18265"/>
                    <a:pt x="1727" y="19003"/>
                    <a:pt x="2382" y="19277"/>
                  </a:cubicBezTo>
                  <a:lnTo>
                    <a:pt x="4287" y="20063"/>
                  </a:lnTo>
                  <a:cubicBezTo>
                    <a:pt x="4346" y="20087"/>
                    <a:pt x="4394" y="20099"/>
                    <a:pt x="4442" y="20111"/>
                  </a:cubicBezTo>
                  <a:cubicBezTo>
                    <a:pt x="3977" y="21563"/>
                    <a:pt x="3668" y="23087"/>
                    <a:pt x="3501" y="24647"/>
                  </a:cubicBezTo>
                  <a:cubicBezTo>
                    <a:pt x="3453" y="24635"/>
                    <a:pt x="3394" y="24623"/>
                    <a:pt x="3346" y="24623"/>
                  </a:cubicBezTo>
                  <a:lnTo>
                    <a:pt x="1263" y="24623"/>
                  </a:lnTo>
                  <a:cubicBezTo>
                    <a:pt x="572" y="24623"/>
                    <a:pt x="1" y="25195"/>
                    <a:pt x="1" y="25897"/>
                  </a:cubicBezTo>
                  <a:lnTo>
                    <a:pt x="1" y="28171"/>
                  </a:lnTo>
                  <a:cubicBezTo>
                    <a:pt x="1" y="28862"/>
                    <a:pt x="572" y="29433"/>
                    <a:pt x="1263" y="29433"/>
                  </a:cubicBezTo>
                  <a:lnTo>
                    <a:pt x="3346" y="29433"/>
                  </a:lnTo>
                  <a:cubicBezTo>
                    <a:pt x="3394" y="29433"/>
                    <a:pt x="3442" y="29421"/>
                    <a:pt x="3489" y="29421"/>
                  </a:cubicBezTo>
                  <a:cubicBezTo>
                    <a:pt x="3620" y="30719"/>
                    <a:pt x="3858" y="31993"/>
                    <a:pt x="4192" y="33219"/>
                  </a:cubicBezTo>
                  <a:cubicBezTo>
                    <a:pt x="4156" y="33231"/>
                    <a:pt x="4108" y="33231"/>
                    <a:pt x="4073" y="33243"/>
                  </a:cubicBezTo>
                  <a:lnTo>
                    <a:pt x="2132" y="33969"/>
                  </a:lnTo>
                  <a:cubicBezTo>
                    <a:pt x="1477" y="34219"/>
                    <a:pt x="1144" y="34958"/>
                    <a:pt x="1406" y="35613"/>
                  </a:cubicBezTo>
                  <a:lnTo>
                    <a:pt x="2227" y="37744"/>
                  </a:lnTo>
                  <a:cubicBezTo>
                    <a:pt x="2420" y="38248"/>
                    <a:pt x="2895" y="38555"/>
                    <a:pt x="3402" y="38555"/>
                  </a:cubicBezTo>
                  <a:cubicBezTo>
                    <a:pt x="3554" y="38555"/>
                    <a:pt x="3708" y="38527"/>
                    <a:pt x="3858" y="38470"/>
                  </a:cubicBezTo>
                  <a:lnTo>
                    <a:pt x="5787" y="37744"/>
                  </a:lnTo>
                  <a:cubicBezTo>
                    <a:pt x="5835" y="37732"/>
                    <a:pt x="5882" y="37708"/>
                    <a:pt x="5918" y="37684"/>
                  </a:cubicBezTo>
                  <a:cubicBezTo>
                    <a:pt x="6716" y="39244"/>
                    <a:pt x="7680" y="40696"/>
                    <a:pt x="8787" y="42042"/>
                  </a:cubicBezTo>
                  <a:cubicBezTo>
                    <a:pt x="8764" y="42066"/>
                    <a:pt x="8728" y="42078"/>
                    <a:pt x="8704" y="42113"/>
                  </a:cubicBezTo>
                  <a:lnTo>
                    <a:pt x="7252" y="43542"/>
                  </a:lnTo>
                  <a:cubicBezTo>
                    <a:pt x="6740" y="44030"/>
                    <a:pt x="6740" y="44852"/>
                    <a:pt x="7252" y="45340"/>
                  </a:cubicBezTo>
                  <a:lnTo>
                    <a:pt x="8906" y="46971"/>
                  </a:lnTo>
                  <a:cubicBezTo>
                    <a:pt x="9151" y="47209"/>
                    <a:pt x="9469" y="47328"/>
                    <a:pt x="9789" y="47328"/>
                  </a:cubicBezTo>
                  <a:cubicBezTo>
                    <a:pt x="10109" y="47328"/>
                    <a:pt x="10430" y="47209"/>
                    <a:pt x="10681" y="46971"/>
                  </a:cubicBezTo>
                  <a:lnTo>
                    <a:pt x="12133" y="45542"/>
                  </a:lnTo>
                  <a:cubicBezTo>
                    <a:pt x="12169" y="45495"/>
                    <a:pt x="12205" y="45459"/>
                    <a:pt x="12240" y="45411"/>
                  </a:cubicBezTo>
                  <a:cubicBezTo>
                    <a:pt x="13276" y="46245"/>
                    <a:pt x="14395" y="46995"/>
                    <a:pt x="15574" y="47650"/>
                  </a:cubicBezTo>
                  <a:cubicBezTo>
                    <a:pt x="15550" y="47685"/>
                    <a:pt x="15526" y="47733"/>
                    <a:pt x="15503" y="47769"/>
                  </a:cubicBezTo>
                  <a:lnTo>
                    <a:pt x="14681" y="49602"/>
                  </a:lnTo>
                  <a:cubicBezTo>
                    <a:pt x="14383" y="50245"/>
                    <a:pt x="14681" y="51007"/>
                    <a:pt x="15324" y="51281"/>
                  </a:cubicBezTo>
                  <a:lnTo>
                    <a:pt x="17479" y="52222"/>
                  </a:lnTo>
                  <a:cubicBezTo>
                    <a:pt x="17641" y="52292"/>
                    <a:pt x="17811" y="52326"/>
                    <a:pt x="17978" y="52326"/>
                  </a:cubicBezTo>
                  <a:cubicBezTo>
                    <a:pt x="18460" y="52326"/>
                    <a:pt x="18922" y="52047"/>
                    <a:pt x="19134" y="51579"/>
                  </a:cubicBezTo>
                  <a:lnTo>
                    <a:pt x="19967" y="49745"/>
                  </a:lnTo>
                  <a:cubicBezTo>
                    <a:pt x="19991" y="49686"/>
                    <a:pt x="20003" y="49626"/>
                    <a:pt x="20027" y="49567"/>
                  </a:cubicBezTo>
                  <a:cubicBezTo>
                    <a:pt x="21646" y="50079"/>
                    <a:pt x="23337" y="50436"/>
                    <a:pt x="25087" y="50602"/>
                  </a:cubicBezTo>
                  <a:cubicBezTo>
                    <a:pt x="25075" y="50662"/>
                    <a:pt x="25063" y="50722"/>
                    <a:pt x="25063" y="50793"/>
                  </a:cubicBezTo>
                  <a:lnTo>
                    <a:pt x="25063" y="52793"/>
                  </a:lnTo>
                  <a:cubicBezTo>
                    <a:pt x="25063" y="53484"/>
                    <a:pt x="25635" y="54055"/>
                    <a:pt x="26325" y="54055"/>
                  </a:cubicBezTo>
                  <a:lnTo>
                    <a:pt x="28695" y="54055"/>
                  </a:lnTo>
                  <a:cubicBezTo>
                    <a:pt x="29397" y="54055"/>
                    <a:pt x="29957" y="53484"/>
                    <a:pt x="29957" y="52793"/>
                  </a:cubicBezTo>
                  <a:lnTo>
                    <a:pt x="29957" y="50793"/>
                  </a:lnTo>
                  <a:cubicBezTo>
                    <a:pt x="29957" y="50722"/>
                    <a:pt x="29945" y="50650"/>
                    <a:pt x="29933" y="50579"/>
                  </a:cubicBezTo>
                  <a:cubicBezTo>
                    <a:pt x="31505" y="50424"/>
                    <a:pt x="33017" y="50114"/>
                    <a:pt x="34481" y="49674"/>
                  </a:cubicBezTo>
                  <a:cubicBezTo>
                    <a:pt x="34493" y="49745"/>
                    <a:pt x="34517" y="49829"/>
                    <a:pt x="34553" y="49900"/>
                  </a:cubicBezTo>
                  <a:lnTo>
                    <a:pt x="35338" y="51757"/>
                  </a:lnTo>
                  <a:cubicBezTo>
                    <a:pt x="35537" y="52236"/>
                    <a:pt x="36009" y="52529"/>
                    <a:pt x="36506" y="52529"/>
                  </a:cubicBezTo>
                  <a:cubicBezTo>
                    <a:pt x="36665" y="52529"/>
                    <a:pt x="36826" y="52499"/>
                    <a:pt x="36981" y="52436"/>
                  </a:cubicBezTo>
                  <a:lnTo>
                    <a:pt x="39148" y="51543"/>
                  </a:lnTo>
                  <a:cubicBezTo>
                    <a:pt x="39803" y="51281"/>
                    <a:pt x="40113" y="50531"/>
                    <a:pt x="39839" y="49876"/>
                  </a:cubicBezTo>
                  <a:lnTo>
                    <a:pt x="39053" y="48031"/>
                  </a:lnTo>
                  <a:cubicBezTo>
                    <a:pt x="39029" y="47959"/>
                    <a:pt x="38982" y="47888"/>
                    <a:pt x="38946" y="47816"/>
                  </a:cubicBezTo>
                  <a:cubicBezTo>
                    <a:pt x="40279" y="47102"/>
                    <a:pt x="41542" y="46257"/>
                    <a:pt x="42708" y="45304"/>
                  </a:cubicBezTo>
                  <a:cubicBezTo>
                    <a:pt x="42768" y="45388"/>
                    <a:pt x="42827" y="45471"/>
                    <a:pt x="42899" y="45542"/>
                  </a:cubicBezTo>
                  <a:lnTo>
                    <a:pt x="44351" y="46971"/>
                  </a:lnTo>
                  <a:cubicBezTo>
                    <a:pt x="44595" y="47209"/>
                    <a:pt x="44914" y="47328"/>
                    <a:pt x="45234" y="47328"/>
                  </a:cubicBezTo>
                  <a:cubicBezTo>
                    <a:pt x="45554" y="47328"/>
                    <a:pt x="45875" y="47209"/>
                    <a:pt x="46125" y="46971"/>
                  </a:cubicBezTo>
                  <a:lnTo>
                    <a:pt x="47780" y="45340"/>
                  </a:lnTo>
                  <a:cubicBezTo>
                    <a:pt x="48280" y="44852"/>
                    <a:pt x="48280" y="44030"/>
                    <a:pt x="47780" y="43542"/>
                  </a:cubicBezTo>
                  <a:lnTo>
                    <a:pt x="46328" y="42113"/>
                  </a:lnTo>
                  <a:cubicBezTo>
                    <a:pt x="46256" y="42042"/>
                    <a:pt x="46173" y="41982"/>
                    <a:pt x="46102" y="41935"/>
                  </a:cubicBezTo>
                  <a:cubicBezTo>
                    <a:pt x="47042" y="40792"/>
                    <a:pt x="47876" y="39577"/>
                    <a:pt x="48590" y="38268"/>
                  </a:cubicBezTo>
                  <a:cubicBezTo>
                    <a:pt x="48673" y="38339"/>
                    <a:pt x="48769" y="38399"/>
                    <a:pt x="48864" y="38434"/>
                  </a:cubicBezTo>
                  <a:lnTo>
                    <a:pt x="50781" y="39232"/>
                  </a:lnTo>
                  <a:cubicBezTo>
                    <a:pt x="50939" y="39296"/>
                    <a:pt x="51102" y="39327"/>
                    <a:pt x="51262" y="39327"/>
                  </a:cubicBezTo>
                  <a:cubicBezTo>
                    <a:pt x="51753" y="39327"/>
                    <a:pt x="52217" y="39038"/>
                    <a:pt x="52424" y="38553"/>
                  </a:cubicBezTo>
                  <a:lnTo>
                    <a:pt x="53329" y="36446"/>
                  </a:lnTo>
                  <a:cubicBezTo>
                    <a:pt x="53603" y="35803"/>
                    <a:pt x="53293" y="35053"/>
                    <a:pt x="52638" y="34779"/>
                  </a:cubicBezTo>
                  <a:lnTo>
                    <a:pt x="50733" y="33993"/>
                  </a:lnTo>
                  <a:cubicBezTo>
                    <a:pt x="50626" y="33958"/>
                    <a:pt x="50531" y="33934"/>
                    <a:pt x="50424" y="33922"/>
                  </a:cubicBezTo>
                  <a:cubicBezTo>
                    <a:pt x="50864" y="32457"/>
                    <a:pt x="51174" y="30945"/>
                    <a:pt x="51328" y="29374"/>
                  </a:cubicBezTo>
                  <a:cubicBezTo>
                    <a:pt x="51436" y="29409"/>
                    <a:pt x="51555" y="29433"/>
                    <a:pt x="51674" y="29433"/>
                  </a:cubicBezTo>
                  <a:lnTo>
                    <a:pt x="53757" y="29433"/>
                  </a:lnTo>
                  <a:cubicBezTo>
                    <a:pt x="54460" y="29433"/>
                    <a:pt x="55019" y="28862"/>
                    <a:pt x="55019" y="28171"/>
                  </a:cubicBezTo>
                  <a:lnTo>
                    <a:pt x="55019" y="25897"/>
                  </a:lnTo>
                  <a:cubicBezTo>
                    <a:pt x="55019" y="25195"/>
                    <a:pt x="54460" y="24623"/>
                    <a:pt x="53757" y="24623"/>
                  </a:cubicBezTo>
                  <a:lnTo>
                    <a:pt x="51674" y="24623"/>
                  </a:lnTo>
                  <a:cubicBezTo>
                    <a:pt x="51555" y="24623"/>
                    <a:pt x="51436" y="24647"/>
                    <a:pt x="51317" y="24683"/>
                  </a:cubicBezTo>
                  <a:cubicBezTo>
                    <a:pt x="51186" y="23385"/>
                    <a:pt x="50936" y="22111"/>
                    <a:pt x="50590" y="20885"/>
                  </a:cubicBezTo>
                  <a:cubicBezTo>
                    <a:pt x="50709" y="20873"/>
                    <a:pt x="50828" y="20861"/>
                    <a:pt x="50947" y="20813"/>
                  </a:cubicBezTo>
                  <a:lnTo>
                    <a:pt x="52888" y="20087"/>
                  </a:lnTo>
                  <a:cubicBezTo>
                    <a:pt x="53543" y="19837"/>
                    <a:pt x="53876" y="19099"/>
                    <a:pt x="53626" y="18444"/>
                  </a:cubicBezTo>
                  <a:lnTo>
                    <a:pt x="52793" y="16313"/>
                  </a:lnTo>
                  <a:cubicBezTo>
                    <a:pt x="52599" y="15813"/>
                    <a:pt x="52117" y="15508"/>
                    <a:pt x="51611" y="15508"/>
                  </a:cubicBezTo>
                  <a:cubicBezTo>
                    <a:pt x="51465" y="15508"/>
                    <a:pt x="51317" y="15533"/>
                    <a:pt x="51174" y="15586"/>
                  </a:cubicBezTo>
                  <a:lnTo>
                    <a:pt x="49233" y="16313"/>
                  </a:lnTo>
                  <a:cubicBezTo>
                    <a:pt x="49102" y="16360"/>
                    <a:pt x="48995" y="16432"/>
                    <a:pt x="48888" y="16515"/>
                  </a:cubicBezTo>
                  <a:cubicBezTo>
                    <a:pt x="48090" y="14955"/>
                    <a:pt x="47126" y="13503"/>
                    <a:pt x="46018" y="12169"/>
                  </a:cubicBezTo>
                  <a:cubicBezTo>
                    <a:pt x="46125" y="12110"/>
                    <a:pt x="46233" y="12038"/>
                    <a:pt x="46328" y="11955"/>
                  </a:cubicBezTo>
                  <a:lnTo>
                    <a:pt x="47780" y="10526"/>
                  </a:lnTo>
                  <a:cubicBezTo>
                    <a:pt x="48280" y="10026"/>
                    <a:pt x="48280" y="9216"/>
                    <a:pt x="47780" y="8716"/>
                  </a:cubicBezTo>
                  <a:lnTo>
                    <a:pt x="46125" y="7097"/>
                  </a:lnTo>
                  <a:cubicBezTo>
                    <a:pt x="45875" y="6853"/>
                    <a:pt x="45554" y="6731"/>
                    <a:pt x="45234" y="6731"/>
                  </a:cubicBezTo>
                  <a:cubicBezTo>
                    <a:pt x="44914" y="6731"/>
                    <a:pt x="44595" y="6853"/>
                    <a:pt x="44351" y="7097"/>
                  </a:cubicBezTo>
                  <a:lnTo>
                    <a:pt x="42899" y="8526"/>
                  </a:lnTo>
                  <a:cubicBezTo>
                    <a:pt x="42792" y="8621"/>
                    <a:pt x="42720" y="8728"/>
                    <a:pt x="42661" y="8847"/>
                  </a:cubicBezTo>
                  <a:cubicBezTo>
                    <a:pt x="41613" y="8014"/>
                    <a:pt x="40494" y="7252"/>
                    <a:pt x="39315" y="6597"/>
                  </a:cubicBezTo>
                  <a:cubicBezTo>
                    <a:pt x="39398" y="6502"/>
                    <a:pt x="39470" y="6407"/>
                    <a:pt x="39517" y="6287"/>
                  </a:cubicBezTo>
                  <a:lnTo>
                    <a:pt x="40351" y="4454"/>
                  </a:lnTo>
                  <a:cubicBezTo>
                    <a:pt x="40637" y="3811"/>
                    <a:pt x="40339" y="3061"/>
                    <a:pt x="39696" y="2775"/>
                  </a:cubicBezTo>
                  <a:lnTo>
                    <a:pt x="37541" y="1835"/>
                  </a:lnTo>
                  <a:cubicBezTo>
                    <a:pt x="37379" y="1764"/>
                    <a:pt x="37209" y="1731"/>
                    <a:pt x="37042" y="1731"/>
                  </a:cubicBezTo>
                  <a:cubicBezTo>
                    <a:pt x="36560" y="1731"/>
                    <a:pt x="36098" y="2009"/>
                    <a:pt x="35886" y="2477"/>
                  </a:cubicBezTo>
                  <a:lnTo>
                    <a:pt x="35065" y="4311"/>
                  </a:lnTo>
                  <a:cubicBezTo>
                    <a:pt x="35005" y="4430"/>
                    <a:pt x="34981" y="4561"/>
                    <a:pt x="34969" y="4692"/>
                  </a:cubicBezTo>
                  <a:cubicBezTo>
                    <a:pt x="33350" y="4156"/>
                    <a:pt x="31659" y="3787"/>
                    <a:pt x="29909" y="3620"/>
                  </a:cubicBezTo>
                  <a:cubicBezTo>
                    <a:pt x="29933" y="3501"/>
                    <a:pt x="29957" y="3394"/>
                    <a:pt x="29957" y="3263"/>
                  </a:cubicBezTo>
                  <a:lnTo>
                    <a:pt x="29957" y="1275"/>
                  </a:lnTo>
                  <a:cubicBezTo>
                    <a:pt x="29957" y="572"/>
                    <a:pt x="29397" y="1"/>
                    <a:pt x="28695" y="1"/>
                  </a:cubicBezTo>
                  <a:close/>
                </a:path>
              </a:pathLst>
            </a:custGeom>
            <a:solidFill>
              <a:srgbClr val="F8A21C">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rot="-5690379">
              <a:off x="7166082" y="2021255"/>
              <a:ext cx="802019" cy="802074"/>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alpha val="240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95" name="Google Shape;95;p3"/>
          <p:cNvSpPr/>
          <p:nvPr/>
        </p:nvSpPr>
        <p:spPr>
          <a:xfrm rot="10381558">
            <a:off x="-530294" y="3285740"/>
            <a:ext cx="2576663" cy="2569832"/>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5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96" name="Google Shape;96;p3"/>
          <p:cNvGrpSpPr/>
          <p:nvPr/>
        </p:nvGrpSpPr>
        <p:grpSpPr>
          <a:xfrm>
            <a:off x="1" y="-9"/>
            <a:ext cx="1350611" cy="5143540"/>
            <a:chOff x="1" y="-9"/>
            <a:chExt cx="1350611" cy="5143540"/>
          </a:xfrm>
        </p:grpSpPr>
        <p:grpSp>
          <p:nvGrpSpPr>
            <p:cNvPr id="97" name="Google Shape;97;p3"/>
            <p:cNvGrpSpPr/>
            <p:nvPr/>
          </p:nvGrpSpPr>
          <p:grpSpPr>
            <a:xfrm>
              <a:off x="1" y="-9"/>
              <a:ext cx="1258750" cy="1044032"/>
              <a:chOff x="413751" y="1050241"/>
              <a:chExt cx="1258750" cy="1044032"/>
            </a:xfrm>
          </p:grpSpPr>
          <p:sp>
            <p:nvSpPr>
              <p:cNvPr id="98" name="Google Shape;98;p3"/>
              <p:cNvSpPr/>
              <p:nvPr/>
            </p:nvSpPr>
            <p:spPr>
              <a:xfrm>
                <a:off x="1474950" y="1050241"/>
                <a:ext cx="121947" cy="651033"/>
              </a:xfrm>
              <a:custGeom>
                <a:avLst/>
                <a:gdLst/>
                <a:ahLst/>
                <a:cxnLst/>
                <a:rect l="l" t="t" r="r" b="b"/>
                <a:pathLst>
                  <a:path w="2823" h="7323" extrusionOk="0">
                    <a:moveTo>
                      <a:pt x="0" y="0"/>
                    </a:moveTo>
                    <a:lnTo>
                      <a:pt x="0" y="7323"/>
                    </a:lnTo>
                    <a:lnTo>
                      <a:pt x="2822" y="7323"/>
                    </a:lnTo>
                    <a:lnTo>
                      <a:pt x="2822"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413751" y="1903900"/>
                <a:ext cx="949639" cy="122451"/>
              </a:xfrm>
              <a:custGeom>
                <a:avLst/>
                <a:gdLst/>
                <a:ahLst/>
                <a:cxnLst/>
                <a:rect l="l" t="t" r="r" b="b"/>
                <a:pathLst>
                  <a:path w="20218" h="2835" extrusionOk="0">
                    <a:moveTo>
                      <a:pt x="1" y="1"/>
                    </a:moveTo>
                    <a:lnTo>
                      <a:pt x="1" y="2834"/>
                    </a:lnTo>
                    <a:lnTo>
                      <a:pt x="20218" y="2834"/>
                    </a:lnTo>
                    <a:lnTo>
                      <a:pt x="20218"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1229615" y="1535611"/>
                <a:ext cx="377050" cy="498960"/>
              </a:xfrm>
              <a:custGeom>
                <a:avLst/>
                <a:gdLst/>
                <a:ahLst/>
                <a:cxnLst/>
                <a:rect l="l" t="t" r="r" b="b"/>
                <a:pathLst>
                  <a:path w="8728" h="11550" extrusionOk="0">
                    <a:moveTo>
                      <a:pt x="5453" y="1"/>
                    </a:moveTo>
                    <a:lnTo>
                      <a:pt x="5453" y="2596"/>
                    </a:lnTo>
                    <a:cubicBezTo>
                      <a:pt x="5453" y="6549"/>
                      <a:pt x="5215" y="8276"/>
                      <a:pt x="1262" y="8276"/>
                    </a:cubicBezTo>
                    <a:lnTo>
                      <a:pt x="0" y="8276"/>
                    </a:lnTo>
                    <a:lnTo>
                      <a:pt x="0" y="11550"/>
                    </a:lnTo>
                    <a:lnTo>
                      <a:pt x="1262" y="11550"/>
                    </a:lnTo>
                    <a:cubicBezTo>
                      <a:pt x="7025" y="11550"/>
                      <a:pt x="8727" y="8347"/>
                      <a:pt x="8727" y="2596"/>
                    </a:cubicBezTo>
                    <a:lnTo>
                      <a:pt x="87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1195660" y="1828290"/>
                <a:ext cx="70502" cy="265982"/>
              </a:xfrm>
              <a:custGeom>
                <a:avLst/>
                <a:gdLst/>
                <a:ahLst/>
                <a:cxnLst/>
                <a:rect l="l" t="t" r="r" b="b"/>
                <a:pathLst>
                  <a:path w="1632" h="6157" extrusionOk="0">
                    <a:moveTo>
                      <a:pt x="810" y="1"/>
                    </a:moveTo>
                    <a:cubicBezTo>
                      <a:pt x="358" y="1"/>
                      <a:pt x="0" y="370"/>
                      <a:pt x="0" y="822"/>
                    </a:cubicBezTo>
                    <a:lnTo>
                      <a:pt x="0" y="5335"/>
                    </a:lnTo>
                    <a:cubicBezTo>
                      <a:pt x="0" y="5787"/>
                      <a:pt x="358" y="6156"/>
                      <a:pt x="810" y="6156"/>
                    </a:cubicBezTo>
                    <a:cubicBezTo>
                      <a:pt x="1274" y="6156"/>
                      <a:pt x="1631" y="5787"/>
                      <a:pt x="1631" y="5335"/>
                    </a:cubicBezTo>
                    <a:lnTo>
                      <a:pt x="1631" y="822"/>
                    </a:lnTo>
                    <a:cubicBezTo>
                      <a:pt x="1631" y="370"/>
                      <a:pt x="1274" y="1"/>
                      <a:pt x="8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1407037" y="1500144"/>
                <a:ext cx="265464" cy="71021"/>
              </a:xfrm>
              <a:custGeom>
                <a:avLst/>
                <a:gdLst/>
                <a:ahLst/>
                <a:cxnLst/>
                <a:rect l="l" t="t" r="r" b="b"/>
                <a:pathLst>
                  <a:path w="6145" h="1644" extrusionOk="0">
                    <a:moveTo>
                      <a:pt x="822" y="0"/>
                    </a:moveTo>
                    <a:cubicBezTo>
                      <a:pt x="370" y="0"/>
                      <a:pt x="1" y="369"/>
                      <a:pt x="1" y="822"/>
                    </a:cubicBezTo>
                    <a:cubicBezTo>
                      <a:pt x="1" y="1274"/>
                      <a:pt x="370" y="1643"/>
                      <a:pt x="822" y="1643"/>
                    </a:cubicBezTo>
                    <a:lnTo>
                      <a:pt x="5323" y="1643"/>
                    </a:lnTo>
                    <a:cubicBezTo>
                      <a:pt x="5787" y="1643"/>
                      <a:pt x="6144" y="1274"/>
                      <a:pt x="6144" y="822"/>
                    </a:cubicBezTo>
                    <a:cubicBezTo>
                      <a:pt x="6144" y="369"/>
                      <a:pt x="5787" y="0"/>
                      <a:pt x="5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3"/>
            <p:cNvSpPr/>
            <p:nvPr/>
          </p:nvSpPr>
          <p:spPr>
            <a:xfrm>
              <a:off x="364013" y="9"/>
              <a:ext cx="122472" cy="5143522"/>
            </a:xfrm>
            <a:custGeom>
              <a:avLst/>
              <a:gdLst/>
              <a:ahLst/>
              <a:cxnLst/>
              <a:rect l="l" t="t" r="r" b="b"/>
              <a:pathLst>
                <a:path w="2835" h="119063" extrusionOk="0">
                  <a:moveTo>
                    <a:pt x="1" y="0"/>
                  </a:moveTo>
                  <a:lnTo>
                    <a:pt x="1" y="119063"/>
                  </a:lnTo>
                  <a:lnTo>
                    <a:pt x="2835" y="119063"/>
                  </a:lnTo>
                  <a:lnTo>
                    <a:pt x="2835"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622737" y="2521299"/>
              <a:ext cx="292723" cy="121910"/>
            </a:xfrm>
            <a:custGeom>
              <a:avLst/>
              <a:gdLst/>
              <a:ahLst/>
              <a:cxnLst/>
              <a:rect l="l" t="t" r="r" b="b"/>
              <a:pathLst>
                <a:path w="6776" h="2822" extrusionOk="0">
                  <a:moveTo>
                    <a:pt x="1" y="0"/>
                  </a:moveTo>
                  <a:lnTo>
                    <a:pt x="1" y="2822"/>
                  </a:lnTo>
                  <a:lnTo>
                    <a:pt x="6775" y="2822"/>
                  </a:lnTo>
                  <a:lnTo>
                    <a:pt x="6775"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 name="Google Shape;105;p3"/>
            <p:cNvGrpSpPr/>
            <p:nvPr/>
          </p:nvGrpSpPr>
          <p:grpSpPr>
            <a:xfrm>
              <a:off x="305916" y="2201922"/>
              <a:ext cx="458827" cy="739670"/>
              <a:chOff x="926875" y="5874100"/>
              <a:chExt cx="265525" cy="428050"/>
            </a:xfrm>
          </p:grpSpPr>
          <p:sp>
            <p:nvSpPr>
              <p:cNvPr id="106" name="Google Shape;106;p3"/>
              <p:cNvSpPr/>
              <p:nvPr/>
            </p:nvSpPr>
            <p:spPr>
              <a:xfrm>
                <a:off x="957225" y="5892250"/>
                <a:ext cx="81900" cy="393825"/>
              </a:xfrm>
              <a:custGeom>
                <a:avLst/>
                <a:gdLst/>
                <a:ahLst/>
                <a:cxnLst/>
                <a:rect l="l" t="t" r="r" b="b"/>
                <a:pathLst>
                  <a:path w="3276" h="15753" extrusionOk="0">
                    <a:moveTo>
                      <a:pt x="1" y="1"/>
                    </a:moveTo>
                    <a:lnTo>
                      <a:pt x="1" y="15753"/>
                    </a:lnTo>
                    <a:lnTo>
                      <a:pt x="3275" y="15753"/>
                    </a:lnTo>
                    <a:lnTo>
                      <a:pt x="3275" y="1"/>
                    </a:ln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957225" y="6054775"/>
                <a:ext cx="217025" cy="82175"/>
              </a:xfrm>
              <a:custGeom>
                <a:avLst/>
                <a:gdLst/>
                <a:ahLst/>
                <a:cxnLst/>
                <a:rect l="l" t="t" r="r" b="b"/>
                <a:pathLst>
                  <a:path w="8681" h="3287" extrusionOk="0">
                    <a:moveTo>
                      <a:pt x="1" y="0"/>
                    </a:moveTo>
                    <a:lnTo>
                      <a:pt x="1" y="3287"/>
                    </a:lnTo>
                    <a:lnTo>
                      <a:pt x="8681" y="3287"/>
                    </a:lnTo>
                    <a:lnTo>
                      <a:pt x="8681" y="0"/>
                    </a:ln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926875" y="6266100"/>
                <a:ext cx="142600" cy="36050"/>
              </a:xfrm>
              <a:custGeom>
                <a:avLst/>
                <a:gdLst/>
                <a:ahLst/>
                <a:cxnLst/>
                <a:rect l="l" t="t" r="r" b="b"/>
                <a:pathLst>
                  <a:path w="5704" h="1442" extrusionOk="0">
                    <a:moveTo>
                      <a:pt x="727" y="1"/>
                    </a:moveTo>
                    <a:cubicBezTo>
                      <a:pt x="524" y="1"/>
                      <a:pt x="346" y="84"/>
                      <a:pt x="215" y="215"/>
                    </a:cubicBezTo>
                    <a:cubicBezTo>
                      <a:pt x="84" y="346"/>
                      <a:pt x="0" y="525"/>
                      <a:pt x="0" y="727"/>
                    </a:cubicBezTo>
                    <a:cubicBezTo>
                      <a:pt x="0" y="1120"/>
                      <a:pt x="322" y="1441"/>
                      <a:pt x="727" y="1441"/>
                    </a:cubicBezTo>
                    <a:lnTo>
                      <a:pt x="4989" y="1441"/>
                    </a:lnTo>
                    <a:cubicBezTo>
                      <a:pt x="5180" y="1441"/>
                      <a:pt x="5358" y="1370"/>
                      <a:pt x="5489" y="1239"/>
                    </a:cubicBezTo>
                    <a:cubicBezTo>
                      <a:pt x="5513" y="1215"/>
                      <a:pt x="5537" y="1191"/>
                      <a:pt x="5549" y="1180"/>
                    </a:cubicBezTo>
                    <a:cubicBezTo>
                      <a:pt x="5644" y="1049"/>
                      <a:pt x="5704" y="894"/>
                      <a:pt x="5704" y="727"/>
                    </a:cubicBezTo>
                    <a:cubicBezTo>
                      <a:pt x="5704" y="549"/>
                      <a:pt x="5644" y="394"/>
                      <a:pt x="5549" y="275"/>
                    </a:cubicBezTo>
                    <a:cubicBezTo>
                      <a:pt x="5418" y="108"/>
                      <a:pt x="5215" y="1"/>
                      <a:pt x="4989"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1156375" y="6024700"/>
                <a:ext cx="36025" cy="142600"/>
              </a:xfrm>
              <a:custGeom>
                <a:avLst/>
                <a:gdLst/>
                <a:ahLst/>
                <a:cxnLst/>
                <a:rect l="l" t="t" r="r" b="b"/>
                <a:pathLst>
                  <a:path w="1441" h="5704" extrusionOk="0">
                    <a:moveTo>
                      <a:pt x="715" y="1"/>
                    </a:moveTo>
                    <a:cubicBezTo>
                      <a:pt x="631" y="1"/>
                      <a:pt x="560" y="13"/>
                      <a:pt x="476" y="37"/>
                    </a:cubicBezTo>
                    <a:cubicBezTo>
                      <a:pt x="203" y="132"/>
                      <a:pt x="0" y="406"/>
                      <a:pt x="0" y="715"/>
                    </a:cubicBezTo>
                    <a:lnTo>
                      <a:pt x="0" y="4978"/>
                    </a:lnTo>
                    <a:cubicBezTo>
                      <a:pt x="0" y="5299"/>
                      <a:pt x="203" y="5561"/>
                      <a:pt x="476" y="5656"/>
                    </a:cubicBezTo>
                    <a:cubicBezTo>
                      <a:pt x="560" y="5692"/>
                      <a:pt x="631" y="5704"/>
                      <a:pt x="715" y="5704"/>
                    </a:cubicBezTo>
                    <a:cubicBezTo>
                      <a:pt x="1119" y="5704"/>
                      <a:pt x="1441" y="5383"/>
                      <a:pt x="1441" y="4978"/>
                    </a:cubicBezTo>
                    <a:lnTo>
                      <a:pt x="1441" y="715"/>
                    </a:lnTo>
                    <a:cubicBezTo>
                      <a:pt x="1441" y="322"/>
                      <a:pt x="1119" y="1"/>
                      <a:pt x="715"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926875" y="5874100"/>
                <a:ext cx="142600" cy="36325"/>
              </a:xfrm>
              <a:custGeom>
                <a:avLst/>
                <a:gdLst/>
                <a:ahLst/>
                <a:cxnLst/>
                <a:rect l="l" t="t" r="r" b="b"/>
                <a:pathLst>
                  <a:path w="5704" h="1453" extrusionOk="0">
                    <a:moveTo>
                      <a:pt x="727" y="0"/>
                    </a:moveTo>
                    <a:cubicBezTo>
                      <a:pt x="322" y="0"/>
                      <a:pt x="0" y="322"/>
                      <a:pt x="0" y="727"/>
                    </a:cubicBezTo>
                    <a:cubicBezTo>
                      <a:pt x="0" y="1120"/>
                      <a:pt x="322" y="1453"/>
                      <a:pt x="727" y="1453"/>
                    </a:cubicBezTo>
                    <a:lnTo>
                      <a:pt x="4989" y="1453"/>
                    </a:lnTo>
                    <a:cubicBezTo>
                      <a:pt x="5215" y="1453"/>
                      <a:pt x="5418" y="1346"/>
                      <a:pt x="5549" y="1179"/>
                    </a:cubicBezTo>
                    <a:cubicBezTo>
                      <a:pt x="5644" y="1048"/>
                      <a:pt x="5704" y="893"/>
                      <a:pt x="5704" y="727"/>
                    </a:cubicBezTo>
                    <a:cubicBezTo>
                      <a:pt x="5704" y="560"/>
                      <a:pt x="5644" y="393"/>
                      <a:pt x="5549" y="274"/>
                    </a:cubicBezTo>
                    <a:cubicBezTo>
                      <a:pt x="5418" y="108"/>
                      <a:pt x="5215" y="0"/>
                      <a:pt x="4989"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 name="Google Shape;111;p3"/>
            <p:cNvSpPr/>
            <p:nvPr/>
          </p:nvSpPr>
          <p:spPr>
            <a:xfrm>
              <a:off x="871697" y="2330442"/>
              <a:ext cx="478915" cy="478915"/>
            </a:xfrm>
            <a:custGeom>
              <a:avLst/>
              <a:gdLst/>
              <a:ahLst/>
              <a:cxnLst/>
              <a:rect l="l" t="t" r="r" b="b"/>
              <a:pathLst>
                <a:path w="11086" h="11086" extrusionOk="0">
                  <a:moveTo>
                    <a:pt x="5537" y="1192"/>
                  </a:moveTo>
                  <a:cubicBezTo>
                    <a:pt x="7942" y="1192"/>
                    <a:pt x="9894" y="3132"/>
                    <a:pt x="9894" y="5537"/>
                  </a:cubicBezTo>
                  <a:cubicBezTo>
                    <a:pt x="9894" y="7942"/>
                    <a:pt x="7942" y="9895"/>
                    <a:pt x="5537" y="9895"/>
                  </a:cubicBezTo>
                  <a:cubicBezTo>
                    <a:pt x="3132" y="9895"/>
                    <a:pt x="1191" y="7942"/>
                    <a:pt x="1191" y="5537"/>
                  </a:cubicBezTo>
                  <a:cubicBezTo>
                    <a:pt x="1191" y="3132"/>
                    <a:pt x="3132" y="1192"/>
                    <a:pt x="5537" y="1192"/>
                  </a:cubicBezTo>
                  <a:close/>
                  <a:moveTo>
                    <a:pt x="5537" y="1"/>
                  </a:moveTo>
                  <a:cubicBezTo>
                    <a:pt x="2477" y="1"/>
                    <a:pt x="0" y="2477"/>
                    <a:pt x="0" y="5537"/>
                  </a:cubicBezTo>
                  <a:cubicBezTo>
                    <a:pt x="0" y="8597"/>
                    <a:pt x="2477" y="11086"/>
                    <a:pt x="5537" y="11086"/>
                  </a:cubicBezTo>
                  <a:cubicBezTo>
                    <a:pt x="8597" y="11086"/>
                    <a:pt x="11085" y="8597"/>
                    <a:pt x="11085" y="5537"/>
                  </a:cubicBezTo>
                  <a:cubicBezTo>
                    <a:pt x="11085" y="2477"/>
                    <a:pt x="8597" y="1"/>
                    <a:pt x="5537"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955030" y="2413775"/>
              <a:ext cx="311731" cy="224294"/>
            </a:xfrm>
            <a:custGeom>
              <a:avLst/>
              <a:gdLst/>
              <a:ahLst/>
              <a:cxnLst/>
              <a:rect l="l" t="t" r="r" b="b"/>
              <a:pathLst>
                <a:path w="7216" h="5192" extrusionOk="0">
                  <a:moveTo>
                    <a:pt x="3608" y="1"/>
                  </a:moveTo>
                  <a:cubicBezTo>
                    <a:pt x="1822" y="1"/>
                    <a:pt x="334" y="1310"/>
                    <a:pt x="48" y="3013"/>
                  </a:cubicBezTo>
                  <a:cubicBezTo>
                    <a:pt x="24" y="3215"/>
                    <a:pt x="0" y="3406"/>
                    <a:pt x="0" y="3608"/>
                  </a:cubicBezTo>
                  <a:cubicBezTo>
                    <a:pt x="0" y="4180"/>
                    <a:pt x="131" y="4716"/>
                    <a:pt x="369" y="5192"/>
                  </a:cubicBezTo>
                  <a:lnTo>
                    <a:pt x="2167" y="5192"/>
                  </a:lnTo>
                  <a:cubicBezTo>
                    <a:pt x="1738" y="4799"/>
                    <a:pt x="1477" y="4239"/>
                    <a:pt x="1477" y="3608"/>
                  </a:cubicBezTo>
                  <a:cubicBezTo>
                    <a:pt x="1477" y="3406"/>
                    <a:pt x="1500" y="3203"/>
                    <a:pt x="1560" y="3013"/>
                  </a:cubicBezTo>
                  <a:cubicBezTo>
                    <a:pt x="1810" y="2120"/>
                    <a:pt x="2631" y="1477"/>
                    <a:pt x="3608" y="1477"/>
                  </a:cubicBezTo>
                  <a:cubicBezTo>
                    <a:pt x="4786" y="1477"/>
                    <a:pt x="5751" y="2430"/>
                    <a:pt x="5751" y="3608"/>
                  </a:cubicBezTo>
                  <a:cubicBezTo>
                    <a:pt x="5751" y="4239"/>
                    <a:pt x="5477" y="4799"/>
                    <a:pt x="5048" y="5192"/>
                  </a:cubicBezTo>
                  <a:lnTo>
                    <a:pt x="6858" y="5192"/>
                  </a:lnTo>
                  <a:cubicBezTo>
                    <a:pt x="7084" y="4716"/>
                    <a:pt x="7215" y="4180"/>
                    <a:pt x="7215" y="3608"/>
                  </a:cubicBezTo>
                  <a:cubicBezTo>
                    <a:pt x="7215" y="1620"/>
                    <a:pt x="5596" y="1"/>
                    <a:pt x="3608"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1082555" y="2400426"/>
              <a:ext cx="57672" cy="241272"/>
            </a:xfrm>
            <a:custGeom>
              <a:avLst/>
              <a:gdLst/>
              <a:ahLst/>
              <a:cxnLst/>
              <a:rect l="l" t="t" r="r" b="b"/>
              <a:pathLst>
                <a:path w="1335" h="5585" extrusionOk="0">
                  <a:moveTo>
                    <a:pt x="656" y="0"/>
                  </a:moveTo>
                  <a:lnTo>
                    <a:pt x="584" y="3262"/>
                  </a:lnTo>
                  <a:cubicBezTo>
                    <a:pt x="251" y="3298"/>
                    <a:pt x="1" y="3584"/>
                    <a:pt x="1" y="3917"/>
                  </a:cubicBezTo>
                  <a:cubicBezTo>
                    <a:pt x="1" y="4251"/>
                    <a:pt x="239" y="4525"/>
                    <a:pt x="549" y="4572"/>
                  </a:cubicBezTo>
                  <a:lnTo>
                    <a:pt x="537" y="5584"/>
                  </a:lnTo>
                  <a:lnTo>
                    <a:pt x="811" y="5584"/>
                  </a:lnTo>
                  <a:lnTo>
                    <a:pt x="787" y="4572"/>
                  </a:lnTo>
                  <a:cubicBezTo>
                    <a:pt x="1096" y="4525"/>
                    <a:pt x="1334" y="4251"/>
                    <a:pt x="1334" y="3917"/>
                  </a:cubicBezTo>
                  <a:cubicBezTo>
                    <a:pt x="1334" y="3584"/>
                    <a:pt x="1084" y="3298"/>
                    <a:pt x="763" y="3262"/>
                  </a:cubicBezTo>
                  <a:lnTo>
                    <a:pt x="691" y="0"/>
                  </a:lnTo>
                  <a:close/>
                </a:path>
              </a:pathLst>
            </a:custGeom>
            <a:solidFill>
              <a:srgbClr val="D76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955030" y="2543892"/>
              <a:ext cx="93658" cy="94176"/>
            </a:xfrm>
            <a:custGeom>
              <a:avLst/>
              <a:gdLst/>
              <a:ahLst/>
              <a:cxnLst/>
              <a:rect l="l" t="t" r="r" b="b"/>
              <a:pathLst>
                <a:path w="2168" h="2180" extrusionOk="0">
                  <a:moveTo>
                    <a:pt x="48" y="1"/>
                  </a:moveTo>
                  <a:cubicBezTo>
                    <a:pt x="24" y="203"/>
                    <a:pt x="0" y="394"/>
                    <a:pt x="0" y="596"/>
                  </a:cubicBezTo>
                  <a:cubicBezTo>
                    <a:pt x="0" y="1168"/>
                    <a:pt x="131" y="1704"/>
                    <a:pt x="369" y="2180"/>
                  </a:cubicBezTo>
                  <a:lnTo>
                    <a:pt x="2167" y="2180"/>
                  </a:lnTo>
                  <a:cubicBezTo>
                    <a:pt x="1738" y="1787"/>
                    <a:pt x="1477" y="1227"/>
                    <a:pt x="1477" y="596"/>
                  </a:cubicBezTo>
                  <a:cubicBezTo>
                    <a:pt x="1477" y="394"/>
                    <a:pt x="1500" y="191"/>
                    <a:pt x="1560" y="1"/>
                  </a:cubicBez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154250" y="3954125"/>
              <a:ext cx="541998" cy="541998"/>
            </a:xfrm>
            <a:custGeom>
              <a:avLst/>
              <a:gdLst/>
              <a:ahLst/>
              <a:cxnLst/>
              <a:rect l="l" t="t" r="r" b="b"/>
              <a:pathLst>
                <a:path w="7395" h="7395" extrusionOk="0">
                  <a:moveTo>
                    <a:pt x="3680" y="1370"/>
                  </a:moveTo>
                  <a:cubicBezTo>
                    <a:pt x="4037" y="1370"/>
                    <a:pt x="4323" y="1656"/>
                    <a:pt x="4323" y="2001"/>
                  </a:cubicBezTo>
                  <a:cubicBezTo>
                    <a:pt x="4323" y="2358"/>
                    <a:pt x="4037" y="2644"/>
                    <a:pt x="3680" y="2644"/>
                  </a:cubicBezTo>
                  <a:cubicBezTo>
                    <a:pt x="3335" y="2644"/>
                    <a:pt x="3049" y="2358"/>
                    <a:pt x="3049" y="2001"/>
                  </a:cubicBezTo>
                  <a:cubicBezTo>
                    <a:pt x="3049" y="1656"/>
                    <a:pt x="3335" y="1370"/>
                    <a:pt x="3680" y="1370"/>
                  </a:cubicBezTo>
                  <a:close/>
                  <a:moveTo>
                    <a:pt x="1918" y="3132"/>
                  </a:moveTo>
                  <a:cubicBezTo>
                    <a:pt x="2275" y="3132"/>
                    <a:pt x="2561" y="3418"/>
                    <a:pt x="2561" y="3775"/>
                  </a:cubicBezTo>
                  <a:cubicBezTo>
                    <a:pt x="2561" y="4120"/>
                    <a:pt x="2275" y="4406"/>
                    <a:pt x="1918" y="4406"/>
                  </a:cubicBezTo>
                  <a:cubicBezTo>
                    <a:pt x="1572" y="4406"/>
                    <a:pt x="1287" y="4120"/>
                    <a:pt x="1287" y="3775"/>
                  </a:cubicBezTo>
                  <a:cubicBezTo>
                    <a:pt x="1287" y="3418"/>
                    <a:pt x="1572" y="3132"/>
                    <a:pt x="1918" y="3132"/>
                  </a:cubicBezTo>
                  <a:close/>
                  <a:moveTo>
                    <a:pt x="3692" y="3132"/>
                  </a:moveTo>
                  <a:cubicBezTo>
                    <a:pt x="4049" y="3132"/>
                    <a:pt x="4335" y="3418"/>
                    <a:pt x="4335" y="3775"/>
                  </a:cubicBezTo>
                  <a:cubicBezTo>
                    <a:pt x="4335" y="4120"/>
                    <a:pt x="4049" y="4406"/>
                    <a:pt x="3692" y="4406"/>
                  </a:cubicBezTo>
                  <a:cubicBezTo>
                    <a:pt x="3346" y="4406"/>
                    <a:pt x="3061" y="4120"/>
                    <a:pt x="3061" y="3775"/>
                  </a:cubicBezTo>
                  <a:cubicBezTo>
                    <a:pt x="3061" y="3418"/>
                    <a:pt x="3346" y="3132"/>
                    <a:pt x="3692" y="3132"/>
                  </a:cubicBezTo>
                  <a:close/>
                  <a:moveTo>
                    <a:pt x="5454" y="3132"/>
                  </a:moveTo>
                  <a:cubicBezTo>
                    <a:pt x="5799" y="3132"/>
                    <a:pt x="6085" y="3418"/>
                    <a:pt x="6085" y="3775"/>
                  </a:cubicBezTo>
                  <a:cubicBezTo>
                    <a:pt x="6085" y="4120"/>
                    <a:pt x="5799" y="4406"/>
                    <a:pt x="5454" y="4406"/>
                  </a:cubicBezTo>
                  <a:cubicBezTo>
                    <a:pt x="5097" y="4406"/>
                    <a:pt x="4811" y="4120"/>
                    <a:pt x="4811" y="3775"/>
                  </a:cubicBezTo>
                  <a:cubicBezTo>
                    <a:pt x="4811" y="3418"/>
                    <a:pt x="5097" y="3132"/>
                    <a:pt x="5454" y="3132"/>
                  </a:cubicBezTo>
                  <a:close/>
                  <a:moveTo>
                    <a:pt x="3680" y="4894"/>
                  </a:moveTo>
                  <a:cubicBezTo>
                    <a:pt x="4037" y="4894"/>
                    <a:pt x="4323" y="5180"/>
                    <a:pt x="4323" y="5537"/>
                  </a:cubicBezTo>
                  <a:cubicBezTo>
                    <a:pt x="4323" y="5883"/>
                    <a:pt x="4037" y="6168"/>
                    <a:pt x="3680" y="6168"/>
                  </a:cubicBezTo>
                  <a:cubicBezTo>
                    <a:pt x="3335" y="6168"/>
                    <a:pt x="3049" y="5883"/>
                    <a:pt x="3049" y="5537"/>
                  </a:cubicBezTo>
                  <a:cubicBezTo>
                    <a:pt x="3049" y="5180"/>
                    <a:pt x="3335" y="4894"/>
                    <a:pt x="3680" y="4894"/>
                  </a:cubicBezTo>
                  <a:close/>
                  <a:moveTo>
                    <a:pt x="3537" y="1"/>
                  </a:moveTo>
                  <a:cubicBezTo>
                    <a:pt x="3442" y="1"/>
                    <a:pt x="3370" y="84"/>
                    <a:pt x="3370" y="179"/>
                  </a:cubicBezTo>
                  <a:lnTo>
                    <a:pt x="3370" y="453"/>
                  </a:lnTo>
                  <a:cubicBezTo>
                    <a:pt x="3370" y="465"/>
                    <a:pt x="3370" y="477"/>
                    <a:pt x="3370" y="501"/>
                  </a:cubicBezTo>
                  <a:cubicBezTo>
                    <a:pt x="3168" y="513"/>
                    <a:pt x="2965" y="560"/>
                    <a:pt x="2763" y="620"/>
                  </a:cubicBezTo>
                  <a:cubicBezTo>
                    <a:pt x="2763" y="596"/>
                    <a:pt x="2763" y="584"/>
                    <a:pt x="2751" y="572"/>
                  </a:cubicBezTo>
                  <a:lnTo>
                    <a:pt x="2644" y="322"/>
                  </a:lnTo>
                  <a:cubicBezTo>
                    <a:pt x="2617" y="251"/>
                    <a:pt x="2558" y="213"/>
                    <a:pt x="2490" y="213"/>
                  </a:cubicBezTo>
                  <a:cubicBezTo>
                    <a:pt x="2466" y="213"/>
                    <a:pt x="2442" y="218"/>
                    <a:pt x="2418" y="227"/>
                  </a:cubicBezTo>
                  <a:lnTo>
                    <a:pt x="2132" y="346"/>
                  </a:lnTo>
                  <a:cubicBezTo>
                    <a:pt x="2049" y="382"/>
                    <a:pt x="2001" y="489"/>
                    <a:pt x="2037" y="572"/>
                  </a:cubicBezTo>
                  <a:lnTo>
                    <a:pt x="2144" y="822"/>
                  </a:lnTo>
                  <a:cubicBezTo>
                    <a:pt x="2156" y="834"/>
                    <a:pt x="2156" y="846"/>
                    <a:pt x="2168" y="858"/>
                  </a:cubicBezTo>
                  <a:cubicBezTo>
                    <a:pt x="1989" y="953"/>
                    <a:pt x="1811" y="1072"/>
                    <a:pt x="1656" y="1203"/>
                  </a:cubicBezTo>
                  <a:cubicBezTo>
                    <a:pt x="1644" y="1191"/>
                    <a:pt x="1644" y="1180"/>
                    <a:pt x="1632" y="1168"/>
                  </a:cubicBezTo>
                  <a:lnTo>
                    <a:pt x="1441" y="977"/>
                  </a:lnTo>
                  <a:cubicBezTo>
                    <a:pt x="1406" y="941"/>
                    <a:pt x="1361" y="924"/>
                    <a:pt x="1316" y="924"/>
                  </a:cubicBezTo>
                  <a:cubicBezTo>
                    <a:pt x="1272" y="924"/>
                    <a:pt x="1227" y="941"/>
                    <a:pt x="1191" y="977"/>
                  </a:cubicBezTo>
                  <a:lnTo>
                    <a:pt x="977" y="1203"/>
                  </a:lnTo>
                  <a:cubicBezTo>
                    <a:pt x="906" y="1263"/>
                    <a:pt x="906" y="1370"/>
                    <a:pt x="977" y="1442"/>
                  </a:cubicBezTo>
                  <a:lnTo>
                    <a:pt x="1168" y="1632"/>
                  </a:lnTo>
                  <a:cubicBezTo>
                    <a:pt x="1179" y="1644"/>
                    <a:pt x="1179" y="1656"/>
                    <a:pt x="1191" y="1656"/>
                  </a:cubicBezTo>
                  <a:cubicBezTo>
                    <a:pt x="1060" y="1811"/>
                    <a:pt x="953" y="1977"/>
                    <a:pt x="858" y="2156"/>
                  </a:cubicBezTo>
                  <a:cubicBezTo>
                    <a:pt x="846" y="2156"/>
                    <a:pt x="834" y="2144"/>
                    <a:pt x="834" y="2144"/>
                  </a:cubicBezTo>
                  <a:lnTo>
                    <a:pt x="572" y="2037"/>
                  </a:lnTo>
                  <a:cubicBezTo>
                    <a:pt x="551" y="2028"/>
                    <a:pt x="528" y="2023"/>
                    <a:pt x="505" y="2023"/>
                  </a:cubicBezTo>
                  <a:cubicBezTo>
                    <a:pt x="439" y="2023"/>
                    <a:pt x="373" y="2061"/>
                    <a:pt x="346" y="2132"/>
                  </a:cubicBezTo>
                  <a:lnTo>
                    <a:pt x="227" y="2418"/>
                  </a:lnTo>
                  <a:cubicBezTo>
                    <a:pt x="191" y="2501"/>
                    <a:pt x="227" y="2608"/>
                    <a:pt x="322" y="2644"/>
                  </a:cubicBezTo>
                  <a:lnTo>
                    <a:pt x="572" y="2751"/>
                  </a:lnTo>
                  <a:lnTo>
                    <a:pt x="596" y="2751"/>
                  </a:lnTo>
                  <a:cubicBezTo>
                    <a:pt x="537" y="2954"/>
                    <a:pt x="489" y="3168"/>
                    <a:pt x="465" y="3370"/>
                  </a:cubicBezTo>
                  <a:lnTo>
                    <a:pt x="167" y="3370"/>
                  </a:lnTo>
                  <a:cubicBezTo>
                    <a:pt x="72" y="3370"/>
                    <a:pt x="1" y="3454"/>
                    <a:pt x="1" y="3549"/>
                  </a:cubicBezTo>
                  <a:lnTo>
                    <a:pt x="1" y="3858"/>
                  </a:lnTo>
                  <a:cubicBezTo>
                    <a:pt x="1" y="3954"/>
                    <a:pt x="72" y="4037"/>
                    <a:pt x="167" y="4037"/>
                  </a:cubicBezTo>
                  <a:lnTo>
                    <a:pt x="453" y="4037"/>
                  </a:lnTo>
                  <a:cubicBezTo>
                    <a:pt x="453" y="4037"/>
                    <a:pt x="465" y="4025"/>
                    <a:pt x="465" y="4025"/>
                  </a:cubicBezTo>
                  <a:cubicBezTo>
                    <a:pt x="489" y="4204"/>
                    <a:pt x="525" y="4382"/>
                    <a:pt x="560" y="4549"/>
                  </a:cubicBezTo>
                  <a:lnTo>
                    <a:pt x="548" y="4549"/>
                  </a:lnTo>
                  <a:lnTo>
                    <a:pt x="287" y="4656"/>
                  </a:lnTo>
                  <a:cubicBezTo>
                    <a:pt x="203" y="4692"/>
                    <a:pt x="156" y="4787"/>
                    <a:pt x="191" y="4871"/>
                  </a:cubicBezTo>
                  <a:lnTo>
                    <a:pt x="298" y="5168"/>
                  </a:lnTo>
                  <a:cubicBezTo>
                    <a:pt x="326" y="5232"/>
                    <a:pt x="389" y="5275"/>
                    <a:pt x="460" y="5275"/>
                  </a:cubicBezTo>
                  <a:cubicBezTo>
                    <a:pt x="481" y="5275"/>
                    <a:pt x="503" y="5272"/>
                    <a:pt x="525" y="5263"/>
                  </a:cubicBezTo>
                  <a:lnTo>
                    <a:pt x="775" y="5168"/>
                  </a:lnTo>
                  <a:cubicBezTo>
                    <a:pt x="787" y="5168"/>
                    <a:pt x="787" y="5168"/>
                    <a:pt x="798" y="5156"/>
                  </a:cubicBezTo>
                  <a:cubicBezTo>
                    <a:pt x="906" y="5371"/>
                    <a:pt x="1037" y="5573"/>
                    <a:pt x="1179" y="5752"/>
                  </a:cubicBezTo>
                  <a:cubicBezTo>
                    <a:pt x="1179" y="5763"/>
                    <a:pt x="1168" y="5763"/>
                    <a:pt x="1168" y="5763"/>
                  </a:cubicBezTo>
                  <a:lnTo>
                    <a:pt x="977" y="5966"/>
                  </a:lnTo>
                  <a:cubicBezTo>
                    <a:pt x="906" y="6025"/>
                    <a:pt x="906" y="6144"/>
                    <a:pt x="977" y="6204"/>
                  </a:cubicBezTo>
                  <a:lnTo>
                    <a:pt x="1191" y="6430"/>
                  </a:lnTo>
                  <a:cubicBezTo>
                    <a:pt x="1227" y="6460"/>
                    <a:pt x="1272" y="6475"/>
                    <a:pt x="1316" y="6475"/>
                  </a:cubicBezTo>
                  <a:cubicBezTo>
                    <a:pt x="1361" y="6475"/>
                    <a:pt x="1406" y="6460"/>
                    <a:pt x="1441" y="6430"/>
                  </a:cubicBezTo>
                  <a:lnTo>
                    <a:pt x="1632" y="6228"/>
                  </a:lnTo>
                  <a:cubicBezTo>
                    <a:pt x="1644" y="6228"/>
                    <a:pt x="1644" y="6228"/>
                    <a:pt x="1644" y="6216"/>
                  </a:cubicBezTo>
                  <a:cubicBezTo>
                    <a:pt x="1787" y="6335"/>
                    <a:pt x="1941" y="6430"/>
                    <a:pt x="2096" y="6525"/>
                  </a:cubicBezTo>
                  <a:cubicBezTo>
                    <a:pt x="2096" y="6525"/>
                    <a:pt x="2084" y="6537"/>
                    <a:pt x="2084" y="6537"/>
                  </a:cubicBezTo>
                  <a:lnTo>
                    <a:pt x="1977" y="6799"/>
                  </a:lnTo>
                  <a:cubicBezTo>
                    <a:pt x="1930" y="6883"/>
                    <a:pt x="1977" y="6978"/>
                    <a:pt x="2061" y="7026"/>
                  </a:cubicBezTo>
                  <a:lnTo>
                    <a:pt x="2346" y="7145"/>
                  </a:lnTo>
                  <a:cubicBezTo>
                    <a:pt x="2368" y="7154"/>
                    <a:pt x="2391" y="7158"/>
                    <a:pt x="2415" y="7158"/>
                  </a:cubicBezTo>
                  <a:cubicBezTo>
                    <a:pt x="2481" y="7158"/>
                    <a:pt x="2546" y="7123"/>
                    <a:pt x="2573" y="7061"/>
                  </a:cubicBezTo>
                  <a:lnTo>
                    <a:pt x="2680" y="6811"/>
                  </a:lnTo>
                  <a:cubicBezTo>
                    <a:pt x="2692" y="6799"/>
                    <a:pt x="2692" y="6799"/>
                    <a:pt x="2692" y="6787"/>
                  </a:cubicBezTo>
                  <a:cubicBezTo>
                    <a:pt x="2906" y="6859"/>
                    <a:pt x="3132" y="6906"/>
                    <a:pt x="3370" y="6930"/>
                  </a:cubicBezTo>
                  <a:cubicBezTo>
                    <a:pt x="3370" y="6930"/>
                    <a:pt x="3370" y="6942"/>
                    <a:pt x="3370" y="6954"/>
                  </a:cubicBezTo>
                  <a:lnTo>
                    <a:pt x="3370" y="7228"/>
                  </a:lnTo>
                  <a:cubicBezTo>
                    <a:pt x="3370" y="7323"/>
                    <a:pt x="3442" y="7395"/>
                    <a:pt x="3537" y="7395"/>
                  </a:cubicBezTo>
                  <a:lnTo>
                    <a:pt x="3858" y="7395"/>
                  </a:lnTo>
                  <a:cubicBezTo>
                    <a:pt x="3954" y="7395"/>
                    <a:pt x="4025" y="7323"/>
                    <a:pt x="4025" y="7228"/>
                  </a:cubicBezTo>
                  <a:lnTo>
                    <a:pt x="4025" y="6954"/>
                  </a:lnTo>
                  <a:cubicBezTo>
                    <a:pt x="4025" y="6942"/>
                    <a:pt x="4025" y="6930"/>
                    <a:pt x="4025" y="6930"/>
                  </a:cubicBezTo>
                  <a:cubicBezTo>
                    <a:pt x="4239" y="6906"/>
                    <a:pt x="4442" y="6859"/>
                    <a:pt x="4632" y="6799"/>
                  </a:cubicBezTo>
                  <a:cubicBezTo>
                    <a:pt x="4632" y="6811"/>
                    <a:pt x="4644" y="6823"/>
                    <a:pt x="4644" y="6835"/>
                  </a:cubicBezTo>
                  <a:lnTo>
                    <a:pt x="4751" y="7085"/>
                  </a:lnTo>
                  <a:cubicBezTo>
                    <a:pt x="4779" y="7149"/>
                    <a:pt x="4842" y="7192"/>
                    <a:pt x="4913" y="7192"/>
                  </a:cubicBezTo>
                  <a:cubicBezTo>
                    <a:pt x="4934" y="7192"/>
                    <a:pt x="4956" y="7189"/>
                    <a:pt x="4978" y="7180"/>
                  </a:cubicBezTo>
                  <a:lnTo>
                    <a:pt x="5263" y="7061"/>
                  </a:lnTo>
                  <a:cubicBezTo>
                    <a:pt x="5347" y="7026"/>
                    <a:pt x="5394" y="6918"/>
                    <a:pt x="5359" y="6835"/>
                  </a:cubicBezTo>
                  <a:lnTo>
                    <a:pt x="5251" y="6573"/>
                  </a:lnTo>
                  <a:cubicBezTo>
                    <a:pt x="5251" y="6561"/>
                    <a:pt x="5240" y="6561"/>
                    <a:pt x="5240" y="6549"/>
                  </a:cubicBezTo>
                  <a:cubicBezTo>
                    <a:pt x="5418" y="6454"/>
                    <a:pt x="5585" y="6335"/>
                    <a:pt x="5740" y="6204"/>
                  </a:cubicBezTo>
                  <a:cubicBezTo>
                    <a:pt x="5751" y="6216"/>
                    <a:pt x="5751" y="6228"/>
                    <a:pt x="5763" y="6228"/>
                  </a:cubicBezTo>
                  <a:lnTo>
                    <a:pt x="5954" y="6430"/>
                  </a:lnTo>
                  <a:cubicBezTo>
                    <a:pt x="5990" y="6460"/>
                    <a:pt x="6034" y="6475"/>
                    <a:pt x="6079" y="6475"/>
                  </a:cubicBezTo>
                  <a:cubicBezTo>
                    <a:pt x="6124" y="6475"/>
                    <a:pt x="6168" y="6460"/>
                    <a:pt x="6204" y="6430"/>
                  </a:cubicBezTo>
                  <a:lnTo>
                    <a:pt x="6430" y="6204"/>
                  </a:lnTo>
                  <a:cubicBezTo>
                    <a:pt x="6490" y="6144"/>
                    <a:pt x="6490" y="6025"/>
                    <a:pt x="6430" y="5966"/>
                  </a:cubicBezTo>
                  <a:lnTo>
                    <a:pt x="6228" y="5763"/>
                  </a:lnTo>
                  <a:cubicBezTo>
                    <a:pt x="6216" y="5763"/>
                    <a:pt x="6204" y="5752"/>
                    <a:pt x="6192" y="5740"/>
                  </a:cubicBezTo>
                  <a:cubicBezTo>
                    <a:pt x="6323" y="5585"/>
                    <a:pt x="6430" y="5418"/>
                    <a:pt x="6525" y="5240"/>
                  </a:cubicBezTo>
                  <a:cubicBezTo>
                    <a:pt x="6537" y="5252"/>
                    <a:pt x="6549" y="5252"/>
                    <a:pt x="6573" y="5263"/>
                  </a:cubicBezTo>
                  <a:lnTo>
                    <a:pt x="6823" y="5371"/>
                  </a:lnTo>
                  <a:cubicBezTo>
                    <a:pt x="6844" y="5380"/>
                    <a:pt x="6867" y="5384"/>
                    <a:pt x="6890" y="5384"/>
                  </a:cubicBezTo>
                  <a:cubicBezTo>
                    <a:pt x="6956" y="5384"/>
                    <a:pt x="7023" y="5346"/>
                    <a:pt x="7049" y="5275"/>
                  </a:cubicBezTo>
                  <a:lnTo>
                    <a:pt x="7168" y="4990"/>
                  </a:lnTo>
                  <a:cubicBezTo>
                    <a:pt x="7204" y="4906"/>
                    <a:pt x="7168" y="4799"/>
                    <a:pt x="7073" y="4763"/>
                  </a:cubicBezTo>
                  <a:lnTo>
                    <a:pt x="6823" y="4656"/>
                  </a:lnTo>
                  <a:cubicBezTo>
                    <a:pt x="6811" y="4656"/>
                    <a:pt x="6787" y="4644"/>
                    <a:pt x="6775" y="4644"/>
                  </a:cubicBezTo>
                  <a:cubicBezTo>
                    <a:pt x="6835" y="4442"/>
                    <a:pt x="6883" y="4239"/>
                    <a:pt x="6894" y="4025"/>
                  </a:cubicBezTo>
                  <a:lnTo>
                    <a:pt x="7228" y="4025"/>
                  </a:lnTo>
                  <a:cubicBezTo>
                    <a:pt x="7323" y="4025"/>
                    <a:pt x="7395" y="3954"/>
                    <a:pt x="7395" y="3858"/>
                  </a:cubicBezTo>
                  <a:lnTo>
                    <a:pt x="7395" y="3549"/>
                  </a:lnTo>
                  <a:cubicBezTo>
                    <a:pt x="7395" y="3454"/>
                    <a:pt x="7323" y="3370"/>
                    <a:pt x="7228" y="3370"/>
                  </a:cubicBezTo>
                  <a:lnTo>
                    <a:pt x="6954" y="3370"/>
                  </a:lnTo>
                  <a:cubicBezTo>
                    <a:pt x="6930" y="3370"/>
                    <a:pt x="6918" y="3382"/>
                    <a:pt x="6894" y="3382"/>
                  </a:cubicBezTo>
                  <a:cubicBezTo>
                    <a:pt x="6883" y="3204"/>
                    <a:pt x="6847" y="3025"/>
                    <a:pt x="6799" y="2858"/>
                  </a:cubicBezTo>
                  <a:cubicBezTo>
                    <a:pt x="6823" y="2858"/>
                    <a:pt x="6835" y="2858"/>
                    <a:pt x="6847" y="2846"/>
                  </a:cubicBezTo>
                  <a:lnTo>
                    <a:pt x="7109" y="2751"/>
                  </a:lnTo>
                  <a:cubicBezTo>
                    <a:pt x="7204" y="2715"/>
                    <a:pt x="7240" y="2620"/>
                    <a:pt x="7204" y="2525"/>
                  </a:cubicBezTo>
                  <a:lnTo>
                    <a:pt x="7097" y="2239"/>
                  </a:lnTo>
                  <a:cubicBezTo>
                    <a:pt x="7068" y="2163"/>
                    <a:pt x="7002" y="2125"/>
                    <a:pt x="6927" y="2125"/>
                  </a:cubicBezTo>
                  <a:cubicBezTo>
                    <a:pt x="6909" y="2125"/>
                    <a:pt x="6890" y="2127"/>
                    <a:pt x="6871" y="2132"/>
                  </a:cubicBezTo>
                  <a:lnTo>
                    <a:pt x="6621" y="2239"/>
                  </a:lnTo>
                  <a:cubicBezTo>
                    <a:pt x="6597" y="2239"/>
                    <a:pt x="6585" y="2251"/>
                    <a:pt x="6573" y="2263"/>
                  </a:cubicBezTo>
                  <a:cubicBezTo>
                    <a:pt x="6466" y="2049"/>
                    <a:pt x="6335" y="1846"/>
                    <a:pt x="6180" y="1668"/>
                  </a:cubicBezTo>
                  <a:cubicBezTo>
                    <a:pt x="6204" y="1656"/>
                    <a:pt x="6216" y="1644"/>
                    <a:pt x="6228" y="1632"/>
                  </a:cubicBezTo>
                  <a:lnTo>
                    <a:pt x="6430" y="1442"/>
                  </a:lnTo>
                  <a:cubicBezTo>
                    <a:pt x="6490" y="1370"/>
                    <a:pt x="6490" y="1263"/>
                    <a:pt x="6430" y="1203"/>
                  </a:cubicBezTo>
                  <a:lnTo>
                    <a:pt x="6204" y="977"/>
                  </a:lnTo>
                  <a:cubicBezTo>
                    <a:pt x="6168" y="941"/>
                    <a:pt x="6124" y="924"/>
                    <a:pt x="6079" y="924"/>
                  </a:cubicBezTo>
                  <a:cubicBezTo>
                    <a:pt x="6034" y="924"/>
                    <a:pt x="5990" y="941"/>
                    <a:pt x="5954" y="977"/>
                  </a:cubicBezTo>
                  <a:lnTo>
                    <a:pt x="5763" y="1168"/>
                  </a:lnTo>
                  <a:cubicBezTo>
                    <a:pt x="5751" y="1180"/>
                    <a:pt x="5740" y="1203"/>
                    <a:pt x="5740" y="1215"/>
                  </a:cubicBezTo>
                  <a:cubicBezTo>
                    <a:pt x="5597" y="1096"/>
                    <a:pt x="5442" y="1001"/>
                    <a:pt x="5287" y="906"/>
                  </a:cubicBezTo>
                  <a:cubicBezTo>
                    <a:pt x="5299" y="894"/>
                    <a:pt x="5311" y="882"/>
                    <a:pt x="5311" y="858"/>
                  </a:cubicBezTo>
                  <a:lnTo>
                    <a:pt x="5430" y="608"/>
                  </a:lnTo>
                  <a:cubicBezTo>
                    <a:pt x="5466" y="525"/>
                    <a:pt x="5430" y="418"/>
                    <a:pt x="5335" y="382"/>
                  </a:cubicBezTo>
                  <a:lnTo>
                    <a:pt x="5049" y="251"/>
                  </a:lnTo>
                  <a:cubicBezTo>
                    <a:pt x="5030" y="243"/>
                    <a:pt x="5010" y="239"/>
                    <a:pt x="4989" y="239"/>
                  </a:cubicBezTo>
                  <a:cubicBezTo>
                    <a:pt x="4920" y="239"/>
                    <a:pt x="4850" y="282"/>
                    <a:pt x="4823" y="346"/>
                  </a:cubicBezTo>
                  <a:lnTo>
                    <a:pt x="4716" y="596"/>
                  </a:lnTo>
                  <a:cubicBezTo>
                    <a:pt x="4704" y="608"/>
                    <a:pt x="4704" y="632"/>
                    <a:pt x="4704" y="644"/>
                  </a:cubicBezTo>
                  <a:cubicBezTo>
                    <a:pt x="4478" y="572"/>
                    <a:pt x="4251" y="525"/>
                    <a:pt x="4025" y="501"/>
                  </a:cubicBezTo>
                  <a:cubicBezTo>
                    <a:pt x="4025" y="489"/>
                    <a:pt x="4025" y="465"/>
                    <a:pt x="4025" y="453"/>
                  </a:cubicBezTo>
                  <a:lnTo>
                    <a:pt x="4025" y="179"/>
                  </a:lnTo>
                  <a:cubicBezTo>
                    <a:pt x="4025" y="84"/>
                    <a:pt x="3954" y="1"/>
                    <a:pt x="38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1122711" y="3753467"/>
              <a:ext cx="122493" cy="1390028"/>
            </a:xfrm>
            <a:custGeom>
              <a:avLst/>
              <a:gdLst/>
              <a:ahLst/>
              <a:cxnLst/>
              <a:rect l="l" t="t" r="r" b="b"/>
              <a:pathLst>
                <a:path w="2835" h="32171" extrusionOk="0">
                  <a:moveTo>
                    <a:pt x="1" y="0"/>
                  </a:moveTo>
                  <a:lnTo>
                    <a:pt x="1" y="32171"/>
                  </a:lnTo>
                  <a:lnTo>
                    <a:pt x="2835" y="32171"/>
                  </a:lnTo>
                  <a:lnTo>
                    <a:pt x="2835"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4" y="3428325"/>
              <a:ext cx="1011199" cy="122522"/>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877336" y="3420121"/>
              <a:ext cx="377115" cy="498528"/>
            </a:xfrm>
            <a:custGeom>
              <a:avLst/>
              <a:gdLst/>
              <a:ahLst/>
              <a:cxnLst/>
              <a:rect l="l" t="t" r="r" b="b"/>
              <a:pathLst>
                <a:path w="8728" h="11538" extrusionOk="0">
                  <a:moveTo>
                    <a:pt x="1" y="0"/>
                  </a:moveTo>
                  <a:lnTo>
                    <a:pt x="1" y="3274"/>
                  </a:lnTo>
                  <a:lnTo>
                    <a:pt x="1275" y="3274"/>
                  </a:lnTo>
                  <a:cubicBezTo>
                    <a:pt x="5215" y="3274"/>
                    <a:pt x="5454" y="5001"/>
                    <a:pt x="5454" y="8954"/>
                  </a:cubicBezTo>
                  <a:lnTo>
                    <a:pt x="5454" y="11537"/>
                  </a:lnTo>
                  <a:lnTo>
                    <a:pt x="8728" y="11537"/>
                  </a:lnTo>
                  <a:lnTo>
                    <a:pt x="8728" y="8954"/>
                  </a:lnTo>
                  <a:cubicBezTo>
                    <a:pt x="8728" y="3191"/>
                    <a:pt x="7025" y="0"/>
                    <a:pt x="12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843375" y="3360408"/>
              <a:ext cx="71033" cy="265510"/>
            </a:xfrm>
            <a:custGeom>
              <a:avLst/>
              <a:gdLst/>
              <a:ahLst/>
              <a:cxnLst/>
              <a:rect l="l" t="t" r="r" b="b"/>
              <a:pathLst>
                <a:path w="1644" h="6145" extrusionOk="0">
                  <a:moveTo>
                    <a:pt x="822" y="1"/>
                  </a:moveTo>
                  <a:cubicBezTo>
                    <a:pt x="358" y="1"/>
                    <a:pt x="1" y="370"/>
                    <a:pt x="1" y="822"/>
                  </a:cubicBezTo>
                  <a:lnTo>
                    <a:pt x="1" y="5335"/>
                  </a:lnTo>
                  <a:cubicBezTo>
                    <a:pt x="1" y="5787"/>
                    <a:pt x="358" y="6145"/>
                    <a:pt x="822" y="6145"/>
                  </a:cubicBezTo>
                  <a:cubicBezTo>
                    <a:pt x="1275" y="6145"/>
                    <a:pt x="1644" y="5787"/>
                    <a:pt x="1644" y="5335"/>
                  </a:cubicBezTo>
                  <a:lnTo>
                    <a:pt x="1644" y="822"/>
                  </a:lnTo>
                  <a:cubicBezTo>
                    <a:pt x="1644" y="370"/>
                    <a:pt x="1275" y="1"/>
                    <a:pt x="8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1054832" y="3883089"/>
              <a:ext cx="265467" cy="71033"/>
            </a:xfrm>
            <a:custGeom>
              <a:avLst/>
              <a:gdLst/>
              <a:ahLst/>
              <a:cxnLst/>
              <a:rect l="l" t="t" r="r" b="b"/>
              <a:pathLst>
                <a:path w="6144" h="1644" extrusionOk="0">
                  <a:moveTo>
                    <a:pt x="822" y="1"/>
                  </a:moveTo>
                  <a:cubicBezTo>
                    <a:pt x="369" y="1"/>
                    <a:pt x="0" y="370"/>
                    <a:pt x="0" y="822"/>
                  </a:cubicBezTo>
                  <a:cubicBezTo>
                    <a:pt x="0" y="1275"/>
                    <a:pt x="369" y="1644"/>
                    <a:pt x="822" y="1644"/>
                  </a:cubicBezTo>
                  <a:lnTo>
                    <a:pt x="5322" y="1644"/>
                  </a:lnTo>
                  <a:cubicBezTo>
                    <a:pt x="5787" y="1644"/>
                    <a:pt x="6144" y="1275"/>
                    <a:pt x="6144" y="822"/>
                  </a:cubicBezTo>
                  <a:cubicBezTo>
                    <a:pt x="6144" y="370"/>
                    <a:pt x="5787" y="1"/>
                    <a:pt x="5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3">
  <p:cSld name="CUSTOM_5_2">
    <p:bg>
      <p:bgPr>
        <a:blipFill>
          <a:blip r:embed="rId2">
            <a:alphaModFix/>
          </a:blip>
          <a:stretch>
            <a:fillRect/>
          </a:stretch>
        </a:blipFill>
        <a:effectLst/>
      </p:bgPr>
    </p:bg>
    <p:spTree>
      <p:nvGrpSpPr>
        <p:cNvPr id="1" name="Shape 468"/>
        <p:cNvGrpSpPr/>
        <p:nvPr/>
      </p:nvGrpSpPr>
      <p:grpSpPr>
        <a:xfrm>
          <a:off x="0" y="0"/>
          <a:ext cx="0" cy="0"/>
          <a:chOff x="0" y="0"/>
          <a:chExt cx="0" cy="0"/>
        </a:xfrm>
      </p:grpSpPr>
      <p:grpSp>
        <p:nvGrpSpPr>
          <p:cNvPr id="469" name="Google Shape;469;p21"/>
          <p:cNvGrpSpPr/>
          <p:nvPr/>
        </p:nvGrpSpPr>
        <p:grpSpPr>
          <a:xfrm>
            <a:off x="5530351" y="-38945"/>
            <a:ext cx="3612574" cy="4858305"/>
            <a:chOff x="5530351" y="-38945"/>
            <a:chExt cx="3612574" cy="4858305"/>
          </a:xfrm>
        </p:grpSpPr>
        <p:sp>
          <p:nvSpPr>
            <p:cNvPr id="470" name="Google Shape;470;p21"/>
            <p:cNvSpPr/>
            <p:nvPr/>
          </p:nvSpPr>
          <p:spPr>
            <a:xfrm rot="10800000">
              <a:off x="7305825" y="686616"/>
              <a:ext cx="122500" cy="3753657"/>
            </a:xfrm>
            <a:custGeom>
              <a:avLst/>
              <a:gdLst/>
              <a:ahLst/>
              <a:cxnLst/>
              <a:rect l="l" t="t" r="r" b="b"/>
              <a:pathLst>
                <a:path w="2835" h="118956" extrusionOk="0">
                  <a:moveTo>
                    <a:pt x="1" y="0"/>
                  </a:moveTo>
                  <a:lnTo>
                    <a:pt x="1" y="118955"/>
                  </a:lnTo>
                  <a:lnTo>
                    <a:pt x="2834" y="118955"/>
                  </a:lnTo>
                  <a:lnTo>
                    <a:pt x="2834"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1" name="Google Shape;471;p21"/>
            <p:cNvGrpSpPr/>
            <p:nvPr/>
          </p:nvGrpSpPr>
          <p:grpSpPr>
            <a:xfrm>
              <a:off x="5973838" y="4375878"/>
              <a:ext cx="1466646" cy="443482"/>
              <a:chOff x="5973838" y="4375878"/>
              <a:chExt cx="1466646" cy="443482"/>
            </a:xfrm>
          </p:grpSpPr>
          <p:sp>
            <p:nvSpPr>
              <p:cNvPr id="472" name="Google Shape;472;p21"/>
              <p:cNvSpPr/>
              <p:nvPr/>
            </p:nvSpPr>
            <p:spPr>
              <a:xfrm rot="10800000">
                <a:off x="5973838" y="4621700"/>
                <a:ext cx="943212" cy="121975"/>
              </a:xfrm>
              <a:custGeom>
                <a:avLst/>
                <a:gdLst/>
                <a:ahLst/>
                <a:cxnLst/>
                <a:rect l="l" t="t" r="r" b="b"/>
                <a:pathLst>
                  <a:path w="26635" h="2823" extrusionOk="0">
                    <a:moveTo>
                      <a:pt x="0" y="1"/>
                    </a:moveTo>
                    <a:lnTo>
                      <a:pt x="0" y="2822"/>
                    </a:lnTo>
                    <a:lnTo>
                      <a:pt x="26634" y="2822"/>
                    </a:lnTo>
                    <a:lnTo>
                      <a:pt x="26634"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 name="Google Shape;473;p21"/>
              <p:cNvGrpSpPr/>
              <p:nvPr/>
            </p:nvGrpSpPr>
            <p:grpSpPr>
              <a:xfrm rot="10800000">
                <a:off x="6905964" y="4375878"/>
                <a:ext cx="534520" cy="443482"/>
                <a:chOff x="5500716" y="1397589"/>
                <a:chExt cx="534520" cy="443482"/>
              </a:xfrm>
            </p:grpSpPr>
            <p:sp>
              <p:nvSpPr>
                <p:cNvPr id="474" name="Google Shape;474;p21"/>
                <p:cNvSpPr/>
                <p:nvPr/>
              </p:nvSpPr>
              <p:spPr>
                <a:xfrm>
                  <a:off x="5500716" y="1463437"/>
                  <a:ext cx="499047" cy="377634"/>
                </a:xfrm>
                <a:custGeom>
                  <a:avLst/>
                  <a:gdLst/>
                  <a:ahLst/>
                  <a:cxnLst/>
                  <a:rect l="l" t="t" r="r" b="b"/>
                  <a:pathLst>
                    <a:path w="11550" h="8740" extrusionOk="0">
                      <a:moveTo>
                        <a:pt x="8954" y="0"/>
                      </a:moveTo>
                      <a:cubicBezTo>
                        <a:pt x="3203" y="0"/>
                        <a:pt x="0" y="1715"/>
                        <a:pt x="0" y="7466"/>
                      </a:cubicBezTo>
                      <a:lnTo>
                        <a:pt x="0" y="8740"/>
                      </a:lnTo>
                      <a:lnTo>
                        <a:pt x="3274" y="8740"/>
                      </a:lnTo>
                      <a:lnTo>
                        <a:pt x="3274" y="7466"/>
                      </a:lnTo>
                      <a:cubicBezTo>
                        <a:pt x="3274" y="3513"/>
                        <a:pt x="5001" y="3275"/>
                        <a:pt x="8954" y="3275"/>
                      </a:cubicBezTo>
                      <a:lnTo>
                        <a:pt x="11549" y="3275"/>
                      </a:lnTo>
                      <a:lnTo>
                        <a:pt x="115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1"/>
                <p:cNvSpPr/>
                <p:nvPr/>
              </p:nvSpPr>
              <p:spPr>
                <a:xfrm>
                  <a:off x="5964203" y="1397589"/>
                  <a:ext cx="71033" cy="265985"/>
                </a:xfrm>
                <a:custGeom>
                  <a:avLst/>
                  <a:gdLst/>
                  <a:ahLst/>
                  <a:cxnLst/>
                  <a:rect l="l" t="t" r="r" b="b"/>
                  <a:pathLst>
                    <a:path w="1644" h="6156" extrusionOk="0">
                      <a:moveTo>
                        <a:pt x="822" y="0"/>
                      </a:moveTo>
                      <a:cubicBezTo>
                        <a:pt x="370" y="0"/>
                        <a:pt x="1" y="370"/>
                        <a:pt x="1" y="822"/>
                      </a:cubicBezTo>
                      <a:lnTo>
                        <a:pt x="1" y="5334"/>
                      </a:lnTo>
                      <a:cubicBezTo>
                        <a:pt x="1" y="5787"/>
                        <a:pt x="358" y="6156"/>
                        <a:pt x="822" y="6156"/>
                      </a:cubicBezTo>
                      <a:cubicBezTo>
                        <a:pt x="1275" y="6156"/>
                        <a:pt x="1644" y="5787"/>
                        <a:pt x="1644" y="5334"/>
                      </a:cubicBezTo>
                      <a:lnTo>
                        <a:pt x="1644" y="822"/>
                      </a:lnTo>
                      <a:cubicBezTo>
                        <a:pt x="1644" y="370"/>
                        <a:pt x="1275" y="0"/>
                        <a:pt x="8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6" name="Google Shape;476;p21"/>
            <p:cNvGrpSpPr/>
            <p:nvPr/>
          </p:nvGrpSpPr>
          <p:grpSpPr>
            <a:xfrm>
              <a:off x="6039678" y="-38945"/>
              <a:ext cx="1396726" cy="745481"/>
              <a:chOff x="6039678" y="-87195"/>
              <a:chExt cx="1396726" cy="745481"/>
            </a:xfrm>
          </p:grpSpPr>
          <p:sp>
            <p:nvSpPr>
              <p:cNvPr id="477" name="Google Shape;477;p21"/>
              <p:cNvSpPr/>
              <p:nvPr/>
            </p:nvSpPr>
            <p:spPr>
              <a:xfrm rot="-5400000" flipH="1">
                <a:off x="6676794" y="-52197"/>
                <a:ext cx="121975" cy="808758"/>
              </a:xfrm>
              <a:custGeom>
                <a:avLst/>
                <a:gdLst/>
                <a:ahLst/>
                <a:cxnLst/>
                <a:rect l="l" t="t" r="r" b="b"/>
                <a:pathLst>
                  <a:path w="2823" h="18718" extrusionOk="0">
                    <a:moveTo>
                      <a:pt x="1" y="1"/>
                    </a:moveTo>
                    <a:lnTo>
                      <a:pt x="1" y="18717"/>
                    </a:lnTo>
                    <a:lnTo>
                      <a:pt x="2823" y="18717"/>
                    </a:lnTo>
                    <a:lnTo>
                      <a:pt x="2823" y="1"/>
                    </a:ln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1"/>
              <p:cNvSpPr/>
              <p:nvPr/>
            </p:nvSpPr>
            <p:spPr>
              <a:xfrm rot="-5400000" flipH="1">
                <a:off x="6998322" y="220205"/>
                <a:ext cx="377115" cy="499047"/>
              </a:xfrm>
              <a:custGeom>
                <a:avLst/>
                <a:gdLst/>
                <a:ahLst/>
                <a:cxnLst/>
                <a:rect l="l" t="t" r="r" b="b"/>
                <a:pathLst>
                  <a:path w="8728" h="11550" extrusionOk="0">
                    <a:moveTo>
                      <a:pt x="0" y="1"/>
                    </a:moveTo>
                    <a:lnTo>
                      <a:pt x="0" y="2596"/>
                    </a:lnTo>
                    <a:cubicBezTo>
                      <a:pt x="0" y="8347"/>
                      <a:pt x="1703" y="11550"/>
                      <a:pt x="7454" y="11550"/>
                    </a:cubicBezTo>
                    <a:lnTo>
                      <a:pt x="8728" y="11550"/>
                    </a:lnTo>
                    <a:lnTo>
                      <a:pt x="8728" y="8276"/>
                    </a:lnTo>
                    <a:lnTo>
                      <a:pt x="7454" y="8276"/>
                    </a:lnTo>
                    <a:cubicBezTo>
                      <a:pt x="3513" y="8276"/>
                      <a:pt x="3275" y="6549"/>
                      <a:pt x="3275" y="2596"/>
                    </a:cubicBezTo>
                    <a:lnTo>
                      <a:pt x="3275"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1"/>
              <p:cNvSpPr/>
              <p:nvPr/>
            </p:nvSpPr>
            <p:spPr>
              <a:xfrm rot="-5400000" flipH="1">
                <a:off x="6804645" y="316666"/>
                <a:ext cx="265510" cy="71033"/>
              </a:xfrm>
              <a:custGeom>
                <a:avLst/>
                <a:gdLst/>
                <a:ahLst/>
                <a:cxnLst/>
                <a:rect l="l" t="t" r="r" b="b"/>
                <a:pathLst>
                  <a:path w="6145" h="1644" extrusionOk="0">
                    <a:moveTo>
                      <a:pt x="822" y="0"/>
                    </a:moveTo>
                    <a:cubicBezTo>
                      <a:pt x="358" y="0"/>
                      <a:pt x="0" y="369"/>
                      <a:pt x="0" y="822"/>
                    </a:cubicBezTo>
                    <a:cubicBezTo>
                      <a:pt x="0" y="1274"/>
                      <a:pt x="358" y="1643"/>
                      <a:pt x="822" y="1643"/>
                    </a:cubicBezTo>
                    <a:lnTo>
                      <a:pt x="5323" y="1643"/>
                    </a:lnTo>
                    <a:cubicBezTo>
                      <a:pt x="5382" y="1643"/>
                      <a:pt x="5442" y="1643"/>
                      <a:pt x="5489" y="1631"/>
                    </a:cubicBezTo>
                    <a:cubicBezTo>
                      <a:pt x="5858" y="1560"/>
                      <a:pt x="6144" y="1227"/>
                      <a:pt x="6144" y="822"/>
                    </a:cubicBezTo>
                    <a:cubicBezTo>
                      <a:pt x="6144" y="369"/>
                      <a:pt x="5775" y="0"/>
                      <a:pt x="5323"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1"/>
              <p:cNvSpPr/>
              <p:nvPr/>
            </p:nvSpPr>
            <p:spPr>
              <a:xfrm rot="-5400000">
                <a:off x="5978971" y="-26488"/>
                <a:ext cx="499047" cy="377634"/>
              </a:xfrm>
              <a:custGeom>
                <a:avLst/>
                <a:gdLst/>
                <a:ahLst/>
                <a:cxnLst/>
                <a:rect l="l" t="t" r="r" b="b"/>
                <a:pathLst>
                  <a:path w="11550" h="8740" extrusionOk="0">
                    <a:moveTo>
                      <a:pt x="8954" y="0"/>
                    </a:moveTo>
                    <a:cubicBezTo>
                      <a:pt x="3203" y="0"/>
                      <a:pt x="0" y="1715"/>
                      <a:pt x="0" y="7466"/>
                    </a:cubicBezTo>
                    <a:lnTo>
                      <a:pt x="0" y="8740"/>
                    </a:lnTo>
                    <a:lnTo>
                      <a:pt x="3274" y="8740"/>
                    </a:lnTo>
                    <a:lnTo>
                      <a:pt x="3274" y="7466"/>
                    </a:lnTo>
                    <a:cubicBezTo>
                      <a:pt x="3274" y="3513"/>
                      <a:pt x="5001" y="3275"/>
                      <a:pt x="8954" y="3275"/>
                    </a:cubicBezTo>
                    <a:lnTo>
                      <a:pt x="11549" y="3275"/>
                    </a:lnTo>
                    <a:lnTo>
                      <a:pt x="11549"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1"/>
              <p:cNvSpPr/>
              <p:nvPr/>
            </p:nvSpPr>
            <p:spPr>
              <a:xfrm rot="-5400000" flipH="1">
                <a:off x="6282763" y="316666"/>
                <a:ext cx="265985" cy="71033"/>
              </a:xfrm>
              <a:custGeom>
                <a:avLst/>
                <a:gdLst/>
                <a:ahLst/>
                <a:cxnLst/>
                <a:rect l="l" t="t" r="r" b="b"/>
                <a:pathLst>
                  <a:path w="6156" h="1644" extrusionOk="0">
                    <a:moveTo>
                      <a:pt x="822" y="0"/>
                    </a:moveTo>
                    <a:cubicBezTo>
                      <a:pt x="369" y="0"/>
                      <a:pt x="0" y="369"/>
                      <a:pt x="0" y="822"/>
                    </a:cubicBezTo>
                    <a:cubicBezTo>
                      <a:pt x="0" y="1274"/>
                      <a:pt x="369" y="1643"/>
                      <a:pt x="822" y="1643"/>
                    </a:cubicBezTo>
                    <a:lnTo>
                      <a:pt x="5334" y="1643"/>
                    </a:lnTo>
                    <a:cubicBezTo>
                      <a:pt x="5739" y="1643"/>
                      <a:pt x="6084" y="1346"/>
                      <a:pt x="6144" y="953"/>
                    </a:cubicBezTo>
                    <a:cubicBezTo>
                      <a:pt x="6144" y="905"/>
                      <a:pt x="6156" y="870"/>
                      <a:pt x="6156" y="822"/>
                    </a:cubicBezTo>
                    <a:cubicBezTo>
                      <a:pt x="6156" y="369"/>
                      <a:pt x="5786" y="0"/>
                      <a:pt x="5334"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2" name="Google Shape;482;p21"/>
            <p:cNvGrpSpPr/>
            <p:nvPr/>
          </p:nvGrpSpPr>
          <p:grpSpPr>
            <a:xfrm>
              <a:off x="5530351" y="-74"/>
              <a:ext cx="3612574" cy="4819434"/>
              <a:chOff x="5530351" y="-74"/>
              <a:chExt cx="3612574" cy="4819434"/>
            </a:xfrm>
          </p:grpSpPr>
          <p:sp>
            <p:nvSpPr>
              <p:cNvPr id="483" name="Google Shape;483;p21"/>
              <p:cNvSpPr/>
              <p:nvPr/>
            </p:nvSpPr>
            <p:spPr>
              <a:xfrm rot="10800000">
                <a:off x="8360000" y="-74"/>
                <a:ext cx="122500" cy="706599"/>
              </a:xfrm>
              <a:custGeom>
                <a:avLst/>
                <a:gdLst/>
                <a:ahLst/>
                <a:cxnLst/>
                <a:rect l="l" t="t" r="r" b="b"/>
                <a:pathLst>
                  <a:path w="2835" h="118956" extrusionOk="0">
                    <a:moveTo>
                      <a:pt x="1" y="0"/>
                    </a:moveTo>
                    <a:lnTo>
                      <a:pt x="1" y="118955"/>
                    </a:lnTo>
                    <a:lnTo>
                      <a:pt x="2834" y="118955"/>
                    </a:lnTo>
                    <a:lnTo>
                      <a:pt x="2834"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1"/>
              <p:cNvSpPr/>
              <p:nvPr/>
            </p:nvSpPr>
            <p:spPr>
              <a:xfrm rot="5400000">
                <a:off x="4146447" y="2793128"/>
                <a:ext cx="3043581" cy="121975"/>
              </a:xfrm>
              <a:custGeom>
                <a:avLst/>
                <a:gdLst/>
                <a:ahLst/>
                <a:cxnLst/>
                <a:rect l="l" t="t" r="r" b="b"/>
                <a:pathLst>
                  <a:path w="26635" h="2823" extrusionOk="0">
                    <a:moveTo>
                      <a:pt x="0" y="1"/>
                    </a:moveTo>
                    <a:lnTo>
                      <a:pt x="0" y="2822"/>
                    </a:lnTo>
                    <a:lnTo>
                      <a:pt x="26634" y="2822"/>
                    </a:lnTo>
                    <a:lnTo>
                      <a:pt x="26634"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1"/>
              <p:cNvSpPr/>
              <p:nvPr/>
            </p:nvSpPr>
            <p:spPr>
              <a:xfrm rot="10800000">
                <a:off x="5973760" y="948675"/>
                <a:ext cx="3169165" cy="121975"/>
              </a:xfrm>
              <a:custGeom>
                <a:avLst/>
                <a:gdLst/>
                <a:ahLst/>
                <a:cxnLst/>
                <a:rect l="l" t="t" r="r" b="b"/>
                <a:pathLst>
                  <a:path w="26635" h="2823" extrusionOk="0">
                    <a:moveTo>
                      <a:pt x="0" y="1"/>
                    </a:moveTo>
                    <a:lnTo>
                      <a:pt x="0" y="2822"/>
                    </a:lnTo>
                    <a:lnTo>
                      <a:pt x="26634" y="2822"/>
                    </a:lnTo>
                    <a:lnTo>
                      <a:pt x="26634"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1"/>
              <p:cNvSpPr/>
              <p:nvPr/>
            </p:nvSpPr>
            <p:spPr>
              <a:xfrm rot="5400000">
                <a:off x="8233734" y="821863"/>
                <a:ext cx="375041" cy="142023"/>
              </a:xfrm>
              <a:custGeom>
                <a:avLst/>
                <a:gdLst/>
                <a:ahLst/>
                <a:cxnLst/>
                <a:rect l="l" t="t" r="r" b="b"/>
                <a:pathLst>
                  <a:path w="8680" h="3287" extrusionOk="0">
                    <a:moveTo>
                      <a:pt x="0" y="1"/>
                    </a:moveTo>
                    <a:lnTo>
                      <a:pt x="0" y="3287"/>
                    </a:lnTo>
                    <a:lnTo>
                      <a:pt x="8680" y="3287"/>
                    </a:lnTo>
                    <a:lnTo>
                      <a:pt x="868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1"/>
              <p:cNvSpPr/>
              <p:nvPr/>
            </p:nvSpPr>
            <p:spPr>
              <a:xfrm rot="5400000">
                <a:off x="8389843" y="581867"/>
                <a:ext cx="62824" cy="246974"/>
              </a:xfrm>
              <a:custGeom>
                <a:avLst/>
                <a:gdLst/>
                <a:ahLst/>
                <a:cxnLst/>
                <a:rect l="l" t="t" r="r" b="b"/>
                <a:pathLst>
                  <a:path w="1454" h="5716" extrusionOk="0">
                    <a:moveTo>
                      <a:pt x="727" y="0"/>
                    </a:moveTo>
                    <a:cubicBezTo>
                      <a:pt x="334" y="0"/>
                      <a:pt x="1" y="334"/>
                      <a:pt x="1" y="727"/>
                    </a:cubicBezTo>
                    <a:lnTo>
                      <a:pt x="1" y="4989"/>
                    </a:lnTo>
                    <a:cubicBezTo>
                      <a:pt x="1" y="5382"/>
                      <a:pt x="334" y="5715"/>
                      <a:pt x="727" y="5715"/>
                    </a:cubicBezTo>
                    <a:cubicBezTo>
                      <a:pt x="1132" y="5715"/>
                      <a:pt x="1453" y="5382"/>
                      <a:pt x="1453" y="4989"/>
                    </a:cubicBezTo>
                    <a:lnTo>
                      <a:pt x="1453" y="727"/>
                    </a:lnTo>
                    <a:cubicBezTo>
                      <a:pt x="1453" y="334"/>
                      <a:pt x="1132" y="0"/>
                      <a:pt x="7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1"/>
              <p:cNvSpPr/>
              <p:nvPr/>
            </p:nvSpPr>
            <p:spPr>
              <a:xfrm rot="5400000">
                <a:off x="8362104" y="669341"/>
                <a:ext cx="141505" cy="680648"/>
              </a:xfrm>
              <a:custGeom>
                <a:avLst/>
                <a:gdLst/>
                <a:ahLst/>
                <a:cxnLst/>
                <a:rect l="l" t="t" r="r" b="b"/>
                <a:pathLst>
                  <a:path w="3275" h="15753" extrusionOk="0">
                    <a:moveTo>
                      <a:pt x="1" y="1"/>
                    </a:moveTo>
                    <a:lnTo>
                      <a:pt x="1" y="15753"/>
                    </a:lnTo>
                    <a:lnTo>
                      <a:pt x="3275" y="15753"/>
                    </a:lnTo>
                    <a:lnTo>
                      <a:pt x="32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1"/>
              <p:cNvSpPr/>
              <p:nvPr/>
            </p:nvSpPr>
            <p:spPr>
              <a:xfrm rot="5400000">
                <a:off x="7972653" y="978750"/>
                <a:ext cx="246456" cy="62262"/>
              </a:xfrm>
              <a:custGeom>
                <a:avLst/>
                <a:gdLst/>
                <a:ahLst/>
                <a:cxnLst/>
                <a:rect l="l" t="t" r="r" b="b"/>
                <a:pathLst>
                  <a:path w="5704" h="1441" extrusionOk="0">
                    <a:moveTo>
                      <a:pt x="726" y="0"/>
                    </a:moveTo>
                    <a:cubicBezTo>
                      <a:pt x="322" y="0"/>
                      <a:pt x="0" y="322"/>
                      <a:pt x="0" y="726"/>
                    </a:cubicBezTo>
                    <a:cubicBezTo>
                      <a:pt x="0" y="1119"/>
                      <a:pt x="322" y="1441"/>
                      <a:pt x="726" y="1441"/>
                    </a:cubicBezTo>
                    <a:lnTo>
                      <a:pt x="4989" y="1441"/>
                    </a:lnTo>
                    <a:cubicBezTo>
                      <a:pt x="5382" y="1441"/>
                      <a:pt x="5703" y="1119"/>
                      <a:pt x="5703" y="726"/>
                    </a:cubicBezTo>
                    <a:cubicBezTo>
                      <a:pt x="5703" y="322"/>
                      <a:pt x="5382" y="0"/>
                      <a:pt x="4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1"/>
              <p:cNvSpPr/>
              <p:nvPr/>
            </p:nvSpPr>
            <p:spPr>
              <a:xfrm rot="5400000">
                <a:off x="8650168" y="978512"/>
                <a:ext cx="246456" cy="62305"/>
              </a:xfrm>
              <a:custGeom>
                <a:avLst/>
                <a:gdLst/>
                <a:ahLst/>
                <a:cxnLst/>
                <a:rect l="l" t="t" r="r" b="b"/>
                <a:pathLst>
                  <a:path w="5704" h="1442" extrusionOk="0">
                    <a:moveTo>
                      <a:pt x="726" y="1"/>
                    </a:moveTo>
                    <a:cubicBezTo>
                      <a:pt x="322" y="1"/>
                      <a:pt x="0" y="322"/>
                      <a:pt x="0" y="727"/>
                    </a:cubicBezTo>
                    <a:cubicBezTo>
                      <a:pt x="0" y="1120"/>
                      <a:pt x="322" y="1441"/>
                      <a:pt x="726" y="1441"/>
                    </a:cubicBezTo>
                    <a:lnTo>
                      <a:pt x="4989" y="1441"/>
                    </a:lnTo>
                    <a:cubicBezTo>
                      <a:pt x="5382" y="1441"/>
                      <a:pt x="5703" y="1120"/>
                      <a:pt x="5703" y="727"/>
                    </a:cubicBezTo>
                    <a:cubicBezTo>
                      <a:pt x="5703" y="322"/>
                      <a:pt x="5382" y="1"/>
                      <a:pt x="49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1"/>
              <p:cNvSpPr/>
              <p:nvPr/>
            </p:nvSpPr>
            <p:spPr>
              <a:xfrm>
                <a:off x="5596166" y="942737"/>
                <a:ext cx="499047" cy="377634"/>
              </a:xfrm>
              <a:custGeom>
                <a:avLst/>
                <a:gdLst/>
                <a:ahLst/>
                <a:cxnLst/>
                <a:rect l="l" t="t" r="r" b="b"/>
                <a:pathLst>
                  <a:path w="11550" h="8740" extrusionOk="0">
                    <a:moveTo>
                      <a:pt x="8954" y="0"/>
                    </a:moveTo>
                    <a:cubicBezTo>
                      <a:pt x="3203" y="0"/>
                      <a:pt x="0" y="1715"/>
                      <a:pt x="0" y="7466"/>
                    </a:cubicBezTo>
                    <a:lnTo>
                      <a:pt x="0" y="8740"/>
                    </a:lnTo>
                    <a:lnTo>
                      <a:pt x="3274" y="8740"/>
                    </a:lnTo>
                    <a:lnTo>
                      <a:pt x="3274" y="7466"/>
                    </a:lnTo>
                    <a:cubicBezTo>
                      <a:pt x="3274" y="3513"/>
                      <a:pt x="5001" y="3275"/>
                      <a:pt x="8954" y="3275"/>
                    </a:cubicBezTo>
                    <a:lnTo>
                      <a:pt x="11549" y="3275"/>
                    </a:lnTo>
                    <a:lnTo>
                      <a:pt x="115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1"/>
              <p:cNvSpPr/>
              <p:nvPr/>
            </p:nvSpPr>
            <p:spPr>
              <a:xfrm>
                <a:off x="6059653" y="876889"/>
                <a:ext cx="71033" cy="265985"/>
              </a:xfrm>
              <a:custGeom>
                <a:avLst/>
                <a:gdLst/>
                <a:ahLst/>
                <a:cxnLst/>
                <a:rect l="l" t="t" r="r" b="b"/>
                <a:pathLst>
                  <a:path w="1644" h="6156" extrusionOk="0">
                    <a:moveTo>
                      <a:pt x="822" y="0"/>
                    </a:moveTo>
                    <a:cubicBezTo>
                      <a:pt x="370" y="0"/>
                      <a:pt x="1" y="370"/>
                      <a:pt x="1" y="822"/>
                    </a:cubicBezTo>
                    <a:lnTo>
                      <a:pt x="1" y="5334"/>
                    </a:lnTo>
                    <a:cubicBezTo>
                      <a:pt x="1" y="5787"/>
                      <a:pt x="358" y="6156"/>
                      <a:pt x="822" y="6156"/>
                    </a:cubicBezTo>
                    <a:cubicBezTo>
                      <a:pt x="1275" y="6156"/>
                      <a:pt x="1644" y="5787"/>
                      <a:pt x="1644" y="5334"/>
                    </a:cubicBezTo>
                    <a:lnTo>
                      <a:pt x="1644" y="822"/>
                    </a:lnTo>
                    <a:cubicBezTo>
                      <a:pt x="1644" y="370"/>
                      <a:pt x="1275" y="0"/>
                      <a:pt x="8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1"/>
              <p:cNvSpPr/>
              <p:nvPr/>
            </p:nvSpPr>
            <p:spPr>
              <a:xfrm rot="5400000">
                <a:off x="5627828" y="1189814"/>
                <a:ext cx="71033" cy="265985"/>
              </a:xfrm>
              <a:custGeom>
                <a:avLst/>
                <a:gdLst/>
                <a:ahLst/>
                <a:cxnLst/>
                <a:rect l="l" t="t" r="r" b="b"/>
                <a:pathLst>
                  <a:path w="1644" h="6156" extrusionOk="0">
                    <a:moveTo>
                      <a:pt x="822" y="0"/>
                    </a:moveTo>
                    <a:cubicBezTo>
                      <a:pt x="370" y="0"/>
                      <a:pt x="1" y="370"/>
                      <a:pt x="1" y="822"/>
                    </a:cubicBezTo>
                    <a:lnTo>
                      <a:pt x="1" y="5334"/>
                    </a:lnTo>
                    <a:cubicBezTo>
                      <a:pt x="1" y="5787"/>
                      <a:pt x="358" y="6156"/>
                      <a:pt x="822" y="6156"/>
                    </a:cubicBezTo>
                    <a:cubicBezTo>
                      <a:pt x="1275" y="6156"/>
                      <a:pt x="1644" y="5787"/>
                      <a:pt x="1644" y="5334"/>
                    </a:cubicBezTo>
                    <a:lnTo>
                      <a:pt x="1644" y="822"/>
                    </a:lnTo>
                    <a:cubicBezTo>
                      <a:pt x="1644" y="370"/>
                      <a:pt x="1275" y="0"/>
                      <a:pt x="8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4" name="Google Shape;494;p21"/>
              <p:cNvGrpSpPr/>
              <p:nvPr/>
            </p:nvGrpSpPr>
            <p:grpSpPr>
              <a:xfrm rot="10800000" flipH="1">
                <a:off x="5530351" y="4337926"/>
                <a:ext cx="600334" cy="481434"/>
                <a:chOff x="5454151" y="1397589"/>
                <a:chExt cx="600334" cy="481434"/>
              </a:xfrm>
            </p:grpSpPr>
            <p:sp>
              <p:nvSpPr>
                <p:cNvPr id="495" name="Google Shape;495;p21"/>
                <p:cNvSpPr/>
                <p:nvPr/>
              </p:nvSpPr>
              <p:spPr>
                <a:xfrm>
                  <a:off x="5519966" y="1463437"/>
                  <a:ext cx="499047" cy="377634"/>
                </a:xfrm>
                <a:custGeom>
                  <a:avLst/>
                  <a:gdLst/>
                  <a:ahLst/>
                  <a:cxnLst/>
                  <a:rect l="l" t="t" r="r" b="b"/>
                  <a:pathLst>
                    <a:path w="11550" h="8740" extrusionOk="0">
                      <a:moveTo>
                        <a:pt x="8954" y="0"/>
                      </a:moveTo>
                      <a:cubicBezTo>
                        <a:pt x="3203" y="0"/>
                        <a:pt x="0" y="1715"/>
                        <a:pt x="0" y="7466"/>
                      </a:cubicBezTo>
                      <a:lnTo>
                        <a:pt x="0" y="8740"/>
                      </a:lnTo>
                      <a:lnTo>
                        <a:pt x="3274" y="8740"/>
                      </a:lnTo>
                      <a:lnTo>
                        <a:pt x="3274" y="7466"/>
                      </a:lnTo>
                      <a:cubicBezTo>
                        <a:pt x="3274" y="3513"/>
                        <a:pt x="5001" y="3275"/>
                        <a:pt x="8954" y="3275"/>
                      </a:cubicBezTo>
                      <a:lnTo>
                        <a:pt x="11549" y="3275"/>
                      </a:lnTo>
                      <a:lnTo>
                        <a:pt x="115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1"/>
                <p:cNvSpPr/>
                <p:nvPr/>
              </p:nvSpPr>
              <p:spPr>
                <a:xfrm>
                  <a:off x="5983453" y="1397589"/>
                  <a:ext cx="71033" cy="265985"/>
                </a:xfrm>
                <a:custGeom>
                  <a:avLst/>
                  <a:gdLst/>
                  <a:ahLst/>
                  <a:cxnLst/>
                  <a:rect l="l" t="t" r="r" b="b"/>
                  <a:pathLst>
                    <a:path w="1644" h="6156" extrusionOk="0">
                      <a:moveTo>
                        <a:pt x="822" y="0"/>
                      </a:moveTo>
                      <a:cubicBezTo>
                        <a:pt x="370" y="0"/>
                        <a:pt x="1" y="370"/>
                        <a:pt x="1" y="822"/>
                      </a:cubicBezTo>
                      <a:lnTo>
                        <a:pt x="1" y="5334"/>
                      </a:lnTo>
                      <a:cubicBezTo>
                        <a:pt x="1" y="5787"/>
                        <a:pt x="358" y="6156"/>
                        <a:pt x="822" y="6156"/>
                      </a:cubicBezTo>
                      <a:cubicBezTo>
                        <a:pt x="1275" y="6156"/>
                        <a:pt x="1644" y="5787"/>
                        <a:pt x="1644" y="5334"/>
                      </a:cubicBezTo>
                      <a:lnTo>
                        <a:pt x="1644" y="822"/>
                      </a:lnTo>
                      <a:cubicBezTo>
                        <a:pt x="1644" y="370"/>
                        <a:pt x="1275" y="0"/>
                        <a:pt x="8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1"/>
                <p:cNvSpPr/>
                <p:nvPr/>
              </p:nvSpPr>
              <p:spPr>
                <a:xfrm rot="5400000">
                  <a:off x="5551628" y="1710514"/>
                  <a:ext cx="71033" cy="265985"/>
                </a:xfrm>
                <a:custGeom>
                  <a:avLst/>
                  <a:gdLst/>
                  <a:ahLst/>
                  <a:cxnLst/>
                  <a:rect l="l" t="t" r="r" b="b"/>
                  <a:pathLst>
                    <a:path w="1644" h="6156" extrusionOk="0">
                      <a:moveTo>
                        <a:pt x="822" y="0"/>
                      </a:moveTo>
                      <a:cubicBezTo>
                        <a:pt x="370" y="0"/>
                        <a:pt x="1" y="370"/>
                        <a:pt x="1" y="822"/>
                      </a:cubicBezTo>
                      <a:lnTo>
                        <a:pt x="1" y="5334"/>
                      </a:lnTo>
                      <a:cubicBezTo>
                        <a:pt x="1" y="5787"/>
                        <a:pt x="358" y="6156"/>
                        <a:pt x="822" y="6156"/>
                      </a:cubicBezTo>
                      <a:cubicBezTo>
                        <a:pt x="1275" y="6156"/>
                        <a:pt x="1644" y="5787"/>
                        <a:pt x="1644" y="5334"/>
                      </a:cubicBezTo>
                      <a:lnTo>
                        <a:pt x="1644" y="822"/>
                      </a:lnTo>
                      <a:cubicBezTo>
                        <a:pt x="1644" y="370"/>
                        <a:pt x="1275" y="0"/>
                        <a:pt x="8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98" name="Google Shape;498;p21"/>
            <p:cNvSpPr/>
            <p:nvPr/>
          </p:nvSpPr>
          <p:spPr>
            <a:xfrm flipH="1">
              <a:off x="7234320" y="686616"/>
              <a:ext cx="265510" cy="71033"/>
            </a:xfrm>
            <a:custGeom>
              <a:avLst/>
              <a:gdLst/>
              <a:ahLst/>
              <a:cxnLst/>
              <a:rect l="l" t="t" r="r" b="b"/>
              <a:pathLst>
                <a:path w="6145" h="1644" extrusionOk="0">
                  <a:moveTo>
                    <a:pt x="822" y="0"/>
                  </a:moveTo>
                  <a:cubicBezTo>
                    <a:pt x="358" y="0"/>
                    <a:pt x="0" y="369"/>
                    <a:pt x="0" y="822"/>
                  </a:cubicBezTo>
                  <a:cubicBezTo>
                    <a:pt x="0" y="1274"/>
                    <a:pt x="358" y="1643"/>
                    <a:pt x="822" y="1643"/>
                  </a:cubicBezTo>
                  <a:lnTo>
                    <a:pt x="5323" y="1643"/>
                  </a:lnTo>
                  <a:cubicBezTo>
                    <a:pt x="5382" y="1643"/>
                    <a:pt x="5442" y="1643"/>
                    <a:pt x="5489" y="1631"/>
                  </a:cubicBezTo>
                  <a:cubicBezTo>
                    <a:pt x="5858" y="1560"/>
                    <a:pt x="6144" y="1227"/>
                    <a:pt x="6144" y="822"/>
                  </a:cubicBezTo>
                  <a:cubicBezTo>
                    <a:pt x="6144" y="369"/>
                    <a:pt x="5775" y="0"/>
                    <a:pt x="5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1"/>
            <p:cNvSpPr/>
            <p:nvPr/>
          </p:nvSpPr>
          <p:spPr>
            <a:xfrm rot="-5400000">
              <a:off x="7331551" y="4238874"/>
              <a:ext cx="71033" cy="265985"/>
            </a:xfrm>
            <a:custGeom>
              <a:avLst/>
              <a:gdLst/>
              <a:ahLst/>
              <a:cxnLst/>
              <a:rect l="l" t="t" r="r" b="b"/>
              <a:pathLst>
                <a:path w="1644" h="6156" extrusionOk="0">
                  <a:moveTo>
                    <a:pt x="822" y="0"/>
                  </a:moveTo>
                  <a:cubicBezTo>
                    <a:pt x="370" y="0"/>
                    <a:pt x="1" y="370"/>
                    <a:pt x="1" y="822"/>
                  </a:cubicBezTo>
                  <a:lnTo>
                    <a:pt x="1" y="5334"/>
                  </a:lnTo>
                  <a:cubicBezTo>
                    <a:pt x="1" y="5787"/>
                    <a:pt x="358" y="6156"/>
                    <a:pt x="822" y="6156"/>
                  </a:cubicBezTo>
                  <a:cubicBezTo>
                    <a:pt x="1275" y="6156"/>
                    <a:pt x="1644" y="5787"/>
                    <a:pt x="1644" y="5334"/>
                  </a:cubicBezTo>
                  <a:lnTo>
                    <a:pt x="1644" y="822"/>
                  </a:lnTo>
                  <a:cubicBezTo>
                    <a:pt x="1644" y="370"/>
                    <a:pt x="1275" y="0"/>
                    <a:pt x="8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0" name="Google Shape;500;p21"/>
          <p:cNvSpPr txBox="1">
            <a:spLocks noGrp="1"/>
          </p:cNvSpPr>
          <p:nvPr>
            <p:ph type="title"/>
          </p:nvPr>
        </p:nvSpPr>
        <p:spPr>
          <a:xfrm>
            <a:off x="1022800" y="1272300"/>
            <a:ext cx="3230400" cy="1397400"/>
          </a:xfrm>
          <a:prstGeom prst="rect">
            <a:avLst/>
          </a:prstGeom>
          <a:noFill/>
        </p:spPr>
        <p:txBody>
          <a:bodyPr spcFirstLastPara="1" wrap="square" lIns="91425" tIns="91425" rIns="91425" bIns="91425" anchor="ctr" anchorCtr="0">
            <a:noAutofit/>
          </a:bodyPr>
          <a:lstStyle>
            <a:lvl1pPr lvl="0" algn="l" rtl="0">
              <a:spcBef>
                <a:spcPts val="0"/>
              </a:spcBef>
              <a:spcAft>
                <a:spcPts val="0"/>
              </a:spcAft>
              <a:buClr>
                <a:schemeClr val="lt2"/>
              </a:buClr>
              <a:buSzPts val="3500"/>
              <a:buNone/>
              <a:defRPr sz="3500">
                <a:solidFill>
                  <a:schemeClr val="lt2"/>
                </a:solidFill>
              </a:defRPr>
            </a:lvl1pPr>
            <a:lvl2pPr lvl="1" algn="l" rtl="0">
              <a:spcBef>
                <a:spcPts val="0"/>
              </a:spcBef>
              <a:spcAft>
                <a:spcPts val="0"/>
              </a:spcAft>
              <a:buClr>
                <a:schemeClr val="lt2"/>
              </a:buClr>
              <a:buSzPts val="3500"/>
              <a:buNone/>
              <a:defRPr sz="3500">
                <a:solidFill>
                  <a:schemeClr val="lt2"/>
                </a:solidFill>
              </a:defRPr>
            </a:lvl2pPr>
            <a:lvl3pPr lvl="2" algn="l" rtl="0">
              <a:spcBef>
                <a:spcPts val="0"/>
              </a:spcBef>
              <a:spcAft>
                <a:spcPts val="0"/>
              </a:spcAft>
              <a:buClr>
                <a:schemeClr val="lt2"/>
              </a:buClr>
              <a:buSzPts val="3500"/>
              <a:buNone/>
              <a:defRPr sz="3500">
                <a:solidFill>
                  <a:schemeClr val="lt2"/>
                </a:solidFill>
              </a:defRPr>
            </a:lvl3pPr>
            <a:lvl4pPr lvl="3" algn="l" rtl="0">
              <a:spcBef>
                <a:spcPts val="0"/>
              </a:spcBef>
              <a:spcAft>
                <a:spcPts val="0"/>
              </a:spcAft>
              <a:buClr>
                <a:schemeClr val="lt2"/>
              </a:buClr>
              <a:buSzPts val="3500"/>
              <a:buNone/>
              <a:defRPr sz="3500">
                <a:solidFill>
                  <a:schemeClr val="lt2"/>
                </a:solidFill>
              </a:defRPr>
            </a:lvl4pPr>
            <a:lvl5pPr lvl="4" algn="l" rtl="0">
              <a:spcBef>
                <a:spcPts val="0"/>
              </a:spcBef>
              <a:spcAft>
                <a:spcPts val="0"/>
              </a:spcAft>
              <a:buClr>
                <a:schemeClr val="lt2"/>
              </a:buClr>
              <a:buSzPts val="3500"/>
              <a:buNone/>
              <a:defRPr sz="3500">
                <a:solidFill>
                  <a:schemeClr val="lt2"/>
                </a:solidFill>
              </a:defRPr>
            </a:lvl5pPr>
            <a:lvl6pPr lvl="5" algn="l" rtl="0">
              <a:spcBef>
                <a:spcPts val="0"/>
              </a:spcBef>
              <a:spcAft>
                <a:spcPts val="0"/>
              </a:spcAft>
              <a:buClr>
                <a:schemeClr val="lt2"/>
              </a:buClr>
              <a:buSzPts val="3500"/>
              <a:buNone/>
              <a:defRPr sz="3500">
                <a:solidFill>
                  <a:schemeClr val="lt2"/>
                </a:solidFill>
              </a:defRPr>
            </a:lvl6pPr>
            <a:lvl7pPr lvl="6" algn="l" rtl="0">
              <a:spcBef>
                <a:spcPts val="0"/>
              </a:spcBef>
              <a:spcAft>
                <a:spcPts val="0"/>
              </a:spcAft>
              <a:buClr>
                <a:schemeClr val="lt2"/>
              </a:buClr>
              <a:buSzPts val="3500"/>
              <a:buNone/>
              <a:defRPr sz="3500">
                <a:solidFill>
                  <a:schemeClr val="lt2"/>
                </a:solidFill>
              </a:defRPr>
            </a:lvl7pPr>
            <a:lvl8pPr lvl="7" algn="l" rtl="0">
              <a:spcBef>
                <a:spcPts val="0"/>
              </a:spcBef>
              <a:spcAft>
                <a:spcPts val="0"/>
              </a:spcAft>
              <a:buClr>
                <a:schemeClr val="lt2"/>
              </a:buClr>
              <a:buSzPts val="3500"/>
              <a:buNone/>
              <a:defRPr sz="3500">
                <a:solidFill>
                  <a:schemeClr val="lt2"/>
                </a:solidFill>
              </a:defRPr>
            </a:lvl8pPr>
            <a:lvl9pPr lvl="8" algn="l" rtl="0">
              <a:spcBef>
                <a:spcPts val="0"/>
              </a:spcBef>
              <a:spcAft>
                <a:spcPts val="0"/>
              </a:spcAft>
              <a:buClr>
                <a:schemeClr val="lt2"/>
              </a:buClr>
              <a:buSzPts val="3500"/>
              <a:buNone/>
              <a:defRPr sz="3500">
                <a:solidFill>
                  <a:schemeClr val="lt2"/>
                </a:solidFill>
              </a:defRPr>
            </a:lvl9pPr>
          </a:lstStyle>
          <a:p>
            <a:endParaRPr/>
          </a:p>
        </p:txBody>
      </p:sp>
      <p:sp>
        <p:nvSpPr>
          <p:cNvPr id="501" name="Google Shape;501;p21"/>
          <p:cNvSpPr txBox="1">
            <a:spLocks noGrp="1"/>
          </p:cNvSpPr>
          <p:nvPr>
            <p:ph type="subTitle" idx="1"/>
          </p:nvPr>
        </p:nvSpPr>
        <p:spPr>
          <a:xfrm>
            <a:off x="1022800" y="2745900"/>
            <a:ext cx="3230400" cy="1125300"/>
          </a:xfrm>
          <a:prstGeom prst="rect">
            <a:avLst/>
          </a:prstGeom>
          <a:noFill/>
        </p:spPr>
        <p:txBody>
          <a:bodyPr spcFirstLastPara="1" wrap="square" lIns="91425" tIns="91425" rIns="91425" bIns="91425" anchor="ctr"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grpSp>
        <p:nvGrpSpPr>
          <p:cNvPr id="502" name="Google Shape;502;p21"/>
          <p:cNvGrpSpPr/>
          <p:nvPr/>
        </p:nvGrpSpPr>
        <p:grpSpPr>
          <a:xfrm rot="10800000">
            <a:off x="-1137598" y="-554769"/>
            <a:ext cx="3381734" cy="6999001"/>
            <a:chOff x="6448192" y="-783360"/>
            <a:chExt cx="3381734" cy="6999001"/>
          </a:xfrm>
        </p:grpSpPr>
        <p:sp>
          <p:nvSpPr>
            <p:cNvPr id="503" name="Google Shape;503;p21"/>
            <p:cNvSpPr/>
            <p:nvPr/>
          </p:nvSpPr>
          <p:spPr>
            <a:xfrm rot="-5400000">
              <a:off x="6448192" y="5124231"/>
              <a:ext cx="1091410" cy="1091410"/>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alpha val="240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04" name="Google Shape;504;p21"/>
            <p:cNvSpPr/>
            <p:nvPr/>
          </p:nvSpPr>
          <p:spPr>
            <a:xfrm rot="10381552">
              <a:off x="7257443" y="-644565"/>
              <a:ext cx="2434104" cy="2427651"/>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5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05" name="Google Shape;505;p21"/>
            <p:cNvSpPr/>
            <p:nvPr/>
          </p:nvSpPr>
          <p:spPr>
            <a:xfrm>
              <a:off x="7583700" y="4362288"/>
              <a:ext cx="1549226" cy="1522082"/>
            </a:xfrm>
            <a:custGeom>
              <a:avLst/>
              <a:gdLst/>
              <a:ahLst/>
              <a:cxnLst/>
              <a:rect l="l" t="t" r="r" b="b"/>
              <a:pathLst>
                <a:path w="55020" h="54056" extrusionOk="0">
                  <a:moveTo>
                    <a:pt x="27409" y="22218"/>
                  </a:moveTo>
                  <a:cubicBezTo>
                    <a:pt x="30147" y="22218"/>
                    <a:pt x="32374" y="24397"/>
                    <a:pt x="32374" y="27100"/>
                  </a:cubicBezTo>
                  <a:cubicBezTo>
                    <a:pt x="32374" y="29802"/>
                    <a:pt x="30147" y="31981"/>
                    <a:pt x="27409" y="31981"/>
                  </a:cubicBezTo>
                  <a:cubicBezTo>
                    <a:pt x="24658" y="31981"/>
                    <a:pt x="22432" y="29802"/>
                    <a:pt x="22432" y="27100"/>
                  </a:cubicBezTo>
                  <a:cubicBezTo>
                    <a:pt x="22432" y="24397"/>
                    <a:pt x="24658" y="22218"/>
                    <a:pt x="27409" y="22218"/>
                  </a:cubicBezTo>
                  <a:close/>
                  <a:moveTo>
                    <a:pt x="29099" y="6907"/>
                  </a:moveTo>
                  <a:cubicBezTo>
                    <a:pt x="39708" y="7752"/>
                    <a:pt x="48042" y="16467"/>
                    <a:pt x="48042" y="27100"/>
                  </a:cubicBezTo>
                  <a:cubicBezTo>
                    <a:pt x="48042" y="29767"/>
                    <a:pt x="47507" y="32326"/>
                    <a:pt x="46554" y="34660"/>
                  </a:cubicBezTo>
                  <a:lnTo>
                    <a:pt x="34779" y="28052"/>
                  </a:lnTo>
                  <a:cubicBezTo>
                    <a:pt x="34826" y="27742"/>
                    <a:pt x="34850" y="27421"/>
                    <a:pt x="34850" y="27100"/>
                  </a:cubicBezTo>
                  <a:cubicBezTo>
                    <a:pt x="34850" y="23635"/>
                    <a:pt x="32398" y="20742"/>
                    <a:pt x="29099" y="19980"/>
                  </a:cubicBezTo>
                  <a:lnTo>
                    <a:pt x="29099" y="6907"/>
                  </a:lnTo>
                  <a:close/>
                  <a:moveTo>
                    <a:pt x="26552" y="6847"/>
                  </a:moveTo>
                  <a:lnTo>
                    <a:pt x="26552" y="19837"/>
                  </a:lnTo>
                  <a:cubicBezTo>
                    <a:pt x="22837" y="20253"/>
                    <a:pt x="19955" y="23349"/>
                    <a:pt x="19955" y="27100"/>
                  </a:cubicBezTo>
                  <a:cubicBezTo>
                    <a:pt x="19955" y="27492"/>
                    <a:pt x="20003" y="27873"/>
                    <a:pt x="20063" y="28243"/>
                  </a:cubicBezTo>
                  <a:lnTo>
                    <a:pt x="8323" y="34827"/>
                  </a:lnTo>
                  <a:cubicBezTo>
                    <a:pt x="7323" y="32445"/>
                    <a:pt x="6775" y="29838"/>
                    <a:pt x="6775" y="27100"/>
                  </a:cubicBezTo>
                  <a:cubicBezTo>
                    <a:pt x="6775" y="16193"/>
                    <a:pt x="15550" y="7300"/>
                    <a:pt x="26552" y="6847"/>
                  </a:cubicBezTo>
                  <a:close/>
                  <a:moveTo>
                    <a:pt x="33993" y="30505"/>
                  </a:moveTo>
                  <a:lnTo>
                    <a:pt x="45447" y="36922"/>
                  </a:lnTo>
                  <a:cubicBezTo>
                    <a:pt x="41934" y="43149"/>
                    <a:pt x="35172" y="47364"/>
                    <a:pt x="27409" y="47364"/>
                  </a:cubicBezTo>
                  <a:cubicBezTo>
                    <a:pt x="19705" y="47364"/>
                    <a:pt x="12990" y="43221"/>
                    <a:pt x="9454" y="37077"/>
                  </a:cubicBezTo>
                  <a:lnTo>
                    <a:pt x="20908" y="30660"/>
                  </a:lnTo>
                  <a:cubicBezTo>
                    <a:pt x="22170" y="32898"/>
                    <a:pt x="24611" y="34410"/>
                    <a:pt x="27409" y="34410"/>
                  </a:cubicBezTo>
                  <a:cubicBezTo>
                    <a:pt x="30266" y="34410"/>
                    <a:pt x="32743" y="32826"/>
                    <a:pt x="33993" y="30505"/>
                  </a:cubicBezTo>
                  <a:close/>
                  <a:moveTo>
                    <a:pt x="26325" y="1"/>
                  </a:moveTo>
                  <a:cubicBezTo>
                    <a:pt x="25635" y="1"/>
                    <a:pt x="25063" y="572"/>
                    <a:pt x="25063" y="1275"/>
                  </a:cubicBezTo>
                  <a:lnTo>
                    <a:pt x="25063" y="3263"/>
                  </a:lnTo>
                  <a:cubicBezTo>
                    <a:pt x="25063" y="3382"/>
                    <a:pt x="25087" y="3490"/>
                    <a:pt x="25111" y="3597"/>
                  </a:cubicBezTo>
                  <a:cubicBezTo>
                    <a:pt x="23551" y="3740"/>
                    <a:pt x="22027" y="4037"/>
                    <a:pt x="20551" y="4466"/>
                  </a:cubicBezTo>
                  <a:cubicBezTo>
                    <a:pt x="20539" y="4359"/>
                    <a:pt x="20515" y="4263"/>
                    <a:pt x="20467" y="4156"/>
                  </a:cubicBezTo>
                  <a:lnTo>
                    <a:pt x="19694" y="2311"/>
                  </a:lnTo>
                  <a:cubicBezTo>
                    <a:pt x="19487" y="1826"/>
                    <a:pt x="19016" y="1537"/>
                    <a:pt x="18526" y="1537"/>
                  </a:cubicBezTo>
                  <a:cubicBezTo>
                    <a:pt x="18367" y="1537"/>
                    <a:pt x="18205" y="1568"/>
                    <a:pt x="18050" y="1632"/>
                  </a:cubicBezTo>
                  <a:lnTo>
                    <a:pt x="15872" y="2513"/>
                  </a:lnTo>
                  <a:cubicBezTo>
                    <a:pt x="15217" y="2787"/>
                    <a:pt x="14907" y="3537"/>
                    <a:pt x="15181" y="4180"/>
                  </a:cubicBezTo>
                  <a:lnTo>
                    <a:pt x="15967" y="6037"/>
                  </a:lnTo>
                  <a:cubicBezTo>
                    <a:pt x="16003" y="6121"/>
                    <a:pt x="16050" y="6192"/>
                    <a:pt x="16098" y="6264"/>
                  </a:cubicBezTo>
                  <a:cubicBezTo>
                    <a:pt x="14752" y="6966"/>
                    <a:pt x="13478" y="7800"/>
                    <a:pt x="12300" y="8740"/>
                  </a:cubicBezTo>
                  <a:cubicBezTo>
                    <a:pt x="12252" y="8657"/>
                    <a:pt x="12193" y="8585"/>
                    <a:pt x="12133" y="8526"/>
                  </a:cubicBezTo>
                  <a:lnTo>
                    <a:pt x="10681" y="7097"/>
                  </a:lnTo>
                  <a:cubicBezTo>
                    <a:pt x="10430" y="6853"/>
                    <a:pt x="10109" y="6731"/>
                    <a:pt x="9789" y="6731"/>
                  </a:cubicBezTo>
                  <a:cubicBezTo>
                    <a:pt x="9469" y="6731"/>
                    <a:pt x="9151" y="6853"/>
                    <a:pt x="8906" y="7097"/>
                  </a:cubicBezTo>
                  <a:lnTo>
                    <a:pt x="7252" y="8716"/>
                  </a:lnTo>
                  <a:cubicBezTo>
                    <a:pt x="6740" y="9216"/>
                    <a:pt x="6740" y="10026"/>
                    <a:pt x="7252" y="10526"/>
                  </a:cubicBezTo>
                  <a:lnTo>
                    <a:pt x="8704" y="11955"/>
                  </a:lnTo>
                  <a:cubicBezTo>
                    <a:pt x="8752" y="12002"/>
                    <a:pt x="8799" y="12038"/>
                    <a:pt x="8859" y="12074"/>
                  </a:cubicBezTo>
                  <a:cubicBezTo>
                    <a:pt x="7906" y="13205"/>
                    <a:pt x="7073" y="14431"/>
                    <a:pt x="6347" y="15717"/>
                  </a:cubicBezTo>
                  <a:cubicBezTo>
                    <a:pt x="6287" y="15681"/>
                    <a:pt x="6228" y="15646"/>
                    <a:pt x="6156" y="15622"/>
                  </a:cubicBezTo>
                  <a:lnTo>
                    <a:pt x="4251" y="14836"/>
                  </a:lnTo>
                  <a:cubicBezTo>
                    <a:pt x="4093" y="14772"/>
                    <a:pt x="3929" y="14741"/>
                    <a:pt x="3767" y="14741"/>
                  </a:cubicBezTo>
                  <a:cubicBezTo>
                    <a:pt x="3273" y="14741"/>
                    <a:pt x="2803" y="15027"/>
                    <a:pt x="2596" y="15503"/>
                  </a:cubicBezTo>
                  <a:lnTo>
                    <a:pt x="1703" y="17610"/>
                  </a:lnTo>
                  <a:cubicBezTo>
                    <a:pt x="1429" y="18265"/>
                    <a:pt x="1727" y="19003"/>
                    <a:pt x="2382" y="19277"/>
                  </a:cubicBezTo>
                  <a:lnTo>
                    <a:pt x="4287" y="20063"/>
                  </a:lnTo>
                  <a:cubicBezTo>
                    <a:pt x="4346" y="20087"/>
                    <a:pt x="4394" y="20099"/>
                    <a:pt x="4442" y="20111"/>
                  </a:cubicBezTo>
                  <a:cubicBezTo>
                    <a:pt x="3977" y="21563"/>
                    <a:pt x="3668" y="23087"/>
                    <a:pt x="3501" y="24647"/>
                  </a:cubicBezTo>
                  <a:cubicBezTo>
                    <a:pt x="3453" y="24635"/>
                    <a:pt x="3394" y="24623"/>
                    <a:pt x="3346" y="24623"/>
                  </a:cubicBezTo>
                  <a:lnTo>
                    <a:pt x="1263" y="24623"/>
                  </a:lnTo>
                  <a:cubicBezTo>
                    <a:pt x="572" y="24623"/>
                    <a:pt x="1" y="25195"/>
                    <a:pt x="1" y="25897"/>
                  </a:cubicBezTo>
                  <a:lnTo>
                    <a:pt x="1" y="28171"/>
                  </a:lnTo>
                  <a:cubicBezTo>
                    <a:pt x="1" y="28862"/>
                    <a:pt x="572" y="29433"/>
                    <a:pt x="1263" y="29433"/>
                  </a:cubicBezTo>
                  <a:lnTo>
                    <a:pt x="3346" y="29433"/>
                  </a:lnTo>
                  <a:cubicBezTo>
                    <a:pt x="3394" y="29433"/>
                    <a:pt x="3442" y="29421"/>
                    <a:pt x="3489" y="29421"/>
                  </a:cubicBezTo>
                  <a:cubicBezTo>
                    <a:pt x="3620" y="30719"/>
                    <a:pt x="3858" y="31993"/>
                    <a:pt x="4192" y="33219"/>
                  </a:cubicBezTo>
                  <a:cubicBezTo>
                    <a:pt x="4156" y="33231"/>
                    <a:pt x="4108" y="33231"/>
                    <a:pt x="4073" y="33243"/>
                  </a:cubicBezTo>
                  <a:lnTo>
                    <a:pt x="2132" y="33969"/>
                  </a:lnTo>
                  <a:cubicBezTo>
                    <a:pt x="1477" y="34219"/>
                    <a:pt x="1144" y="34958"/>
                    <a:pt x="1406" y="35613"/>
                  </a:cubicBezTo>
                  <a:lnTo>
                    <a:pt x="2227" y="37744"/>
                  </a:lnTo>
                  <a:cubicBezTo>
                    <a:pt x="2420" y="38248"/>
                    <a:pt x="2895" y="38555"/>
                    <a:pt x="3402" y="38555"/>
                  </a:cubicBezTo>
                  <a:cubicBezTo>
                    <a:pt x="3554" y="38555"/>
                    <a:pt x="3708" y="38527"/>
                    <a:pt x="3858" y="38470"/>
                  </a:cubicBezTo>
                  <a:lnTo>
                    <a:pt x="5787" y="37744"/>
                  </a:lnTo>
                  <a:cubicBezTo>
                    <a:pt x="5835" y="37732"/>
                    <a:pt x="5882" y="37708"/>
                    <a:pt x="5918" y="37684"/>
                  </a:cubicBezTo>
                  <a:cubicBezTo>
                    <a:pt x="6716" y="39244"/>
                    <a:pt x="7680" y="40696"/>
                    <a:pt x="8787" y="42042"/>
                  </a:cubicBezTo>
                  <a:cubicBezTo>
                    <a:pt x="8764" y="42066"/>
                    <a:pt x="8728" y="42078"/>
                    <a:pt x="8704" y="42113"/>
                  </a:cubicBezTo>
                  <a:lnTo>
                    <a:pt x="7252" y="43542"/>
                  </a:lnTo>
                  <a:cubicBezTo>
                    <a:pt x="6740" y="44030"/>
                    <a:pt x="6740" y="44852"/>
                    <a:pt x="7252" y="45340"/>
                  </a:cubicBezTo>
                  <a:lnTo>
                    <a:pt x="8906" y="46971"/>
                  </a:lnTo>
                  <a:cubicBezTo>
                    <a:pt x="9151" y="47209"/>
                    <a:pt x="9469" y="47328"/>
                    <a:pt x="9789" y="47328"/>
                  </a:cubicBezTo>
                  <a:cubicBezTo>
                    <a:pt x="10109" y="47328"/>
                    <a:pt x="10430" y="47209"/>
                    <a:pt x="10681" y="46971"/>
                  </a:cubicBezTo>
                  <a:lnTo>
                    <a:pt x="12133" y="45542"/>
                  </a:lnTo>
                  <a:cubicBezTo>
                    <a:pt x="12169" y="45495"/>
                    <a:pt x="12205" y="45459"/>
                    <a:pt x="12240" y="45411"/>
                  </a:cubicBezTo>
                  <a:cubicBezTo>
                    <a:pt x="13276" y="46245"/>
                    <a:pt x="14395" y="46995"/>
                    <a:pt x="15574" y="47650"/>
                  </a:cubicBezTo>
                  <a:cubicBezTo>
                    <a:pt x="15550" y="47685"/>
                    <a:pt x="15526" y="47733"/>
                    <a:pt x="15503" y="47769"/>
                  </a:cubicBezTo>
                  <a:lnTo>
                    <a:pt x="14681" y="49602"/>
                  </a:lnTo>
                  <a:cubicBezTo>
                    <a:pt x="14383" y="50245"/>
                    <a:pt x="14681" y="51007"/>
                    <a:pt x="15324" y="51281"/>
                  </a:cubicBezTo>
                  <a:lnTo>
                    <a:pt x="17479" y="52222"/>
                  </a:lnTo>
                  <a:cubicBezTo>
                    <a:pt x="17641" y="52292"/>
                    <a:pt x="17811" y="52326"/>
                    <a:pt x="17978" y="52326"/>
                  </a:cubicBezTo>
                  <a:cubicBezTo>
                    <a:pt x="18460" y="52326"/>
                    <a:pt x="18922" y="52047"/>
                    <a:pt x="19134" y="51579"/>
                  </a:cubicBezTo>
                  <a:lnTo>
                    <a:pt x="19967" y="49745"/>
                  </a:lnTo>
                  <a:cubicBezTo>
                    <a:pt x="19991" y="49686"/>
                    <a:pt x="20003" y="49626"/>
                    <a:pt x="20027" y="49567"/>
                  </a:cubicBezTo>
                  <a:cubicBezTo>
                    <a:pt x="21646" y="50079"/>
                    <a:pt x="23337" y="50436"/>
                    <a:pt x="25087" y="50602"/>
                  </a:cubicBezTo>
                  <a:cubicBezTo>
                    <a:pt x="25075" y="50662"/>
                    <a:pt x="25063" y="50722"/>
                    <a:pt x="25063" y="50793"/>
                  </a:cubicBezTo>
                  <a:lnTo>
                    <a:pt x="25063" y="52793"/>
                  </a:lnTo>
                  <a:cubicBezTo>
                    <a:pt x="25063" y="53484"/>
                    <a:pt x="25635" y="54055"/>
                    <a:pt x="26325" y="54055"/>
                  </a:cubicBezTo>
                  <a:lnTo>
                    <a:pt x="28695" y="54055"/>
                  </a:lnTo>
                  <a:cubicBezTo>
                    <a:pt x="29397" y="54055"/>
                    <a:pt x="29957" y="53484"/>
                    <a:pt x="29957" y="52793"/>
                  </a:cubicBezTo>
                  <a:lnTo>
                    <a:pt x="29957" y="50793"/>
                  </a:lnTo>
                  <a:cubicBezTo>
                    <a:pt x="29957" y="50722"/>
                    <a:pt x="29945" y="50650"/>
                    <a:pt x="29933" y="50579"/>
                  </a:cubicBezTo>
                  <a:cubicBezTo>
                    <a:pt x="31505" y="50424"/>
                    <a:pt x="33017" y="50114"/>
                    <a:pt x="34481" y="49674"/>
                  </a:cubicBezTo>
                  <a:cubicBezTo>
                    <a:pt x="34493" y="49745"/>
                    <a:pt x="34517" y="49829"/>
                    <a:pt x="34553" y="49900"/>
                  </a:cubicBezTo>
                  <a:lnTo>
                    <a:pt x="35338" y="51757"/>
                  </a:lnTo>
                  <a:cubicBezTo>
                    <a:pt x="35537" y="52236"/>
                    <a:pt x="36009" y="52529"/>
                    <a:pt x="36506" y="52529"/>
                  </a:cubicBezTo>
                  <a:cubicBezTo>
                    <a:pt x="36665" y="52529"/>
                    <a:pt x="36826" y="52499"/>
                    <a:pt x="36981" y="52436"/>
                  </a:cubicBezTo>
                  <a:lnTo>
                    <a:pt x="39148" y="51543"/>
                  </a:lnTo>
                  <a:cubicBezTo>
                    <a:pt x="39803" y="51281"/>
                    <a:pt x="40113" y="50531"/>
                    <a:pt x="39839" y="49876"/>
                  </a:cubicBezTo>
                  <a:lnTo>
                    <a:pt x="39053" y="48031"/>
                  </a:lnTo>
                  <a:cubicBezTo>
                    <a:pt x="39029" y="47959"/>
                    <a:pt x="38982" y="47888"/>
                    <a:pt x="38946" y="47816"/>
                  </a:cubicBezTo>
                  <a:cubicBezTo>
                    <a:pt x="40279" y="47102"/>
                    <a:pt x="41542" y="46257"/>
                    <a:pt x="42708" y="45304"/>
                  </a:cubicBezTo>
                  <a:cubicBezTo>
                    <a:pt x="42768" y="45388"/>
                    <a:pt x="42827" y="45471"/>
                    <a:pt x="42899" y="45542"/>
                  </a:cubicBezTo>
                  <a:lnTo>
                    <a:pt x="44351" y="46971"/>
                  </a:lnTo>
                  <a:cubicBezTo>
                    <a:pt x="44595" y="47209"/>
                    <a:pt x="44914" y="47328"/>
                    <a:pt x="45234" y="47328"/>
                  </a:cubicBezTo>
                  <a:cubicBezTo>
                    <a:pt x="45554" y="47328"/>
                    <a:pt x="45875" y="47209"/>
                    <a:pt x="46125" y="46971"/>
                  </a:cubicBezTo>
                  <a:lnTo>
                    <a:pt x="47780" y="45340"/>
                  </a:lnTo>
                  <a:cubicBezTo>
                    <a:pt x="48280" y="44852"/>
                    <a:pt x="48280" y="44030"/>
                    <a:pt x="47780" y="43542"/>
                  </a:cubicBezTo>
                  <a:lnTo>
                    <a:pt x="46328" y="42113"/>
                  </a:lnTo>
                  <a:cubicBezTo>
                    <a:pt x="46256" y="42042"/>
                    <a:pt x="46173" y="41982"/>
                    <a:pt x="46102" y="41935"/>
                  </a:cubicBezTo>
                  <a:cubicBezTo>
                    <a:pt x="47042" y="40792"/>
                    <a:pt x="47876" y="39577"/>
                    <a:pt x="48590" y="38268"/>
                  </a:cubicBezTo>
                  <a:cubicBezTo>
                    <a:pt x="48673" y="38339"/>
                    <a:pt x="48769" y="38399"/>
                    <a:pt x="48864" y="38434"/>
                  </a:cubicBezTo>
                  <a:lnTo>
                    <a:pt x="50781" y="39232"/>
                  </a:lnTo>
                  <a:cubicBezTo>
                    <a:pt x="50939" y="39296"/>
                    <a:pt x="51102" y="39327"/>
                    <a:pt x="51262" y="39327"/>
                  </a:cubicBezTo>
                  <a:cubicBezTo>
                    <a:pt x="51753" y="39327"/>
                    <a:pt x="52217" y="39038"/>
                    <a:pt x="52424" y="38553"/>
                  </a:cubicBezTo>
                  <a:lnTo>
                    <a:pt x="53329" y="36446"/>
                  </a:lnTo>
                  <a:cubicBezTo>
                    <a:pt x="53603" y="35803"/>
                    <a:pt x="53293" y="35053"/>
                    <a:pt x="52638" y="34779"/>
                  </a:cubicBezTo>
                  <a:lnTo>
                    <a:pt x="50733" y="33993"/>
                  </a:lnTo>
                  <a:cubicBezTo>
                    <a:pt x="50626" y="33958"/>
                    <a:pt x="50531" y="33934"/>
                    <a:pt x="50424" y="33922"/>
                  </a:cubicBezTo>
                  <a:cubicBezTo>
                    <a:pt x="50864" y="32457"/>
                    <a:pt x="51174" y="30945"/>
                    <a:pt x="51328" y="29374"/>
                  </a:cubicBezTo>
                  <a:cubicBezTo>
                    <a:pt x="51436" y="29409"/>
                    <a:pt x="51555" y="29433"/>
                    <a:pt x="51674" y="29433"/>
                  </a:cubicBezTo>
                  <a:lnTo>
                    <a:pt x="53757" y="29433"/>
                  </a:lnTo>
                  <a:cubicBezTo>
                    <a:pt x="54460" y="29433"/>
                    <a:pt x="55019" y="28862"/>
                    <a:pt x="55019" y="28171"/>
                  </a:cubicBezTo>
                  <a:lnTo>
                    <a:pt x="55019" y="25897"/>
                  </a:lnTo>
                  <a:cubicBezTo>
                    <a:pt x="55019" y="25195"/>
                    <a:pt x="54460" y="24623"/>
                    <a:pt x="53757" y="24623"/>
                  </a:cubicBezTo>
                  <a:lnTo>
                    <a:pt x="51674" y="24623"/>
                  </a:lnTo>
                  <a:cubicBezTo>
                    <a:pt x="51555" y="24623"/>
                    <a:pt x="51436" y="24647"/>
                    <a:pt x="51317" y="24683"/>
                  </a:cubicBezTo>
                  <a:cubicBezTo>
                    <a:pt x="51186" y="23385"/>
                    <a:pt x="50936" y="22111"/>
                    <a:pt x="50590" y="20885"/>
                  </a:cubicBezTo>
                  <a:cubicBezTo>
                    <a:pt x="50709" y="20873"/>
                    <a:pt x="50828" y="20861"/>
                    <a:pt x="50947" y="20813"/>
                  </a:cubicBezTo>
                  <a:lnTo>
                    <a:pt x="52888" y="20087"/>
                  </a:lnTo>
                  <a:cubicBezTo>
                    <a:pt x="53543" y="19837"/>
                    <a:pt x="53876" y="19099"/>
                    <a:pt x="53626" y="18444"/>
                  </a:cubicBezTo>
                  <a:lnTo>
                    <a:pt x="52793" y="16313"/>
                  </a:lnTo>
                  <a:cubicBezTo>
                    <a:pt x="52599" y="15813"/>
                    <a:pt x="52117" y="15508"/>
                    <a:pt x="51611" y="15508"/>
                  </a:cubicBezTo>
                  <a:cubicBezTo>
                    <a:pt x="51465" y="15508"/>
                    <a:pt x="51317" y="15533"/>
                    <a:pt x="51174" y="15586"/>
                  </a:cubicBezTo>
                  <a:lnTo>
                    <a:pt x="49233" y="16313"/>
                  </a:lnTo>
                  <a:cubicBezTo>
                    <a:pt x="49102" y="16360"/>
                    <a:pt x="48995" y="16432"/>
                    <a:pt x="48888" y="16515"/>
                  </a:cubicBezTo>
                  <a:cubicBezTo>
                    <a:pt x="48090" y="14955"/>
                    <a:pt x="47126" y="13503"/>
                    <a:pt x="46018" y="12169"/>
                  </a:cubicBezTo>
                  <a:cubicBezTo>
                    <a:pt x="46125" y="12110"/>
                    <a:pt x="46233" y="12038"/>
                    <a:pt x="46328" y="11955"/>
                  </a:cubicBezTo>
                  <a:lnTo>
                    <a:pt x="47780" y="10526"/>
                  </a:lnTo>
                  <a:cubicBezTo>
                    <a:pt x="48280" y="10026"/>
                    <a:pt x="48280" y="9216"/>
                    <a:pt x="47780" y="8716"/>
                  </a:cubicBezTo>
                  <a:lnTo>
                    <a:pt x="46125" y="7097"/>
                  </a:lnTo>
                  <a:cubicBezTo>
                    <a:pt x="45875" y="6853"/>
                    <a:pt x="45554" y="6731"/>
                    <a:pt x="45234" y="6731"/>
                  </a:cubicBezTo>
                  <a:cubicBezTo>
                    <a:pt x="44914" y="6731"/>
                    <a:pt x="44595" y="6853"/>
                    <a:pt x="44351" y="7097"/>
                  </a:cubicBezTo>
                  <a:lnTo>
                    <a:pt x="42899" y="8526"/>
                  </a:lnTo>
                  <a:cubicBezTo>
                    <a:pt x="42792" y="8621"/>
                    <a:pt x="42720" y="8728"/>
                    <a:pt x="42661" y="8847"/>
                  </a:cubicBezTo>
                  <a:cubicBezTo>
                    <a:pt x="41613" y="8014"/>
                    <a:pt x="40494" y="7252"/>
                    <a:pt x="39315" y="6597"/>
                  </a:cubicBezTo>
                  <a:cubicBezTo>
                    <a:pt x="39398" y="6502"/>
                    <a:pt x="39470" y="6407"/>
                    <a:pt x="39517" y="6287"/>
                  </a:cubicBezTo>
                  <a:lnTo>
                    <a:pt x="40351" y="4454"/>
                  </a:lnTo>
                  <a:cubicBezTo>
                    <a:pt x="40637" y="3811"/>
                    <a:pt x="40339" y="3061"/>
                    <a:pt x="39696" y="2775"/>
                  </a:cubicBezTo>
                  <a:lnTo>
                    <a:pt x="37541" y="1835"/>
                  </a:lnTo>
                  <a:cubicBezTo>
                    <a:pt x="37379" y="1764"/>
                    <a:pt x="37209" y="1731"/>
                    <a:pt x="37042" y="1731"/>
                  </a:cubicBezTo>
                  <a:cubicBezTo>
                    <a:pt x="36560" y="1731"/>
                    <a:pt x="36098" y="2009"/>
                    <a:pt x="35886" y="2477"/>
                  </a:cubicBezTo>
                  <a:lnTo>
                    <a:pt x="35065" y="4311"/>
                  </a:lnTo>
                  <a:cubicBezTo>
                    <a:pt x="35005" y="4430"/>
                    <a:pt x="34981" y="4561"/>
                    <a:pt x="34969" y="4692"/>
                  </a:cubicBezTo>
                  <a:cubicBezTo>
                    <a:pt x="33350" y="4156"/>
                    <a:pt x="31659" y="3787"/>
                    <a:pt x="29909" y="3620"/>
                  </a:cubicBezTo>
                  <a:cubicBezTo>
                    <a:pt x="29933" y="3501"/>
                    <a:pt x="29957" y="3394"/>
                    <a:pt x="29957" y="3263"/>
                  </a:cubicBezTo>
                  <a:lnTo>
                    <a:pt x="29957" y="1275"/>
                  </a:lnTo>
                  <a:cubicBezTo>
                    <a:pt x="29957" y="572"/>
                    <a:pt x="29397" y="1"/>
                    <a:pt x="28695" y="1"/>
                  </a:cubicBezTo>
                  <a:close/>
                </a:path>
              </a:pathLst>
            </a:custGeom>
            <a:solidFill>
              <a:srgbClr val="F8A21C">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lumns 2">
  <p:cSld name="CUSTOM_5_1">
    <p:bg>
      <p:bgPr>
        <a:blipFill>
          <a:blip r:embed="rId2">
            <a:alphaModFix/>
          </a:blip>
          <a:stretch>
            <a:fillRect/>
          </a:stretch>
        </a:blipFill>
        <a:effectLst/>
      </p:bgPr>
    </p:bg>
    <p:spTree>
      <p:nvGrpSpPr>
        <p:cNvPr id="1" name="Shape 506"/>
        <p:cNvGrpSpPr/>
        <p:nvPr/>
      </p:nvGrpSpPr>
      <p:grpSpPr>
        <a:xfrm>
          <a:off x="0" y="0"/>
          <a:ext cx="0" cy="0"/>
          <a:chOff x="0" y="0"/>
          <a:chExt cx="0" cy="0"/>
        </a:xfrm>
      </p:grpSpPr>
      <p:sp>
        <p:nvSpPr>
          <p:cNvPr id="507" name="Google Shape;507;p22"/>
          <p:cNvSpPr txBox="1">
            <a:spLocks noGrp="1"/>
          </p:cNvSpPr>
          <p:nvPr>
            <p:ph type="subTitle" idx="1"/>
          </p:nvPr>
        </p:nvSpPr>
        <p:spPr>
          <a:xfrm>
            <a:off x="1269000" y="2891950"/>
            <a:ext cx="2922000" cy="1125300"/>
          </a:xfrm>
          <a:prstGeom prst="rect">
            <a:avLst/>
          </a:prstGeom>
          <a:noFill/>
        </p:spPr>
        <p:txBody>
          <a:bodyPr spcFirstLastPara="1" wrap="square" lIns="91425" tIns="91425" rIns="91425" bIns="91425" anchor="t" anchorCtr="0">
            <a:noAutofit/>
          </a:bodyPr>
          <a:lstStyle>
            <a:lvl1pPr lvl="0" algn="r" rtl="0">
              <a:spcBef>
                <a:spcPts val="0"/>
              </a:spcBef>
              <a:spcAft>
                <a:spcPts val="0"/>
              </a:spcAft>
              <a:buNone/>
              <a:defRPr/>
            </a:lvl1pPr>
            <a:lvl2pPr lvl="1" algn="r" rtl="0">
              <a:spcBef>
                <a:spcPts val="0"/>
              </a:spcBef>
              <a:spcAft>
                <a:spcPts val="0"/>
              </a:spcAft>
              <a:buNone/>
              <a:defRPr/>
            </a:lvl2pPr>
            <a:lvl3pPr lvl="2" algn="r" rtl="0">
              <a:spcBef>
                <a:spcPts val="0"/>
              </a:spcBef>
              <a:spcAft>
                <a:spcPts val="0"/>
              </a:spcAft>
              <a:buNone/>
              <a:defRPr/>
            </a:lvl3pPr>
            <a:lvl4pPr lvl="3" algn="r" rtl="0">
              <a:spcBef>
                <a:spcPts val="0"/>
              </a:spcBef>
              <a:spcAft>
                <a:spcPts val="0"/>
              </a:spcAft>
              <a:buNone/>
              <a:defRPr/>
            </a:lvl4pPr>
            <a:lvl5pPr lvl="4" algn="r" rtl="0">
              <a:spcBef>
                <a:spcPts val="0"/>
              </a:spcBef>
              <a:spcAft>
                <a:spcPts val="0"/>
              </a:spcAft>
              <a:buNone/>
              <a:defRPr/>
            </a:lvl5pPr>
            <a:lvl6pPr lvl="5" algn="r" rtl="0">
              <a:spcBef>
                <a:spcPts val="0"/>
              </a:spcBef>
              <a:spcAft>
                <a:spcPts val="0"/>
              </a:spcAft>
              <a:buNone/>
              <a:defRPr/>
            </a:lvl6pPr>
            <a:lvl7pPr lvl="6" algn="r" rtl="0">
              <a:spcBef>
                <a:spcPts val="0"/>
              </a:spcBef>
              <a:spcAft>
                <a:spcPts val="0"/>
              </a:spcAft>
              <a:buNone/>
              <a:defRPr/>
            </a:lvl7pPr>
            <a:lvl8pPr lvl="7" algn="r" rtl="0">
              <a:spcBef>
                <a:spcPts val="0"/>
              </a:spcBef>
              <a:spcAft>
                <a:spcPts val="0"/>
              </a:spcAft>
              <a:buNone/>
              <a:defRPr/>
            </a:lvl8pPr>
            <a:lvl9pPr lvl="8" algn="r" rtl="0">
              <a:spcBef>
                <a:spcPts val="0"/>
              </a:spcBef>
              <a:spcAft>
                <a:spcPts val="0"/>
              </a:spcAft>
              <a:buNone/>
              <a:defRPr/>
            </a:lvl9pPr>
          </a:lstStyle>
          <a:p>
            <a:endParaRPr/>
          </a:p>
        </p:txBody>
      </p:sp>
      <p:sp>
        <p:nvSpPr>
          <p:cNvPr id="508" name="Google Shape;508;p22"/>
          <p:cNvSpPr txBox="1">
            <a:spLocks noGrp="1"/>
          </p:cNvSpPr>
          <p:nvPr>
            <p:ph type="title"/>
          </p:nvPr>
        </p:nvSpPr>
        <p:spPr>
          <a:xfrm>
            <a:off x="709350" y="537550"/>
            <a:ext cx="7725300" cy="4710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09" name="Google Shape;509;p22"/>
          <p:cNvSpPr txBox="1">
            <a:spLocks noGrp="1"/>
          </p:cNvSpPr>
          <p:nvPr>
            <p:ph type="body" idx="2"/>
          </p:nvPr>
        </p:nvSpPr>
        <p:spPr>
          <a:xfrm>
            <a:off x="4953000" y="1494550"/>
            <a:ext cx="2922000" cy="2522700"/>
          </a:xfrm>
          <a:prstGeom prst="rect">
            <a:avLst/>
          </a:prstGeom>
        </p:spPr>
        <p:txBody>
          <a:bodyPr spcFirstLastPara="1" wrap="square" lIns="91425" tIns="91425" rIns="91425" bIns="91425" anchor="ctr"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510" name="Google Shape;510;p22"/>
          <p:cNvSpPr txBox="1">
            <a:spLocks noGrp="1"/>
          </p:cNvSpPr>
          <p:nvPr>
            <p:ph type="subTitle" idx="3"/>
          </p:nvPr>
        </p:nvSpPr>
        <p:spPr>
          <a:xfrm>
            <a:off x="1269000" y="1494550"/>
            <a:ext cx="2922000" cy="1397400"/>
          </a:xfrm>
          <a:prstGeom prst="rect">
            <a:avLst/>
          </a:prstGeom>
          <a:noFill/>
        </p:spPr>
        <p:txBody>
          <a:bodyPr spcFirstLastPara="1" wrap="square" lIns="91425" tIns="91425" rIns="91425" bIns="91425" anchor="ctr" anchorCtr="0">
            <a:noAutofit/>
          </a:bodyPr>
          <a:lstStyle>
            <a:lvl1pPr lvl="0" algn="r">
              <a:spcBef>
                <a:spcPts val="0"/>
              </a:spcBef>
              <a:spcAft>
                <a:spcPts val="0"/>
              </a:spcAft>
              <a:buNone/>
              <a:defRPr sz="3000">
                <a:solidFill>
                  <a:schemeClr val="lt2"/>
                </a:solidFill>
                <a:latin typeface="Bebas Neue"/>
                <a:ea typeface="Bebas Neue"/>
                <a:cs typeface="Bebas Neue"/>
                <a:sym typeface="Bebas Neue"/>
              </a:defRPr>
            </a:lvl1pPr>
            <a:lvl2pPr lvl="1" algn="r">
              <a:spcBef>
                <a:spcPts val="0"/>
              </a:spcBef>
              <a:spcAft>
                <a:spcPts val="0"/>
              </a:spcAft>
              <a:buNone/>
              <a:defRPr sz="3000">
                <a:solidFill>
                  <a:schemeClr val="lt2"/>
                </a:solidFill>
                <a:latin typeface="Bebas Neue"/>
                <a:ea typeface="Bebas Neue"/>
                <a:cs typeface="Bebas Neue"/>
                <a:sym typeface="Bebas Neue"/>
              </a:defRPr>
            </a:lvl2pPr>
            <a:lvl3pPr lvl="2" algn="r">
              <a:spcBef>
                <a:spcPts val="0"/>
              </a:spcBef>
              <a:spcAft>
                <a:spcPts val="0"/>
              </a:spcAft>
              <a:buNone/>
              <a:defRPr sz="3000">
                <a:solidFill>
                  <a:schemeClr val="lt2"/>
                </a:solidFill>
                <a:latin typeface="Bebas Neue"/>
                <a:ea typeface="Bebas Neue"/>
                <a:cs typeface="Bebas Neue"/>
                <a:sym typeface="Bebas Neue"/>
              </a:defRPr>
            </a:lvl3pPr>
            <a:lvl4pPr lvl="3" algn="r">
              <a:spcBef>
                <a:spcPts val="0"/>
              </a:spcBef>
              <a:spcAft>
                <a:spcPts val="0"/>
              </a:spcAft>
              <a:buNone/>
              <a:defRPr sz="3000">
                <a:solidFill>
                  <a:schemeClr val="lt2"/>
                </a:solidFill>
                <a:latin typeface="Bebas Neue"/>
                <a:ea typeface="Bebas Neue"/>
                <a:cs typeface="Bebas Neue"/>
                <a:sym typeface="Bebas Neue"/>
              </a:defRPr>
            </a:lvl4pPr>
            <a:lvl5pPr lvl="4" algn="r">
              <a:spcBef>
                <a:spcPts val="0"/>
              </a:spcBef>
              <a:spcAft>
                <a:spcPts val="0"/>
              </a:spcAft>
              <a:buNone/>
              <a:defRPr sz="3000">
                <a:solidFill>
                  <a:schemeClr val="lt2"/>
                </a:solidFill>
                <a:latin typeface="Bebas Neue"/>
                <a:ea typeface="Bebas Neue"/>
                <a:cs typeface="Bebas Neue"/>
                <a:sym typeface="Bebas Neue"/>
              </a:defRPr>
            </a:lvl5pPr>
            <a:lvl6pPr lvl="5" algn="r">
              <a:spcBef>
                <a:spcPts val="0"/>
              </a:spcBef>
              <a:spcAft>
                <a:spcPts val="0"/>
              </a:spcAft>
              <a:buNone/>
              <a:defRPr sz="3000">
                <a:solidFill>
                  <a:schemeClr val="lt2"/>
                </a:solidFill>
                <a:latin typeface="Bebas Neue"/>
                <a:ea typeface="Bebas Neue"/>
                <a:cs typeface="Bebas Neue"/>
                <a:sym typeface="Bebas Neue"/>
              </a:defRPr>
            </a:lvl6pPr>
            <a:lvl7pPr lvl="6" algn="r">
              <a:spcBef>
                <a:spcPts val="0"/>
              </a:spcBef>
              <a:spcAft>
                <a:spcPts val="0"/>
              </a:spcAft>
              <a:buNone/>
              <a:defRPr sz="3000">
                <a:solidFill>
                  <a:schemeClr val="lt2"/>
                </a:solidFill>
                <a:latin typeface="Bebas Neue"/>
                <a:ea typeface="Bebas Neue"/>
                <a:cs typeface="Bebas Neue"/>
                <a:sym typeface="Bebas Neue"/>
              </a:defRPr>
            </a:lvl7pPr>
            <a:lvl8pPr lvl="7" algn="r">
              <a:spcBef>
                <a:spcPts val="0"/>
              </a:spcBef>
              <a:spcAft>
                <a:spcPts val="0"/>
              </a:spcAft>
              <a:buNone/>
              <a:defRPr sz="3000">
                <a:solidFill>
                  <a:schemeClr val="lt2"/>
                </a:solidFill>
                <a:latin typeface="Bebas Neue"/>
                <a:ea typeface="Bebas Neue"/>
                <a:cs typeface="Bebas Neue"/>
                <a:sym typeface="Bebas Neue"/>
              </a:defRPr>
            </a:lvl8pPr>
            <a:lvl9pPr lvl="8" algn="r">
              <a:spcBef>
                <a:spcPts val="0"/>
              </a:spcBef>
              <a:spcAft>
                <a:spcPts val="0"/>
              </a:spcAft>
              <a:buNone/>
              <a:defRPr sz="3000">
                <a:solidFill>
                  <a:schemeClr val="lt2"/>
                </a:solidFill>
                <a:latin typeface="Bebas Neue"/>
                <a:ea typeface="Bebas Neue"/>
                <a:cs typeface="Bebas Neue"/>
                <a:sym typeface="Bebas Neue"/>
              </a:defRPr>
            </a:lvl9pPr>
          </a:lstStyle>
          <a:p>
            <a:endParaRPr/>
          </a:p>
        </p:txBody>
      </p:sp>
      <p:grpSp>
        <p:nvGrpSpPr>
          <p:cNvPr id="511" name="Google Shape;511;p22"/>
          <p:cNvGrpSpPr/>
          <p:nvPr/>
        </p:nvGrpSpPr>
        <p:grpSpPr>
          <a:xfrm flipH="1">
            <a:off x="6916127" y="-955398"/>
            <a:ext cx="2761399" cy="3678752"/>
            <a:chOff x="-570423" y="-955398"/>
            <a:chExt cx="2761399" cy="3678752"/>
          </a:xfrm>
        </p:grpSpPr>
        <p:sp>
          <p:nvSpPr>
            <p:cNvPr id="512" name="Google Shape;512;p22"/>
            <p:cNvSpPr/>
            <p:nvPr/>
          </p:nvSpPr>
          <p:spPr>
            <a:xfrm rot="-5690340">
              <a:off x="-526334" y="1587848"/>
              <a:ext cx="1091417" cy="1091417"/>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alpha val="240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13" name="Google Shape;513;p22"/>
            <p:cNvSpPr/>
            <p:nvPr/>
          </p:nvSpPr>
          <p:spPr>
            <a:xfrm rot="10381552">
              <a:off x="-381507" y="-816603"/>
              <a:ext cx="2434104" cy="2427651"/>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5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514" name="Google Shape;514;p22"/>
          <p:cNvGrpSpPr/>
          <p:nvPr/>
        </p:nvGrpSpPr>
        <p:grpSpPr>
          <a:xfrm>
            <a:off x="209884" y="-4887"/>
            <a:ext cx="1197613" cy="5153275"/>
            <a:chOff x="209884" y="-4887"/>
            <a:chExt cx="1197613" cy="5153275"/>
          </a:xfrm>
        </p:grpSpPr>
        <p:grpSp>
          <p:nvGrpSpPr>
            <p:cNvPr id="515" name="Google Shape;515;p22"/>
            <p:cNvGrpSpPr/>
            <p:nvPr/>
          </p:nvGrpSpPr>
          <p:grpSpPr>
            <a:xfrm>
              <a:off x="209884" y="-4887"/>
              <a:ext cx="1059128" cy="5153275"/>
              <a:chOff x="209884" y="-4887"/>
              <a:chExt cx="1059128" cy="5153275"/>
            </a:xfrm>
          </p:grpSpPr>
          <p:sp>
            <p:nvSpPr>
              <p:cNvPr id="516" name="Google Shape;516;p22"/>
              <p:cNvSpPr/>
              <p:nvPr/>
            </p:nvSpPr>
            <p:spPr>
              <a:xfrm>
                <a:off x="284460" y="2228285"/>
                <a:ext cx="121975" cy="808758"/>
              </a:xfrm>
              <a:custGeom>
                <a:avLst/>
                <a:gdLst/>
                <a:ahLst/>
                <a:cxnLst/>
                <a:rect l="l" t="t" r="r" b="b"/>
                <a:pathLst>
                  <a:path w="2823" h="18718" extrusionOk="0">
                    <a:moveTo>
                      <a:pt x="1" y="1"/>
                    </a:moveTo>
                    <a:lnTo>
                      <a:pt x="1" y="18717"/>
                    </a:lnTo>
                    <a:lnTo>
                      <a:pt x="2823" y="18717"/>
                    </a:lnTo>
                    <a:lnTo>
                      <a:pt x="28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2"/>
              <p:cNvSpPr/>
              <p:nvPr/>
            </p:nvSpPr>
            <p:spPr>
              <a:xfrm rot="10800000" flipH="1">
                <a:off x="1071425" y="-4887"/>
                <a:ext cx="122500" cy="1616512"/>
              </a:xfrm>
              <a:custGeom>
                <a:avLst/>
                <a:gdLst/>
                <a:ahLst/>
                <a:cxnLst/>
                <a:rect l="l" t="t" r="r" b="b"/>
                <a:pathLst>
                  <a:path w="2835" h="32171" extrusionOk="0">
                    <a:moveTo>
                      <a:pt x="1" y="0"/>
                    </a:moveTo>
                    <a:lnTo>
                      <a:pt x="1" y="32171"/>
                    </a:lnTo>
                    <a:lnTo>
                      <a:pt x="2835" y="32171"/>
                    </a:lnTo>
                    <a:lnTo>
                      <a:pt x="2835"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2"/>
              <p:cNvSpPr/>
              <p:nvPr/>
            </p:nvSpPr>
            <p:spPr>
              <a:xfrm rot="10800000" flipH="1">
                <a:off x="652850" y="1814251"/>
                <a:ext cx="199392"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2"/>
              <p:cNvSpPr/>
              <p:nvPr/>
            </p:nvSpPr>
            <p:spPr>
              <a:xfrm rot="10800000" flipH="1">
                <a:off x="826048" y="1446433"/>
                <a:ext cx="377115" cy="498528"/>
              </a:xfrm>
              <a:custGeom>
                <a:avLst/>
                <a:gdLst/>
                <a:ahLst/>
                <a:cxnLst/>
                <a:rect l="l" t="t" r="r" b="b"/>
                <a:pathLst>
                  <a:path w="8728" h="11538" extrusionOk="0">
                    <a:moveTo>
                      <a:pt x="1" y="0"/>
                    </a:moveTo>
                    <a:lnTo>
                      <a:pt x="1" y="3274"/>
                    </a:lnTo>
                    <a:lnTo>
                      <a:pt x="1275" y="3274"/>
                    </a:lnTo>
                    <a:cubicBezTo>
                      <a:pt x="5215" y="3274"/>
                      <a:pt x="5454" y="5001"/>
                      <a:pt x="5454" y="8954"/>
                    </a:cubicBezTo>
                    <a:lnTo>
                      <a:pt x="5454" y="11537"/>
                    </a:lnTo>
                    <a:lnTo>
                      <a:pt x="8728" y="11537"/>
                    </a:lnTo>
                    <a:lnTo>
                      <a:pt x="8728" y="8954"/>
                    </a:lnTo>
                    <a:cubicBezTo>
                      <a:pt x="8728" y="3191"/>
                      <a:pt x="7025" y="0"/>
                      <a:pt x="1275"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2"/>
              <p:cNvSpPr/>
              <p:nvPr/>
            </p:nvSpPr>
            <p:spPr>
              <a:xfrm rot="10800000" flipH="1">
                <a:off x="792087" y="1739164"/>
                <a:ext cx="71033" cy="265510"/>
              </a:xfrm>
              <a:custGeom>
                <a:avLst/>
                <a:gdLst/>
                <a:ahLst/>
                <a:cxnLst/>
                <a:rect l="l" t="t" r="r" b="b"/>
                <a:pathLst>
                  <a:path w="1644" h="6145" extrusionOk="0">
                    <a:moveTo>
                      <a:pt x="822" y="1"/>
                    </a:moveTo>
                    <a:cubicBezTo>
                      <a:pt x="358" y="1"/>
                      <a:pt x="1" y="370"/>
                      <a:pt x="1" y="822"/>
                    </a:cubicBezTo>
                    <a:lnTo>
                      <a:pt x="1" y="5335"/>
                    </a:lnTo>
                    <a:cubicBezTo>
                      <a:pt x="1" y="5787"/>
                      <a:pt x="358" y="6145"/>
                      <a:pt x="822" y="6145"/>
                    </a:cubicBezTo>
                    <a:cubicBezTo>
                      <a:pt x="1275" y="6145"/>
                      <a:pt x="1644" y="5787"/>
                      <a:pt x="1644" y="5335"/>
                    </a:cubicBezTo>
                    <a:lnTo>
                      <a:pt x="1644" y="822"/>
                    </a:lnTo>
                    <a:cubicBezTo>
                      <a:pt x="1644" y="370"/>
                      <a:pt x="1275" y="1"/>
                      <a:pt x="822"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2"/>
              <p:cNvSpPr/>
              <p:nvPr/>
            </p:nvSpPr>
            <p:spPr>
              <a:xfrm rot="10800000" flipH="1">
                <a:off x="1003545" y="1410960"/>
                <a:ext cx="265467" cy="71033"/>
              </a:xfrm>
              <a:custGeom>
                <a:avLst/>
                <a:gdLst/>
                <a:ahLst/>
                <a:cxnLst/>
                <a:rect l="l" t="t" r="r" b="b"/>
                <a:pathLst>
                  <a:path w="6144" h="1644" extrusionOk="0">
                    <a:moveTo>
                      <a:pt x="822" y="1"/>
                    </a:moveTo>
                    <a:cubicBezTo>
                      <a:pt x="369" y="1"/>
                      <a:pt x="0" y="370"/>
                      <a:pt x="0" y="822"/>
                    </a:cubicBezTo>
                    <a:cubicBezTo>
                      <a:pt x="0" y="1275"/>
                      <a:pt x="369" y="1644"/>
                      <a:pt x="822" y="1644"/>
                    </a:cubicBezTo>
                    <a:lnTo>
                      <a:pt x="5322" y="1644"/>
                    </a:lnTo>
                    <a:cubicBezTo>
                      <a:pt x="5787" y="1644"/>
                      <a:pt x="6144" y="1275"/>
                      <a:pt x="6144" y="822"/>
                    </a:cubicBezTo>
                    <a:cubicBezTo>
                      <a:pt x="6144" y="370"/>
                      <a:pt x="5787" y="1"/>
                      <a:pt x="5322"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2"/>
              <p:cNvSpPr/>
              <p:nvPr/>
            </p:nvSpPr>
            <p:spPr>
              <a:xfrm rot="10800000" flipH="1">
                <a:off x="275732" y="1812228"/>
                <a:ext cx="377115" cy="499047"/>
              </a:xfrm>
              <a:custGeom>
                <a:avLst/>
                <a:gdLst/>
                <a:ahLst/>
                <a:cxnLst/>
                <a:rect l="l" t="t" r="r" b="b"/>
                <a:pathLst>
                  <a:path w="8728" h="11550" extrusionOk="0">
                    <a:moveTo>
                      <a:pt x="0" y="1"/>
                    </a:moveTo>
                    <a:lnTo>
                      <a:pt x="0" y="2596"/>
                    </a:lnTo>
                    <a:cubicBezTo>
                      <a:pt x="0" y="8347"/>
                      <a:pt x="1703" y="11550"/>
                      <a:pt x="7454" y="11550"/>
                    </a:cubicBezTo>
                    <a:lnTo>
                      <a:pt x="8728" y="11550"/>
                    </a:lnTo>
                    <a:lnTo>
                      <a:pt x="8728" y="8276"/>
                    </a:lnTo>
                    <a:lnTo>
                      <a:pt x="7454" y="8276"/>
                    </a:lnTo>
                    <a:cubicBezTo>
                      <a:pt x="3513" y="8276"/>
                      <a:pt x="3275" y="6549"/>
                      <a:pt x="3275" y="2596"/>
                    </a:cubicBezTo>
                    <a:lnTo>
                      <a:pt x="3275"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2"/>
              <p:cNvSpPr/>
              <p:nvPr/>
            </p:nvSpPr>
            <p:spPr>
              <a:xfrm rot="10800000" flipH="1">
                <a:off x="616294" y="1752558"/>
                <a:ext cx="70515" cy="265985"/>
              </a:xfrm>
              <a:custGeom>
                <a:avLst/>
                <a:gdLst/>
                <a:ahLst/>
                <a:cxnLst/>
                <a:rect l="l" t="t" r="r" b="b"/>
                <a:pathLst>
                  <a:path w="1632" h="6156" extrusionOk="0">
                    <a:moveTo>
                      <a:pt x="810" y="0"/>
                    </a:moveTo>
                    <a:cubicBezTo>
                      <a:pt x="358" y="0"/>
                      <a:pt x="0" y="370"/>
                      <a:pt x="0" y="822"/>
                    </a:cubicBezTo>
                    <a:lnTo>
                      <a:pt x="0" y="5334"/>
                    </a:lnTo>
                    <a:cubicBezTo>
                      <a:pt x="0" y="5787"/>
                      <a:pt x="358" y="6156"/>
                      <a:pt x="810" y="6156"/>
                    </a:cubicBezTo>
                    <a:cubicBezTo>
                      <a:pt x="1274" y="6156"/>
                      <a:pt x="1632" y="5787"/>
                      <a:pt x="1632" y="5334"/>
                    </a:cubicBezTo>
                    <a:lnTo>
                      <a:pt x="1632" y="822"/>
                    </a:lnTo>
                    <a:cubicBezTo>
                      <a:pt x="1632" y="370"/>
                      <a:pt x="1274" y="0"/>
                      <a:pt x="810"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2"/>
              <p:cNvSpPr/>
              <p:nvPr/>
            </p:nvSpPr>
            <p:spPr>
              <a:xfrm>
                <a:off x="1071425" y="3531875"/>
                <a:ext cx="122500" cy="1616512"/>
              </a:xfrm>
              <a:custGeom>
                <a:avLst/>
                <a:gdLst/>
                <a:ahLst/>
                <a:cxnLst/>
                <a:rect l="l" t="t" r="r" b="b"/>
                <a:pathLst>
                  <a:path w="2835" h="32171" extrusionOk="0">
                    <a:moveTo>
                      <a:pt x="1" y="0"/>
                    </a:moveTo>
                    <a:lnTo>
                      <a:pt x="1" y="32171"/>
                    </a:lnTo>
                    <a:lnTo>
                      <a:pt x="2835" y="32171"/>
                    </a:lnTo>
                    <a:lnTo>
                      <a:pt x="2835"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2"/>
              <p:cNvSpPr/>
              <p:nvPr/>
            </p:nvSpPr>
            <p:spPr>
              <a:xfrm>
                <a:off x="652850" y="3206763"/>
                <a:ext cx="199392"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2"/>
              <p:cNvSpPr/>
              <p:nvPr/>
            </p:nvSpPr>
            <p:spPr>
              <a:xfrm>
                <a:off x="826048" y="3198553"/>
                <a:ext cx="377115" cy="498528"/>
              </a:xfrm>
              <a:custGeom>
                <a:avLst/>
                <a:gdLst/>
                <a:ahLst/>
                <a:cxnLst/>
                <a:rect l="l" t="t" r="r" b="b"/>
                <a:pathLst>
                  <a:path w="8728" h="11538" extrusionOk="0">
                    <a:moveTo>
                      <a:pt x="1" y="0"/>
                    </a:moveTo>
                    <a:lnTo>
                      <a:pt x="1" y="3274"/>
                    </a:lnTo>
                    <a:lnTo>
                      <a:pt x="1275" y="3274"/>
                    </a:lnTo>
                    <a:cubicBezTo>
                      <a:pt x="5215" y="3274"/>
                      <a:pt x="5454" y="5001"/>
                      <a:pt x="5454" y="8954"/>
                    </a:cubicBezTo>
                    <a:lnTo>
                      <a:pt x="5454" y="11537"/>
                    </a:lnTo>
                    <a:lnTo>
                      <a:pt x="8728" y="11537"/>
                    </a:lnTo>
                    <a:lnTo>
                      <a:pt x="8728" y="8954"/>
                    </a:lnTo>
                    <a:cubicBezTo>
                      <a:pt x="8728" y="3191"/>
                      <a:pt x="7025" y="0"/>
                      <a:pt x="1275"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2"/>
              <p:cNvSpPr/>
              <p:nvPr/>
            </p:nvSpPr>
            <p:spPr>
              <a:xfrm>
                <a:off x="792087" y="3138840"/>
                <a:ext cx="71033" cy="265510"/>
              </a:xfrm>
              <a:custGeom>
                <a:avLst/>
                <a:gdLst/>
                <a:ahLst/>
                <a:cxnLst/>
                <a:rect l="l" t="t" r="r" b="b"/>
                <a:pathLst>
                  <a:path w="1644" h="6145" extrusionOk="0">
                    <a:moveTo>
                      <a:pt x="822" y="1"/>
                    </a:moveTo>
                    <a:cubicBezTo>
                      <a:pt x="358" y="1"/>
                      <a:pt x="1" y="370"/>
                      <a:pt x="1" y="822"/>
                    </a:cubicBezTo>
                    <a:lnTo>
                      <a:pt x="1" y="5335"/>
                    </a:lnTo>
                    <a:cubicBezTo>
                      <a:pt x="1" y="5787"/>
                      <a:pt x="358" y="6145"/>
                      <a:pt x="822" y="6145"/>
                    </a:cubicBezTo>
                    <a:cubicBezTo>
                      <a:pt x="1275" y="6145"/>
                      <a:pt x="1644" y="5787"/>
                      <a:pt x="1644" y="5335"/>
                    </a:cubicBezTo>
                    <a:lnTo>
                      <a:pt x="1644" y="822"/>
                    </a:lnTo>
                    <a:cubicBezTo>
                      <a:pt x="1644" y="370"/>
                      <a:pt x="1275" y="1"/>
                      <a:pt x="822"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2"/>
              <p:cNvSpPr/>
              <p:nvPr/>
            </p:nvSpPr>
            <p:spPr>
              <a:xfrm>
                <a:off x="1003545" y="3661521"/>
                <a:ext cx="265467" cy="71033"/>
              </a:xfrm>
              <a:custGeom>
                <a:avLst/>
                <a:gdLst/>
                <a:ahLst/>
                <a:cxnLst/>
                <a:rect l="l" t="t" r="r" b="b"/>
                <a:pathLst>
                  <a:path w="6144" h="1644" extrusionOk="0">
                    <a:moveTo>
                      <a:pt x="822" y="1"/>
                    </a:moveTo>
                    <a:cubicBezTo>
                      <a:pt x="369" y="1"/>
                      <a:pt x="0" y="370"/>
                      <a:pt x="0" y="822"/>
                    </a:cubicBezTo>
                    <a:cubicBezTo>
                      <a:pt x="0" y="1275"/>
                      <a:pt x="369" y="1644"/>
                      <a:pt x="822" y="1644"/>
                    </a:cubicBezTo>
                    <a:lnTo>
                      <a:pt x="5322" y="1644"/>
                    </a:lnTo>
                    <a:cubicBezTo>
                      <a:pt x="5787" y="1644"/>
                      <a:pt x="6144" y="1275"/>
                      <a:pt x="6144" y="822"/>
                    </a:cubicBezTo>
                    <a:cubicBezTo>
                      <a:pt x="6144" y="370"/>
                      <a:pt x="5787" y="1"/>
                      <a:pt x="5322"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2"/>
              <p:cNvSpPr/>
              <p:nvPr/>
            </p:nvSpPr>
            <p:spPr>
              <a:xfrm>
                <a:off x="275732" y="2832240"/>
                <a:ext cx="377115" cy="499047"/>
              </a:xfrm>
              <a:custGeom>
                <a:avLst/>
                <a:gdLst/>
                <a:ahLst/>
                <a:cxnLst/>
                <a:rect l="l" t="t" r="r" b="b"/>
                <a:pathLst>
                  <a:path w="8728" h="11550" extrusionOk="0">
                    <a:moveTo>
                      <a:pt x="0" y="1"/>
                    </a:moveTo>
                    <a:lnTo>
                      <a:pt x="0" y="2596"/>
                    </a:lnTo>
                    <a:cubicBezTo>
                      <a:pt x="0" y="8347"/>
                      <a:pt x="1703" y="11550"/>
                      <a:pt x="7454" y="11550"/>
                    </a:cubicBezTo>
                    <a:lnTo>
                      <a:pt x="8728" y="11550"/>
                    </a:lnTo>
                    <a:lnTo>
                      <a:pt x="8728" y="8276"/>
                    </a:lnTo>
                    <a:lnTo>
                      <a:pt x="7454" y="8276"/>
                    </a:lnTo>
                    <a:cubicBezTo>
                      <a:pt x="3513" y="8276"/>
                      <a:pt x="3275" y="6549"/>
                      <a:pt x="3275" y="2596"/>
                    </a:cubicBezTo>
                    <a:lnTo>
                      <a:pt x="3275"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2"/>
              <p:cNvSpPr/>
              <p:nvPr/>
            </p:nvSpPr>
            <p:spPr>
              <a:xfrm>
                <a:off x="616294" y="3124970"/>
                <a:ext cx="70515" cy="265985"/>
              </a:xfrm>
              <a:custGeom>
                <a:avLst/>
                <a:gdLst/>
                <a:ahLst/>
                <a:cxnLst/>
                <a:rect l="l" t="t" r="r" b="b"/>
                <a:pathLst>
                  <a:path w="1632" h="6156" extrusionOk="0">
                    <a:moveTo>
                      <a:pt x="810" y="0"/>
                    </a:moveTo>
                    <a:cubicBezTo>
                      <a:pt x="358" y="0"/>
                      <a:pt x="0" y="370"/>
                      <a:pt x="0" y="822"/>
                    </a:cubicBezTo>
                    <a:lnTo>
                      <a:pt x="0" y="5334"/>
                    </a:lnTo>
                    <a:cubicBezTo>
                      <a:pt x="0" y="5787"/>
                      <a:pt x="358" y="6156"/>
                      <a:pt x="810" y="6156"/>
                    </a:cubicBezTo>
                    <a:cubicBezTo>
                      <a:pt x="1274" y="6156"/>
                      <a:pt x="1632" y="5787"/>
                      <a:pt x="1632" y="5334"/>
                    </a:cubicBezTo>
                    <a:lnTo>
                      <a:pt x="1632" y="822"/>
                    </a:lnTo>
                    <a:cubicBezTo>
                      <a:pt x="1632" y="370"/>
                      <a:pt x="1274" y="0"/>
                      <a:pt x="810"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2"/>
              <p:cNvSpPr/>
              <p:nvPr/>
            </p:nvSpPr>
            <p:spPr>
              <a:xfrm>
                <a:off x="209884" y="2796766"/>
                <a:ext cx="265510" cy="71033"/>
              </a:xfrm>
              <a:custGeom>
                <a:avLst/>
                <a:gdLst/>
                <a:ahLst/>
                <a:cxnLst/>
                <a:rect l="l" t="t" r="r" b="b"/>
                <a:pathLst>
                  <a:path w="6145" h="1644" extrusionOk="0">
                    <a:moveTo>
                      <a:pt x="822" y="0"/>
                    </a:moveTo>
                    <a:cubicBezTo>
                      <a:pt x="358" y="0"/>
                      <a:pt x="0" y="369"/>
                      <a:pt x="0" y="822"/>
                    </a:cubicBezTo>
                    <a:cubicBezTo>
                      <a:pt x="0" y="1274"/>
                      <a:pt x="358" y="1643"/>
                      <a:pt x="822" y="1643"/>
                    </a:cubicBezTo>
                    <a:lnTo>
                      <a:pt x="5323" y="1643"/>
                    </a:lnTo>
                    <a:cubicBezTo>
                      <a:pt x="5382" y="1643"/>
                      <a:pt x="5442" y="1643"/>
                      <a:pt x="5489" y="1631"/>
                    </a:cubicBezTo>
                    <a:cubicBezTo>
                      <a:pt x="5858" y="1560"/>
                      <a:pt x="6144" y="1227"/>
                      <a:pt x="6144" y="822"/>
                    </a:cubicBezTo>
                    <a:cubicBezTo>
                      <a:pt x="6144" y="369"/>
                      <a:pt x="5775" y="0"/>
                      <a:pt x="5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2"/>
              <p:cNvSpPr/>
              <p:nvPr/>
            </p:nvSpPr>
            <p:spPr>
              <a:xfrm>
                <a:off x="217618" y="2275122"/>
                <a:ext cx="265985" cy="71033"/>
              </a:xfrm>
              <a:custGeom>
                <a:avLst/>
                <a:gdLst/>
                <a:ahLst/>
                <a:cxnLst/>
                <a:rect l="l" t="t" r="r" b="b"/>
                <a:pathLst>
                  <a:path w="6156" h="1644" extrusionOk="0">
                    <a:moveTo>
                      <a:pt x="822" y="0"/>
                    </a:moveTo>
                    <a:cubicBezTo>
                      <a:pt x="369" y="0"/>
                      <a:pt x="0" y="369"/>
                      <a:pt x="0" y="822"/>
                    </a:cubicBezTo>
                    <a:cubicBezTo>
                      <a:pt x="0" y="1274"/>
                      <a:pt x="369" y="1643"/>
                      <a:pt x="822" y="1643"/>
                    </a:cubicBezTo>
                    <a:lnTo>
                      <a:pt x="5334" y="1643"/>
                    </a:lnTo>
                    <a:cubicBezTo>
                      <a:pt x="5739" y="1643"/>
                      <a:pt x="6084" y="1346"/>
                      <a:pt x="6144" y="953"/>
                    </a:cubicBezTo>
                    <a:cubicBezTo>
                      <a:pt x="6144" y="905"/>
                      <a:pt x="6156" y="870"/>
                      <a:pt x="6156" y="822"/>
                    </a:cubicBezTo>
                    <a:cubicBezTo>
                      <a:pt x="6156" y="369"/>
                      <a:pt x="5786" y="0"/>
                      <a:pt x="5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3" name="Google Shape;533;p22"/>
            <p:cNvSpPr/>
            <p:nvPr/>
          </p:nvSpPr>
          <p:spPr>
            <a:xfrm rot="-5400000">
              <a:off x="872783" y="4338611"/>
              <a:ext cx="534732" cy="534695"/>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ree columns">
  <p:cSld name="CUSTOM_1">
    <p:bg>
      <p:bgPr>
        <a:blipFill>
          <a:blip r:embed="rId2">
            <a:alphaModFix/>
          </a:blip>
          <a:stretch>
            <a:fillRect/>
          </a:stretch>
        </a:blipFill>
        <a:effectLst/>
      </p:bgPr>
    </p:bg>
    <p:spTree>
      <p:nvGrpSpPr>
        <p:cNvPr id="1" name="Shape 534"/>
        <p:cNvGrpSpPr/>
        <p:nvPr/>
      </p:nvGrpSpPr>
      <p:grpSpPr>
        <a:xfrm>
          <a:off x="0" y="0"/>
          <a:ext cx="0" cy="0"/>
          <a:chOff x="0" y="0"/>
          <a:chExt cx="0" cy="0"/>
        </a:xfrm>
      </p:grpSpPr>
      <p:sp>
        <p:nvSpPr>
          <p:cNvPr id="535" name="Google Shape;535;p23"/>
          <p:cNvSpPr txBox="1">
            <a:spLocks noGrp="1"/>
          </p:cNvSpPr>
          <p:nvPr>
            <p:ph type="subTitle" idx="1"/>
          </p:nvPr>
        </p:nvSpPr>
        <p:spPr>
          <a:xfrm>
            <a:off x="709350" y="2665050"/>
            <a:ext cx="2265900" cy="575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None/>
              <a:defRPr sz="2500">
                <a:solidFill>
                  <a:schemeClr val="lt2"/>
                </a:solidFill>
                <a:latin typeface="Bebas Neue"/>
                <a:ea typeface="Bebas Neue"/>
                <a:cs typeface="Bebas Neue"/>
                <a:sym typeface="Bebas Neue"/>
              </a:defRPr>
            </a:lvl1pPr>
            <a:lvl2pPr lvl="1" algn="ctr" rtl="0">
              <a:spcBef>
                <a:spcPts val="0"/>
              </a:spcBef>
              <a:spcAft>
                <a:spcPts val="0"/>
              </a:spcAft>
              <a:buNone/>
              <a:defRPr sz="2500">
                <a:solidFill>
                  <a:schemeClr val="lt2"/>
                </a:solidFill>
                <a:latin typeface="Bebas Neue"/>
                <a:ea typeface="Bebas Neue"/>
                <a:cs typeface="Bebas Neue"/>
                <a:sym typeface="Bebas Neue"/>
              </a:defRPr>
            </a:lvl2pPr>
            <a:lvl3pPr lvl="2" algn="ctr" rtl="0">
              <a:spcBef>
                <a:spcPts val="0"/>
              </a:spcBef>
              <a:spcAft>
                <a:spcPts val="0"/>
              </a:spcAft>
              <a:buNone/>
              <a:defRPr sz="2500">
                <a:solidFill>
                  <a:schemeClr val="lt2"/>
                </a:solidFill>
                <a:latin typeface="Bebas Neue"/>
                <a:ea typeface="Bebas Neue"/>
                <a:cs typeface="Bebas Neue"/>
                <a:sym typeface="Bebas Neue"/>
              </a:defRPr>
            </a:lvl3pPr>
            <a:lvl4pPr lvl="3" algn="ctr" rtl="0">
              <a:spcBef>
                <a:spcPts val="0"/>
              </a:spcBef>
              <a:spcAft>
                <a:spcPts val="0"/>
              </a:spcAft>
              <a:buNone/>
              <a:defRPr sz="2500">
                <a:solidFill>
                  <a:schemeClr val="lt2"/>
                </a:solidFill>
                <a:latin typeface="Bebas Neue"/>
                <a:ea typeface="Bebas Neue"/>
                <a:cs typeface="Bebas Neue"/>
                <a:sym typeface="Bebas Neue"/>
              </a:defRPr>
            </a:lvl4pPr>
            <a:lvl5pPr lvl="4" algn="ctr" rtl="0">
              <a:spcBef>
                <a:spcPts val="0"/>
              </a:spcBef>
              <a:spcAft>
                <a:spcPts val="0"/>
              </a:spcAft>
              <a:buNone/>
              <a:defRPr sz="2500">
                <a:solidFill>
                  <a:schemeClr val="lt2"/>
                </a:solidFill>
                <a:latin typeface="Bebas Neue"/>
                <a:ea typeface="Bebas Neue"/>
                <a:cs typeface="Bebas Neue"/>
                <a:sym typeface="Bebas Neue"/>
              </a:defRPr>
            </a:lvl5pPr>
            <a:lvl6pPr lvl="5" algn="ctr" rtl="0">
              <a:spcBef>
                <a:spcPts val="0"/>
              </a:spcBef>
              <a:spcAft>
                <a:spcPts val="0"/>
              </a:spcAft>
              <a:buNone/>
              <a:defRPr sz="2500">
                <a:solidFill>
                  <a:schemeClr val="lt2"/>
                </a:solidFill>
                <a:latin typeface="Bebas Neue"/>
                <a:ea typeface="Bebas Neue"/>
                <a:cs typeface="Bebas Neue"/>
                <a:sym typeface="Bebas Neue"/>
              </a:defRPr>
            </a:lvl6pPr>
            <a:lvl7pPr lvl="6" algn="ctr" rtl="0">
              <a:spcBef>
                <a:spcPts val="0"/>
              </a:spcBef>
              <a:spcAft>
                <a:spcPts val="0"/>
              </a:spcAft>
              <a:buNone/>
              <a:defRPr sz="2500">
                <a:solidFill>
                  <a:schemeClr val="lt2"/>
                </a:solidFill>
                <a:latin typeface="Bebas Neue"/>
                <a:ea typeface="Bebas Neue"/>
                <a:cs typeface="Bebas Neue"/>
                <a:sym typeface="Bebas Neue"/>
              </a:defRPr>
            </a:lvl7pPr>
            <a:lvl8pPr lvl="7" algn="ctr" rtl="0">
              <a:spcBef>
                <a:spcPts val="0"/>
              </a:spcBef>
              <a:spcAft>
                <a:spcPts val="0"/>
              </a:spcAft>
              <a:buNone/>
              <a:defRPr sz="2500">
                <a:solidFill>
                  <a:schemeClr val="lt2"/>
                </a:solidFill>
                <a:latin typeface="Bebas Neue"/>
                <a:ea typeface="Bebas Neue"/>
                <a:cs typeface="Bebas Neue"/>
                <a:sym typeface="Bebas Neue"/>
              </a:defRPr>
            </a:lvl8pPr>
            <a:lvl9pPr lvl="8" algn="ctr" rtl="0">
              <a:spcBef>
                <a:spcPts val="0"/>
              </a:spcBef>
              <a:spcAft>
                <a:spcPts val="0"/>
              </a:spcAft>
              <a:buNone/>
              <a:defRPr sz="2500">
                <a:solidFill>
                  <a:schemeClr val="lt2"/>
                </a:solidFill>
                <a:latin typeface="Bebas Neue"/>
                <a:ea typeface="Bebas Neue"/>
                <a:cs typeface="Bebas Neue"/>
                <a:sym typeface="Bebas Neue"/>
              </a:defRPr>
            </a:lvl9pPr>
          </a:lstStyle>
          <a:p>
            <a:endParaRPr/>
          </a:p>
        </p:txBody>
      </p:sp>
      <p:sp>
        <p:nvSpPr>
          <p:cNvPr id="536" name="Google Shape;536;p23"/>
          <p:cNvSpPr txBox="1">
            <a:spLocks noGrp="1"/>
          </p:cNvSpPr>
          <p:nvPr>
            <p:ph type="subTitle" idx="2"/>
          </p:nvPr>
        </p:nvSpPr>
        <p:spPr>
          <a:xfrm>
            <a:off x="709350" y="3171525"/>
            <a:ext cx="2265900" cy="1232100"/>
          </a:xfrm>
          <a:prstGeom prst="rect">
            <a:avLst/>
          </a:prstGeom>
          <a:noFill/>
        </p:spPr>
        <p:txBody>
          <a:bodyPr spcFirstLastPara="1" wrap="square" lIns="91425" tIns="91425" rIns="91425" bIns="91425" anchor="t" anchorCtr="0">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sp>
        <p:nvSpPr>
          <p:cNvPr id="537" name="Google Shape;537;p23"/>
          <p:cNvSpPr txBox="1">
            <a:spLocks noGrp="1"/>
          </p:cNvSpPr>
          <p:nvPr>
            <p:ph type="subTitle" idx="3"/>
          </p:nvPr>
        </p:nvSpPr>
        <p:spPr>
          <a:xfrm>
            <a:off x="3439050" y="2665050"/>
            <a:ext cx="2265900" cy="575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None/>
              <a:defRPr sz="2500">
                <a:solidFill>
                  <a:schemeClr val="lt2"/>
                </a:solidFill>
                <a:latin typeface="Bebas Neue"/>
                <a:ea typeface="Bebas Neue"/>
                <a:cs typeface="Bebas Neue"/>
                <a:sym typeface="Bebas Neue"/>
              </a:defRPr>
            </a:lvl1pPr>
            <a:lvl2pPr lvl="1" algn="ctr" rtl="0">
              <a:spcBef>
                <a:spcPts val="0"/>
              </a:spcBef>
              <a:spcAft>
                <a:spcPts val="0"/>
              </a:spcAft>
              <a:buNone/>
              <a:defRPr sz="2500">
                <a:solidFill>
                  <a:schemeClr val="lt2"/>
                </a:solidFill>
                <a:latin typeface="Bebas Neue"/>
                <a:ea typeface="Bebas Neue"/>
                <a:cs typeface="Bebas Neue"/>
                <a:sym typeface="Bebas Neue"/>
              </a:defRPr>
            </a:lvl2pPr>
            <a:lvl3pPr lvl="2" algn="ctr" rtl="0">
              <a:spcBef>
                <a:spcPts val="0"/>
              </a:spcBef>
              <a:spcAft>
                <a:spcPts val="0"/>
              </a:spcAft>
              <a:buNone/>
              <a:defRPr sz="2500">
                <a:solidFill>
                  <a:schemeClr val="lt2"/>
                </a:solidFill>
                <a:latin typeface="Bebas Neue"/>
                <a:ea typeface="Bebas Neue"/>
                <a:cs typeface="Bebas Neue"/>
                <a:sym typeface="Bebas Neue"/>
              </a:defRPr>
            </a:lvl3pPr>
            <a:lvl4pPr lvl="3" algn="ctr" rtl="0">
              <a:spcBef>
                <a:spcPts val="0"/>
              </a:spcBef>
              <a:spcAft>
                <a:spcPts val="0"/>
              </a:spcAft>
              <a:buNone/>
              <a:defRPr sz="2500">
                <a:solidFill>
                  <a:schemeClr val="lt2"/>
                </a:solidFill>
                <a:latin typeface="Bebas Neue"/>
                <a:ea typeface="Bebas Neue"/>
                <a:cs typeface="Bebas Neue"/>
                <a:sym typeface="Bebas Neue"/>
              </a:defRPr>
            </a:lvl4pPr>
            <a:lvl5pPr lvl="4" algn="ctr" rtl="0">
              <a:spcBef>
                <a:spcPts val="0"/>
              </a:spcBef>
              <a:spcAft>
                <a:spcPts val="0"/>
              </a:spcAft>
              <a:buNone/>
              <a:defRPr sz="2500">
                <a:solidFill>
                  <a:schemeClr val="lt2"/>
                </a:solidFill>
                <a:latin typeface="Bebas Neue"/>
                <a:ea typeface="Bebas Neue"/>
                <a:cs typeface="Bebas Neue"/>
                <a:sym typeface="Bebas Neue"/>
              </a:defRPr>
            </a:lvl5pPr>
            <a:lvl6pPr lvl="5" algn="ctr" rtl="0">
              <a:spcBef>
                <a:spcPts val="0"/>
              </a:spcBef>
              <a:spcAft>
                <a:spcPts val="0"/>
              </a:spcAft>
              <a:buNone/>
              <a:defRPr sz="2500">
                <a:solidFill>
                  <a:schemeClr val="lt2"/>
                </a:solidFill>
                <a:latin typeface="Bebas Neue"/>
                <a:ea typeface="Bebas Neue"/>
                <a:cs typeface="Bebas Neue"/>
                <a:sym typeface="Bebas Neue"/>
              </a:defRPr>
            </a:lvl6pPr>
            <a:lvl7pPr lvl="6" algn="ctr" rtl="0">
              <a:spcBef>
                <a:spcPts val="0"/>
              </a:spcBef>
              <a:spcAft>
                <a:spcPts val="0"/>
              </a:spcAft>
              <a:buNone/>
              <a:defRPr sz="2500">
                <a:solidFill>
                  <a:schemeClr val="lt2"/>
                </a:solidFill>
                <a:latin typeface="Bebas Neue"/>
                <a:ea typeface="Bebas Neue"/>
                <a:cs typeface="Bebas Neue"/>
                <a:sym typeface="Bebas Neue"/>
              </a:defRPr>
            </a:lvl7pPr>
            <a:lvl8pPr lvl="7" algn="ctr" rtl="0">
              <a:spcBef>
                <a:spcPts val="0"/>
              </a:spcBef>
              <a:spcAft>
                <a:spcPts val="0"/>
              </a:spcAft>
              <a:buNone/>
              <a:defRPr sz="2500">
                <a:solidFill>
                  <a:schemeClr val="lt2"/>
                </a:solidFill>
                <a:latin typeface="Bebas Neue"/>
                <a:ea typeface="Bebas Neue"/>
                <a:cs typeface="Bebas Neue"/>
                <a:sym typeface="Bebas Neue"/>
              </a:defRPr>
            </a:lvl8pPr>
            <a:lvl9pPr lvl="8" algn="ctr" rtl="0">
              <a:spcBef>
                <a:spcPts val="0"/>
              </a:spcBef>
              <a:spcAft>
                <a:spcPts val="0"/>
              </a:spcAft>
              <a:buNone/>
              <a:defRPr sz="2500">
                <a:solidFill>
                  <a:schemeClr val="lt2"/>
                </a:solidFill>
                <a:latin typeface="Bebas Neue"/>
                <a:ea typeface="Bebas Neue"/>
                <a:cs typeface="Bebas Neue"/>
                <a:sym typeface="Bebas Neue"/>
              </a:defRPr>
            </a:lvl9pPr>
          </a:lstStyle>
          <a:p>
            <a:endParaRPr/>
          </a:p>
        </p:txBody>
      </p:sp>
      <p:sp>
        <p:nvSpPr>
          <p:cNvPr id="538" name="Google Shape;538;p23"/>
          <p:cNvSpPr txBox="1">
            <a:spLocks noGrp="1"/>
          </p:cNvSpPr>
          <p:nvPr>
            <p:ph type="subTitle" idx="4"/>
          </p:nvPr>
        </p:nvSpPr>
        <p:spPr>
          <a:xfrm>
            <a:off x="3439050" y="3171525"/>
            <a:ext cx="2265900" cy="12321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539" name="Google Shape;539;p23"/>
          <p:cNvSpPr txBox="1">
            <a:spLocks noGrp="1"/>
          </p:cNvSpPr>
          <p:nvPr>
            <p:ph type="subTitle" idx="5"/>
          </p:nvPr>
        </p:nvSpPr>
        <p:spPr>
          <a:xfrm>
            <a:off x="6168750" y="2665050"/>
            <a:ext cx="2265900" cy="575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None/>
              <a:defRPr sz="2500">
                <a:solidFill>
                  <a:schemeClr val="lt2"/>
                </a:solidFill>
                <a:latin typeface="Bebas Neue"/>
                <a:ea typeface="Bebas Neue"/>
                <a:cs typeface="Bebas Neue"/>
                <a:sym typeface="Bebas Neue"/>
              </a:defRPr>
            </a:lvl1pPr>
            <a:lvl2pPr lvl="1" algn="ctr" rtl="0">
              <a:spcBef>
                <a:spcPts val="0"/>
              </a:spcBef>
              <a:spcAft>
                <a:spcPts val="0"/>
              </a:spcAft>
              <a:buNone/>
              <a:defRPr sz="2500">
                <a:solidFill>
                  <a:schemeClr val="lt2"/>
                </a:solidFill>
                <a:latin typeface="Bebas Neue"/>
                <a:ea typeface="Bebas Neue"/>
                <a:cs typeface="Bebas Neue"/>
                <a:sym typeface="Bebas Neue"/>
              </a:defRPr>
            </a:lvl2pPr>
            <a:lvl3pPr lvl="2" algn="ctr" rtl="0">
              <a:spcBef>
                <a:spcPts val="0"/>
              </a:spcBef>
              <a:spcAft>
                <a:spcPts val="0"/>
              </a:spcAft>
              <a:buNone/>
              <a:defRPr sz="2500">
                <a:solidFill>
                  <a:schemeClr val="lt2"/>
                </a:solidFill>
                <a:latin typeface="Bebas Neue"/>
                <a:ea typeface="Bebas Neue"/>
                <a:cs typeface="Bebas Neue"/>
                <a:sym typeface="Bebas Neue"/>
              </a:defRPr>
            </a:lvl3pPr>
            <a:lvl4pPr lvl="3" algn="ctr" rtl="0">
              <a:spcBef>
                <a:spcPts val="0"/>
              </a:spcBef>
              <a:spcAft>
                <a:spcPts val="0"/>
              </a:spcAft>
              <a:buNone/>
              <a:defRPr sz="2500">
                <a:solidFill>
                  <a:schemeClr val="lt2"/>
                </a:solidFill>
                <a:latin typeface="Bebas Neue"/>
                <a:ea typeface="Bebas Neue"/>
                <a:cs typeface="Bebas Neue"/>
                <a:sym typeface="Bebas Neue"/>
              </a:defRPr>
            </a:lvl4pPr>
            <a:lvl5pPr lvl="4" algn="ctr" rtl="0">
              <a:spcBef>
                <a:spcPts val="0"/>
              </a:spcBef>
              <a:spcAft>
                <a:spcPts val="0"/>
              </a:spcAft>
              <a:buNone/>
              <a:defRPr sz="2500">
                <a:solidFill>
                  <a:schemeClr val="lt2"/>
                </a:solidFill>
                <a:latin typeface="Bebas Neue"/>
                <a:ea typeface="Bebas Neue"/>
                <a:cs typeface="Bebas Neue"/>
                <a:sym typeface="Bebas Neue"/>
              </a:defRPr>
            </a:lvl5pPr>
            <a:lvl6pPr lvl="5" algn="ctr" rtl="0">
              <a:spcBef>
                <a:spcPts val="0"/>
              </a:spcBef>
              <a:spcAft>
                <a:spcPts val="0"/>
              </a:spcAft>
              <a:buNone/>
              <a:defRPr sz="2500">
                <a:solidFill>
                  <a:schemeClr val="lt2"/>
                </a:solidFill>
                <a:latin typeface="Bebas Neue"/>
                <a:ea typeface="Bebas Neue"/>
                <a:cs typeface="Bebas Neue"/>
                <a:sym typeface="Bebas Neue"/>
              </a:defRPr>
            </a:lvl6pPr>
            <a:lvl7pPr lvl="6" algn="ctr" rtl="0">
              <a:spcBef>
                <a:spcPts val="0"/>
              </a:spcBef>
              <a:spcAft>
                <a:spcPts val="0"/>
              </a:spcAft>
              <a:buNone/>
              <a:defRPr sz="2500">
                <a:solidFill>
                  <a:schemeClr val="lt2"/>
                </a:solidFill>
                <a:latin typeface="Bebas Neue"/>
                <a:ea typeface="Bebas Neue"/>
                <a:cs typeface="Bebas Neue"/>
                <a:sym typeface="Bebas Neue"/>
              </a:defRPr>
            </a:lvl7pPr>
            <a:lvl8pPr lvl="7" algn="ctr" rtl="0">
              <a:spcBef>
                <a:spcPts val="0"/>
              </a:spcBef>
              <a:spcAft>
                <a:spcPts val="0"/>
              </a:spcAft>
              <a:buNone/>
              <a:defRPr sz="2500">
                <a:solidFill>
                  <a:schemeClr val="lt2"/>
                </a:solidFill>
                <a:latin typeface="Bebas Neue"/>
                <a:ea typeface="Bebas Neue"/>
                <a:cs typeface="Bebas Neue"/>
                <a:sym typeface="Bebas Neue"/>
              </a:defRPr>
            </a:lvl8pPr>
            <a:lvl9pPr lvl="8" algn="ctr" rtl="0">
              <a:spcBef>
                <a:spcPts val="0"/>
              </a:spcBef>
              <a:spcAft>
                <a:spcPts val="0"/>
              </a:spcAft>
              <a:buNone/>
              <a:defRPr sz="2500">
                <a:solidFill>
                  <a:schemeClr val="lt2"/>
                </a:solidFill>
                <a:latin typeface="Bebas Neue"/>
                <a:ea typeface="Bebas Neue"/>
                <a:cs typeface="Bebas Neue"/>
                <a:sym typeface="Bebas Neue"/>
              </a:defRPr>
            </a:lvl9pPr>
          </a:lstStyle>
          <a:p>
            <a:endParaRPr/>
          </a:p>
        </p:txBody>
      </p:sp>
      <p:sp>
        <p:nvSpPr>
          <p:cNvPr id="540" name="Google Shape;540;p23"/>
          <p:cNvSpPr txBox="1">
            <a:spLocks noGrp="1"/>
          </p:cNvSpPr>
          <p:nvPr>
            <p:ph type="subTitle" idx="6"/>
          </p:nvPr>
        </p:nvSpPr>
        <p:spPr>
          <a:xfrm>
            <a:off x="6168750" y="3171525"/>
            <a:ext cx="2265900" cy="12321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541" name="Google Shape;541;p23"/>
          <p:cNvSpPr txBox="1">
            <a:spLocks noGrp="1"/>
          </p:cNvSpPr>
          <p:nvPr>
            <p:ph type="title"/>
          </p:nvPr>
        </p:nvSpPr>
        <p:spPr>
          <a:xfrm>
            <a:off x="709350" y="537550"/>
            <a:ext cx="7725300" cy="4710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42" name="Google Shape;542;p23"/>
          <p:cNvSpPr/>
          <p:nvPr/>
        </p:nvSpPr>
        <p:spPr>
          <a:xfrm rot="-5690351">
            <a:off x="8051009" y="3799022"/>
            <a:ext cx="1613832" cy="1613869"/>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alpha val="240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43" name="Google Shape;543;p23"/>
          <p:cNvSpPr/>
          <p:nvPr/>
        </p:nvSpPr>
        <p:spPr>
          <a:xfrm rot="10381548">
            <a:off x="-706674" y="-450771"/>
            <a:ext cx="1868664" cy="1863757"/>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6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44" name="Google Shape;544;p23"/>
          <p:cNvSpPr/>
          <p:nvPr/>
        </p:nvSpPr>
        <p:spPr>
          <a:xfrm>
            <a:off x="6674679" y="4469974"/>
            <a:ext cx="1254043" cy="1232071"/>
          </a:xfrm>
          <a:custGeom>
            <a:avLst/>
            <a:gdLst/>
            <a:ahLst/>
            <a:cxnLst/>
            <a:rect l="l" t="t" r="r" b="b"/>
            <a:pathLst>
              <a:path w="55020" h="54056" extrusionOk="0">
                <a:moveTo>
                  <a:pt x="27409" y="22218"/>
                </a:moveTo>
                <a:cubicBezTo>
                  <a:pt x="30147" y="22218"/>
                  <a:pt x="32374" y="24397"/>
                  <a:pt x="32374" y="27100"/>
                </a:cubicBezTo>
                <a:cubicBezTo>
                  <a:pt x="32374" y="29802"/>
                  <a:pt x="30147" y="31981"/>
                  <a:pt x="27409" y="31981"/>
                </a:cubicBezTo>
                <a:cubicBezTo>
                  <a:pt x="24658" y="31981"/>
                  <a:pt x="22432" y="29802"/>
                  <a:pt x="22432" y="27100"/>
                </a:cubicBezTo>
                <a:cubicBezTo>
                  <a:pt x="22432" y="24397"/>
                  <a:pt x="24658" y="22218"/>
                  <a:pt x="27409" y="22218"/>
                </a:cubicBezTo>
                <a:close/>
                <a:moveTo>
                  <a:pt x="29099" y="6907"/>
                </a:moveTo>
                <a:cubicBezTo>
                  <a:pt x="39708" y="7752"/>
                  <a:pt x="48042" y="16467"/>
                  <a:pt x="48042" y="27100"/>
                </a:cubicBezTo>
                <a:cubicBezTo>
                  <a:pt x="48042" y="29767"/>
                  <a:pt x="47507" y="32326"/>
                  <a:pt x="46554" y="34660"/>
                </a:cubicBezTo>
                <a:lnTo>
                  <a:pt x="34779" y="28052"/>
                </a:lnTo>
                <a:cubicBezTo>
                  <a:pt x="34826" y="27742"/>
                  <a:pt x="34850" y="27421"/>
                  <a:pt x="34850" y="27100"/>
                </a:cubicBezTo>
                <a:cubicBezTo>
                  <a:pt x="34850" y="23635"/>
                  <a:pt x="32398" y="20742"/>
                  <a:pt x="29099" y="19980"/>
                </a:cubicBezTo>
                <a:lnTo>
                  <a:pt x="29099" y="6907"/>
                </a:lnTo>
                <a:close/>
                <a:moveTo>
                  <a:pt x="26552" y="6847"/>
                </a:moveTo>
                <a:lnTo>
                  <a:pt x="26552" y="19837"/>
                </a:lnTo>
                <a:cubicBezTo>
                  <a:pt x="22837" y="20253"/>
                  <a:pt x="19955" y="23349"/>
                  <a:pt x="19955" y="27100"/>
                </a:cubicBezTo>
                <a:cubicBezTo>
                  <a:pt x="19955" y="27492"/>
                  <a:pt x="20003" y="27873"/>
                  <a:pt x="20063" y="28243"/>
                </a:cubicBezTo>
                <a:lnTo>
                  <a:pt x="8323" y="34827"/>
                </a:lnTo>
                <a:cubicBezTo>
                  <a:pt x="7323" y="32445"/>
                  <a:pt x="6775" y="29838"/>
                  <a:pt x="6775" y="27100"/>
                </a:cubicBezTo>
                <a:cubicBezTo>
                  <a:pt x="6775" y="16193"/>
                  <a:pt x="15550" y="7300"/>
                  <a:pt x="26552" y="6847"/>
                </a:cubicBezTo>
                <a:close/>
                <a:moveTo>
                  <a:pt x="33993" y="30505"/>
                </a:moveTo>
                <a:lnTo>
                  <a:pt x="45447" y="36922"/>
                </a:lnTo>
                <a:cubicBezTo>
                  <a:pt x="41934" y="43149"/>
                  <a:pt x="35172" y="47364"/>
                  <a:pt x="27409" y="47364"/>
                </a:cubicBezTo>
                <a:cubicBezTo>
                  <a:pt x="19705" y="47364"/>
                  <a:pt x="12990" y="43221"/>
                  <a:pt x="9454" y="37077"/>
                </a:cubicBezTo>
                <a:lnTo>
                  <a:pt x="20908" y="30660"/>
                </a:lnTo>
                <a:cubicBezTo>
                  <a:pt x="22170" y="32898"/>
                  <a:pt x="24611" y="34410"/>
                  <a:pt x="27409" y="34410"/>
                </a:cubicBezTo>
                <a:cubicBezTo>
                  <a:pt x="30266" y="34410"/>
                  <a:pt x="32743" y="32826"/>
                  <a:pt x="33993" y="30505"/>
                </a:cubicBezTo>
                <a:close/>
                <a:moveTo>
                  <a:pt x="26325" y="1"/>
                </a:moveTo>
                <a:cubicBezTo>
                  <a:pt x="25635" y="1"/>
                  <a:pt x="25063" y="572"/>
                  <a:pt x="25063" y="1275"/>
                </a:cubicBezTo>
                <a:lnTo>
                  <a:pt x="25063" y="3263"/>
                </a:lnTo>
                <a:cubicBezTo>
                  <a:pt x="25063" y="3382"/>
                  <a:pt x="25087" y="3490"/>
                  <a:pt x="25111" y="3597"/>
                </a:cubicBezTo>
                <a:cubicBezTo>
                  <a:pt x="23551" y="3740"/>
                  <a:pt x="22027" y="4037"/>
                  <a:pt x="20551" y="4466"/>
                </a:cubicBezTo>
                <a:cubicBezTo>
                  <a:pt x="20539" y="4359"/>
                  <a:pt x="20515" y="4263"/>
                  <a:pt x="20467" y="4156"/>
                </a:cubicBezTo>
                <a:lnTo>
                  <a:pt x="19694" y="2311"/>
                </a:lnTo>
                <a:cubicBezTo>
                  <a:pt x="19487" y="1826"/>
                  <a:pt x="19016" y="1537"/>
                  <a:pt x="18526" y="1537"/>
                </a:cubicBezTo>
                <a:cubicBezTo>
                  <a:pt x="18367" y="1537"/>
                  <a:pt x="18205" y="1568"/>
                  <a:pt x="18050" y="1632"/>
                </a:cubicBezTo>
                <a:lnTo>
                  <a:pt x="15872" y="2513"/>
                </a:lnTo>
                <a:cubicBezTo>
                  <a:pt x="15217" y="2787"/>
                  <a:pt x="14907" y="3537"/>
                  <a:pt x="15181" y="4180"/>
                </a:cubicBezTo>
                <a:lnTo>
                  <a:pt x="15967" y="6037"/>
                </a:lnTo>
                <a:cubicBezTo>
                  <a:pt x="16003" y="6121"/>
                  <a:pt x="16050" y="6192"/>
                  <a:pt x="16098" y="6264"/>
                </a:cubicBezTo>
                <a:cubicBezTo>
                  <a:pt x="14752" y="6966"/>
                  <a:pt x="13478" y="7800"/>
                  <a:pt x="12300" y="8740"/>
                </a:cubicBezTo>
                <a:cubicBezTo>
                  <a:pt x="12252" y="8657"/>
                  <a:pt x="12193" y="8585"/>
                  <a:pt x="12133" y="8526"/>
                </a:cubicBezTo>
                <a:lnTo>
                  <a:pt x="10681" y="7097"/>
                </a:lnTo>
                <a:cubicBezTo>
                  <a:pt x="10430" y="6853"/>
                  <a:pt x="10109" y="6731"/>
                  <a:pt x="9789" y="6731"/>
                </a:cubicBezTo>
                <a:cubicBezTo>
                  <a:pt x="9469" y="6731"/>
                  <a:pt x="9151" y="6853"/>
                  <a:pt x="8906" y="7097"/>
                </a:cubicBezTo>
                <a:lnTo>
                  <a:pt x="7252" y="8716"/>
                </a:lnTo>
                <a:cubicBezTo>
                  <a:pt x="6740" y="9216"/>
                  <a:pt x="6740" y="10026"/>
                  <a:pt x="7252" y="10526"/>
                </a:cubicBezTo>
                <a:lnTo>
                  <a:pt x="8704" y="11955"/>
                </a:lnTo>
                <a:cubicBezTo>
                  <a:pt x="8752" y="12002"/>
                  <a:pt x="8799" y="12038"/>
                  <a:pt x="8859" y="12074"/>
                </a:cubicBezTo>
                <a:cubicBezTo>
                  <a:pt x="7906" y="13205"/>
                  <a:pt x="7073" y="14431"/>
                  <a:pt x="6347" y="15717"/>
                </a:cubicBezTo>
                <a:cubicBezTo>
                  <a:pt x="6287" y="15681"/>
                  <a:pt x="6228" y="15646"/>
                  <a:pt x="6156" y="15622"/>
                </a:cubicBezTo>
                <a:lnTo>
                  <a:pt x="4251" y="14836"/>
                </a:lnTo>
                <a:cubicBezTo>
                  <a:pt x="4093" y="14772"/>
                  <a:pt x="3929" y="14741"/>
                  <a:pt x="3767" y="14741"/>
                </a:cubicBezTo>
                <a:cubicBezTo>
                  <a:pt x="3273" y="14741"/>
                  <a:pt x="2803" y="15027"/>
                  <a:pt x="2596" y="15503"/>
                </a:cubicBezTo>
                <a:lnTo>
                  <a:pt x="1703" y="17610"/>
                </a:lnTo>
                <a:cubicBezTo>
                  <a:pt x="1429" y="18265"/>
                  <a:pt x="1727" y="19003"/>
                  <a:pt x="2382" y="19277"/>
                </a:cubicBezTo>
                <a:lnTo>
                  <a:pt x="4287" y="20063"/>
                </a:lnTo>
                <a:cubicBezTo>
                  <a:pt x="4346" y="20087"/>
                  <a:pt x="4394" y="20099"/>
                  <a:pt x="4442" y="20111"/>
                </a:cubicBezTo>
                <a:cubicBezTo>
                  <a:pt x="3977" y="21563"/>
                  <a:pt x="3668" y="23087"/>
                  <a:pt x="3501" y="24647"/>
                </a:cubicBezTo>
                <a:cubicBezTo>
                  <a:pt x="3453" y="24635"/>
                  <a:pt x="3394" y="24623"/>
                  <a:pt x="3346" y="24623"/>
                </a:cubicBezTo>
                <a:lnTo>
                  <a:pt x="1263" y="24623"/>
                </a:lnTo>
                <a:cubicBezTo>
                  <a:pt x="572" y="24623"/>
                  <a:pt x="1" y="25195"/>
                  <a:pt x="1" y="25897"/>
                </a:cubicBezTo>
                <a:lnTo>
                  <a:pt x="1" y="28171"/>
                </a:lnTo>
                <a:cubicBezTo>
                  <a:pt x="1" y="28862"/>
                  <a:pt x="572" y="29433"/>
                  <a:pt x="1263" y="29433"/>
                </a:cubicBezTo>
                <a:lnTo>
                  <a:pt x="3346" y="29433"/>
                </a:lnTo>
                <a:cubicBezTo>
                  <a:pt x="3394" y="29433"/>
                  <a:pt x="3442" y="29421"/>
                  <a:pt x="3489" y="29421"/>
                </a:cubicBezTo>
                <a:cubicBezTo>
                  <a:pt x="3620" y="30719"/>
                  <a:pt x="3858" y="31993"/>
                  <a:pt x="4192" y="33219"/>
                </a:cubicBezTo>
                <a:cubicBezTo>
                  <a:pt x="4156" y="33231"/>
                  <a:pt x="4108" y="33231"/>
                  <a:pt x="4073" y="33243"/>
                </a:cubicBezTo>
                <a:lnTo>
                  <a:pt x="2132" y="33969"/>
                </a:lnTo>
                <a:cubicBezTo>
                  <a:pt x="1477" y="34219"/>
                  <a:pt x="1144" y="34958"/>
                  <a:pt x="1406" y="35613"/>
                </a:cubicBezTo>
                <a:lnTo>
                  <a:pt x="2227" y="37744"/>
                </a:lnTo>
                <a:cubicBezTo>
                  <a:pt x="2420" y="38248"/>
                  <a:pt x="2895" y="38555"/>
                  <a:pt x="3402" y="38555"/>
                </a:cubicBezTo>
                <a:cubicBezTo>
                  <a:pt x="3554" y="38555"/>
                  <a:pt x="3708" y="38527"/>
                  <a:pt x="3858" y="38470"/>
                </a:cubicBezTo>
                <a:lnTo>
                  <a:pt x="5787" y="37744"/>
                </a:lnTo>
                <a:cubicBezTo>
                  <a:pt x="5835" y="37732"/>
                  <a:pt x="5882" y="37708"/>
                  <a:pt x="5918" y="37684"/>
                </a:cubicBezTo>
                <a:cubicBezTo>
                  <a:pt x="6716" y="39244"/>
                  <a:pt x="7680" y="40696"/>
                  <a:pt x="8787" y="42042"/>
                </a:cubicBezTo>
                <a:cubicBezTo>
                  <a:pt x="8764" y="42066"/>
                  <a:pt x="8728" y="42078"/>
                  <a:pt x="8704" y="42113"/>
                </a:cubicBezTo>
                <a:lnTo>
                  <a:pt x="7252" y="43542"/>
                </a:lnTo>
                <a:cubicBezTo>
                  <a:pt x="6740" y="44030"/>
                  <a:pt x="6740" y="44852"/>
                  <a:pt x="7252" y="45340"/>
                </a:cubicBezTo>
                <a:lnTo>
                  <a:pt x="8906" y="46971"/>
                </a:lnTo>
                <a:cubicBezTo>
                  <a:pt x="9151" y="47209"/>
                  <a:pt x="9469" y="47328"/>
                  <a:pt x="9789" y="47328"/>
                </a:cubicBezTo>
                <a:cubicBezTo>
                  <a:pt x="10109" y="47328"/>
                  <a:pt x="10430" y="47209"/>
                  <a:pt x="10681" y="46971"/>
                </a:cubicBezTo>
                <a:lnTo>
                  <a:pt x="12133" y="45542"/>
                </a:lnTo>
                <a:cubicBezTo>
                  <a:pt x="12169" y="45495"/>
                  <a:pt x="12205" y="45459"/>
                  <a:pt x="12240" y="45411"/>
                </a:cubicBezTo>
                <a:cubicBezTo>
                  <a:pt x="13276" y="46245"/>
                  <a:pt x="14395" y="46995"/>
                  <a:pt x="15574" y="47650"/>
                </a:cubicBezTo>
                <a:cubicBezTo>
                  <a:pt x="15550" y="47685"/>
                  <a:pt x="15526" y="47733"/>
                  <a:pt x="15503" y="47769"/>
                </a:cubicBezTo>
                <a:lnTo>
                  <a:pt x="14681" y="49602"/>
                </a:lnTo>
                <a:cubicBezTo>
                  <a:pt x="14383" y="50245"/>
                  <a:pt x="14681" y="51007"/>
                  <a:pt x="15324" y="51281"/>
                </a:cubicBezTo>
                <a:lnTo>
                  <a:pt x="17479" y="52222"/>
                </a:lnTo>
                <a:cubicBezTo>
                  <a:pt x="17641" y="52292"/>
                  <a:pt x="17811" y="52326"/>
                  <a:pt x="17978" y="52326"/>
                </a:cubicBezTo>
                <a:cubicBezTo>
                  <a:pt x="18460" y="52326"/>
                  <a:pt x="18922" y="52047"/>
                  <a:pt x="19134" y="51579"/>
                </a:cubicBezTo>
                <a:lnTo>
                  <a:pt x="19967" y="49745"/>
                </a:lnTo>
                <a:cubicBezTo>
                  <a:pt x="19991" y="49686"/>
                  <a:pt x="20003" y="49626"/>
                  <a:pt x="20027" y="49567"/>
                </a:cubicBezTo>
                <a:cubicBezTo>
                  <a:pt x="21646" y="50079"/>
                  <a:pt x="23337" y="50436"/>
                  <a:pt x="25087" y="50602"/>
                </a:cubicBezTo>
                <a:cubicBezTo>
                  <a:pt x="25075" y="50662"/>
                  <a:pt x="25063" y="50722"/>
                  <a:pt x="25063" y="50793"/>
                </a:cubicBezTo>
                <a:lnTo>
                  <a:pt x="25063" y="52793"/>
                </a:lnTo>
                <a:cubicBezTo>
                  <a:pt x="25063" y="53484"/>
                  <a:pt x="25635" y="54055"/>
                  <a:pt x="26325" y="54055"/>
                </a:cubicBezTo>
                <a:lnTo>
                  <a:pt x="28695" y="54055"/>
                </a:lnTo>
                <a:cubicBezTo>
                  <a:pt x="29397" y="54055"/>
                  <a:pt x="29957" y="53484"/>
                  <a:pt x="29957" y="52793"/>
                </a:cubicBezTo>
                <a:lnTo>
                  <a:pt x="29957" y="50793"/>
                </a:lnTo>
                <a:cubicBezTo>
                  <a:pt x="29957" y="50722"/>
                  <a:pt x="29945" y="50650"/>
                  <a:pt x="29933" y="50579"/>
                </a:cubicBezTo>
                <a:cubicBezTo>
                  <a:pt x="31505" y="50424"/>
                  <a:pt x="33017" y="50114"/>
                  <a:pt x="34481" y="49674"/>
                </a:cubicBezTo>
                <a:cubicBezTo>
                  <a:pt x="34493" y="49745"/>
                  <a:pt x="34517" y="49829"/>
                  <a:pt x="34553" y="49900"/>
                </a:cubicBezTo>
                <a:lnTo>
                  <a:pt x="35338" y="51757"/>
                </a:lnTo>
                <a:cubicBezTo>
                  <a:pt x="35537" y="52236"/>
                  <a:pt x="36009" y="52529"/>
                  <a:pt x="36506" y="52529"/>
                </a:cubicBezTo>
                <a:cubicBezTo>
                  <a:pt x="36665" y="52529"/>
                  <a:pt x="36826" y="52499"/>
                  <a:pt x="36981" y="52436"/>
                </a:cubicBezTo>
                <a:lnTo>
                  <a:pt x="39148" y="51543"/>
                </a:lnTo>
                <a:cubicBezTo>
                  <a:pt x="39803" y="51281"/>
                  <a:pt x="40113" y="50531"/>
                  <a:pt x="39839" y="49876"/>
                </a:cubicBezTo>
                <a:lnTo>
                  <a:pt x="39053" y="48031"/>
                </a:lnTo>
                <a:cubicBezTo>
                  <a:pt x="39029" y="47959"/>
                  <a:pt x="38982" y="47888"/>
                  <a:pt x="38946" y="47816"/>
                </a:cubicBezTo>
                <a:cubicBezTo>
                  <a:pt x="40279" y="47102"/>
                  <a:pt x="41542" y="46257"/>
                  <a:pt x="42708" y="45304"/>
                </a:cubicBezTo>
                <a:cubicBezTo>
                  <a:pt x="42768" y="45388"/>
                  <a:pt x="42827" y="45471"/>
                  <a:pt x="42899" y="45542"/>
                </a:cubicBezTo>
                <a:lnTo>
                  <a:pt x="44351" y="46971"/>
                </a:lnTo>
                <a:cubicBezTo>
                  <a:pt x="44595" y="47209"/>
                  <a:pt x="44914" y="47328"/>
                  <a:pt x="45234" y="47328"/>
                </a:cubicBezTo>
                <a:cubicBezTo>
                  <a:pt x="45554" y="47328"/>
                  <a:pt x="45875" y="47209"/>
                  <a:pt x="46125" y="46971"/>
                </a:cubicBezTo>
                <a:lnTo>
                  <a:pt x="47780" y="45340"/>
                </a:lnTo>
                <a:cubicBezTo>
                  <a:pt x="48280" y="44852"/>
                  <a:pt x="48280" y="44030"/>
                  <a:pt x="47780" y="43542"/>
                </a:cubicBezTo>
                <a:lnTo>
                  <a:pt x="46328" y="42113"/>
                </a:lnTo>
                <a:cubicBezTo>
                  <a:pt x="46256" y="42042"/>
                  <a:pt x="46173" y="41982"/>
                  <a:pt x="46102" y="41935"/>
                </a:cubicBezTo>
                <a:cubicBezTo>
                  <a:pt x="47042" y="40792"/>
                  <a:pt x="47876" y="39577"/>
                  <a:pt x="48590" y="38268"/>
                </a:cubicBezTo>
                <a:cubicBezTo>
                  <a:pt x="48673" y="38339"/>
                  <a:pt x="48769" y="38399"/>
                  <a:pt x="48864" y="38434"/>
                </a:cubicBezTo>
                <a:lnTo>
                  <a:pt x="50781" y="39232"/>
                </a:lnTo>
                <a:cubicBezTo>
                  <a:pt x="50939" y="39296"/>
                  <a:pt x="51102" y="39327"/>
                  <a:pt x="51262" y="39327"/>
                </a:cubicBezTo>
                <a:cubicBezTo>
                  <a:pt x="51753" y="39327"/>
                  <a:pt x="52217" y="39038"/>
                  <a:pt x="52424" y="38553"/>
                </a:cubicBezTo>
                <a:lnTo>
                  <a:pt x="53329" y="36446"/>
                </a:lnTo>
                <a:cubicBezTo>
                  <a:pt x="53603" y="35803"/>
                  <a:pt x="53293" y="35053"/>
                  <a:pt x="52638" y="34779"/>
                </a:cubicBezTo>
                <a:lnTo>
                  <a:pt x="50733" y="33993"/>
                </a:lnTo>
                <a:cubicBezTo>
                  <a:pt x="50626" y="33958"/>
                  <a:pt x="50531" y="33934"/>
                  <a:pt x="50424" y="33922"/>
                </a:cubicBezTo>
                <a:cubicBezTo>
                  <a:pt x="50864" y="32457"/>
                  <a:pt x="51174" y="30945"/>
                  <a:pt x="51328" y="29374"/>
                </a:cubicBezTo>
                <a:cubicBezTo>
                  <a:pt x="51436" y="29409"/>
                  <a:pt x="51555" y="29433"/>
                  <a:pt x="51674" y="29433"/>
                </a:cubicBezTo>
                <a:lnTo>
                  <a:pt x="53757" y="29433"/>
                </a:lnTo>
                <a:cubicBezTo>
                  <a:pt x="54460" y="29433"/>
                  <a:pt x="55019" y="28862"/>
                  <a:pt x="55019" y="28171"/>
                </a:cubicBezTo>
                <a:lnTo>
                  <a:pt x="55019" y="25897"/>
                </a:lnTo>
                <a:cubicBezTo>
                  <a:pt x="55019" y="25195"/>
                  <a:pt x="54460" y="24623"/>
                  <a:pt x="53757" y="24623"/>
                </a:cubicBezTo>
                <a:lnTo>
                  <a:pt x="51674" y="24623"/>
                </a:lnTo>
                <a:cubicBezTo>
                  <a:pt x="51555" y="24623"/>
                  <a:pt x="51436" y="24647"/>
                  <a:pt x="51317" y="24683"/>
                </a:cubicBezTo>
                <a:cubicBezTo>
                  <a:pt x="51186" y="23385"/>
                  <a:pt x="50936" y="22111"/>
                  <a:pt x="50590" y="20885"/>
                </a:cubicBezTo>
                <a:cubicBezTo>
                  <a:pt x="50709" y="20873"/>
                  <a:pt x="50828" y="20861"/>
                  <a:pt x="50947" y="20813"/>
                </a:cubicBezTo>
                <a:lnTo>
                  <a:pt x="52888" y="20087"/>
                </a:lnTo>
                <a:cubicBezTo>
                  <a:pt x="53543" y="19837"/>
                  <a:pt x="53876" y="19099"/>
                  <a:pt x="53626" y="18444"/>
                </a:cubicBezTo>
                <a:lnTo>
                  <a:pt x="52793" y="16313"/>
                </a:lnTo>
                <a:cubicBezTo>
                  <a:pt x="52599" y="15813"/>
                  <a:pt x="52117" y="15508"/>
                  <a:pt x="51611" y="15508"/>
                </a:cubicBezTo>
                <a:cubicBezTo>
                  <a:pt x="51465" y="15508"/>
                  <a:pt x="51317" y="15533"/>
                  <a:pt x="51174" y="15586"/>
                </a:cubicBezTo>
                <a:lnTo>
                  <a:pt x="49233" y="16313"/>
                </a:lnTo>
                <a:cubicBezTo>
                  <a:pt x="49102" y="16360"/>
                  <a:pt x="48995" y="16432"/>
                  <a:pt x="48888" y="16515"/>
                </a:cubicBezTo>
                <a:cubicBezTo>
                  <a:pt x="48090" y="14955"/>
                  <a:pt x="47126" y="13503"/>
                  <a:pt x="46018" y="12169"/>
                </a:cubicBezTo>
                <a:cubicBezTo>
                  <a:pt x="46125" y="12110"/>
                  <a:pt x="46233" y="12038"/>
                  <a:pt x="46328" y="11955"/>
                </a:cubicBezTo>
                <a:lnTo>
                  <a:pt x="47780" y="10526"/>
                </a:lnTo>
                <a:cubicBezTo>
                  <a:pt x="48280" y="10026"/>
                  <a:pt x="48280" y="9216"/>
                  <a:pt x="47780" y="8716"/>
                </a:cubicBezTo>
                <a:lnTo>
                  <a:pt x="46125" y="7097"/>
                </a:lnTo>
                <a:cubicBezTo>
                  <a:pt x="45875" y="6853"/>
                  <a:pt x="45554" y="6731"/>
                  <a:pt x="45234" y="6731"/>
                </a:cubicBezTo>
                <a:cubicBezTo>
                  <a:pt x="44914" y="6731"/>
                  <a:pt x="44595" y="6853"/>
                  <a:pt x="44351" y="7097"/>
                </a:cubicBezTo>
                <a:lnTo>
                  <a:pt x="42899" y="8526"/>
                </a:lnTo>
                <a:cubicBezTo>
                  <a:pt x="42792" y="8621"/>
                  <a:pt x="42720" y="8728"/>
                  <a:pt x="42661" y="8847"/>
                </a:cubicBezTo>
                <a:cubicBezTo>
                  <a:pt x="41613" y="8014"/>
                  <a:pt x="40494" y="7252"/>
                  <a:pt x="39315" y="6597"/>
                </a:cubicBezTo>
                <a:cubicBezTo>
                  <a:pt x="39398" y="6502"/>
                  <a:pt x="39470" y="6407"/>
                  <a:pt x="39517" y="6287"/>
                </a:cubicBezTo>
                <a:lnTo>
                  <a:pt x="40351" y="4454"/>
                </a:lnTo>
                <a:cubicBezTo>
                  <a:pt x="40637" y="3811"/>
                  <a:pt x="40339" y="3061"/>
                  <a:pt x="39696" y="2775"/>
                </a:cubicBezTo>
                <a:lnTo>
                  <a:pt x="37541" y="1835"/>
                </a:lnTo>
                <a:cubicBezTo>
                  <a:pt x="37379" y="1764"/>
                  <a:pt x="37209" y="1731"/>
                  <a:pt x="37042" y="1731"/>
                </a:cubicBezTo>
                <a:cubicBezTo>
                  <a:pt x="36560" y="1731"/>
                  <a:pt x="36098" y="2009"/>
                  <a:pt x="35886" y="2477"/>
                </a:cubicBezTo>
                <a:lnTo>
                  <a:pt x="35065" y="4311"/>
                </a:lnTo>
                <a:cubicBezTo>
                  <a:pt x="35005" y="4430"/>
                  <a:pt x="34981" y="4561"/>
                  <a:pt x="34969" y="4692"/>
                </a:cubicBezTo>
                <a:cubicBezTo>
                  <a:pt x="33350" y="4156"/>
                  <a:pt x="31659" y="3787"/>
                  <a:pt x="29909" y="3620"/>
                </a:cubicBezTo>
                <a:cubicBezTo>
                  <a:pt x="29933" y="3501"/>
                  <a:pt x="29957" y="3394"/>
                  <a:pt x="29957" y="3263"/>
                </a:cubicBezTo>
                <a:lnTo>
                  <a:pt x="29957" y="1275"/>
                </a:lnTo>
                <a:cubicBezTo>
                  <a:pt x="29957" y="572"/>
                  <a:pt x="29397" y="1"/>
                  <a:pt x="28695" y="1"/>
                </a:cubicBezTo>
                <a:close/>
              </a:path>
            </a:pathLst>
          </a:custGeom>
          <a:solidFill>
            <a:srgbClr val="F8A21C">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3"/>
          <p:cNvSpPr/>
          <p:nvPr/>
        </p:nvSpPr>
        <p:spPr>
          <a:xfrm>
            <a:off x="1169791" y="-764051"/>
            <a:ext cx="1254043" cy="1232071"/>
          </a:xfrm>
          <a:custGeom>
            <a:avLst/>
            <a:gdLst/>
            <a:ahLst/>
            <a:cxnLst/>
            <a:rect l="l" t="t" r="r" b="b"/>
            <a:pathLst>
              <a:path w="55020" h="54056" extrusionOk="0">
                <a:moveTo>
                  <a:pt x="27409" y="22218"/>
                </a:moveTo>
                <a:cubicBezTo>
                  <a:pt x="30147" y="22218"/>
                  <a:pt x="32374" y="24397"/>
                  <a:pt x="32374" y="27100"/>
                </a:cubicBezTo>
                <a:cubicBezTo>
                  <a:pt x="32374" y="29802"/>
                  <a:pt x="30147" y="31981"/>
                  <a:pt x="27409" y="31981"/>
                </a:cubicBezTo>
                <a:cubicBezTo>
                  <a:pt x="24658" y="31981"/>
                  <a:pt x="22432" y="29802"/>
                  <a:pt x="22432" y="27100"/>
                </a:cubicBezTo>
                <a:cubicBezTo>
                  <a:pt x="22432" y="24397"/>
                  <a:pt x="24658" y="22218"/>
                  <a:pt x="27409" y="22218"/>
                </a:cubicBezTo>
                <a:close/>
                <a:moveTo>
                  <a:pt x="29099" y="6907"/>
                </a:moveTo>
                <a:cubicBezTo>
                  <a:pt x="39708" y="7752"/>
                  <a:pt x="48042" y="16467"/>
                  <a:pt x="48042" y="27100"/>
                </a:cubicBezTo>
                <a:cubicBezTo>
                  <a:pt x="48042" y="29767"/>
                  <a:pt x="47507" y="32326"/>
                  <a:pt x="46554" y="34660"/>
                </a:cubicBezTo>
                <a:lnTo>
                  <a:pt x="34779" y="28052"/>
                </a:lnTo>
                <a:cubicBezTo>
                  <a:pt x="34826" y="27742"/>
                  <a:pt x="34850" y="27421"/>
                  <a:pt x="34850" y="27100"/>
                </a:cubicBezTo>
                <a:cubicBezTo>
                  <a:pt x="34850" y="23635"/>
                  <a:pt x="32398" y="20742"/>
                  <a:pt x="29099" y="19980"/>
                </a:cubicBezTo>
                <a:lnTo>
                  <a:pt x="29099" y="6907"/>
                </a:lnTo>
                <a:close/>
                <a:moveTo>
                  <a:pt x="26552" y="6847"/>
                </a:moveTo>
                <a:lnTo>
                  <a:pt x="26552" y="19837"/>
                </a:lnTo>
                <a:cubicBezTo>
                  <a:pt x="22837" y="20253"/>
                  <a:pt x="19955" y="23349"/>
                  <a:pt x="19955" y="27100"/>
                </a:cubicBezTo>
                <a:cubicBezTo>
                  <a:pt x="19955" y="27492"/>
                  <a:pt x="20003" y="27873"/>
                  <a:pt x="20063" y="28243"/>
                </a:cubicBezTo>
                <a:lnTo>
                  <a:pt x="8323" y="34827"/>
                </a:lnTo>
                <a:cubicBezTo>
                  <a:pt x="7323" y="32445"/>
                  <a:pt x="6775" y="29838"/>
                  <a:pt x="6775" y="27100"/>
                </a:cubicBezTo>
                <a:cubicBezTo>
                  <a:pt x="6775" y="16193"/>
                  <a:pt x="15550" y="7300"/>
                  <a:pt x="26552" y="6847"/>
                </a:cubicBezTo>
                <a:close/>
                <a:moveTo>
                  <a:pt x="33993" y="30505"/>
                </a:moveTo>
                <a:lnTo>
                  <a:pt x="45447" y="36922"/>
                </a:lnTo>
                <a:cubicBezTo>
                  <a:pt x="41934" y="43149"/>
                  <a:pt x="35172" y="47364"/>
                  <a:pt x="27409" y="47364"/>
                </a:cubicBezTo>
                <a:cubicBezTo>
                  <a:pt x="19705" y="47364"/>
                  <a:pt x="12990" y="43221"/>
                  <a:pt x="9454" y="37077"/>
                </a:cubicBezTo>
                <a:lnTo>
                  <a:pt x="20908" y="30660"/>
                </a:lnTo>
                <a:cubicBezTo>
                  <a:pt x="22170" y="32898"/>
                  <a:pt x="24611" y="34410"/>
                  <a:pt x="27409" y="34410"/>
                </a:cubicBezTo>
                <a:cubicBezTo>
                  <a:pt x="30266" y="34410"/>
                  <a:pt x="32743" y="32826"/>
                  <a:pt x="33993" y="30505"/>
                </a:cubicBezTo>
                <a:close/>
                <a:moveTo>
                  <a:pt x="26325" y="1"/>
                </a:moveTo>
                <a:cubicBezTo>
                  <a:pt x="25635" y="1"/>
                  <a:pt x="25063" y="572"/>
                  <a:pt x="25063" y="1275"/>
                </a:cubicBezTo>
                <a:lnTo>
                  <a:pt x="25063" y="3263"/>
                </a:lnTo>
                <a:cubicBezTo>
                  <a:pt x="25063" y="3382"/>
                  <a:pt x="25087" y="3490"/>
                  <a:pt x="25111" y="3597"/>
                </a:cubicBezTo>
                <a:cubicBezTo>
                  <a:pt x="23551" y="3740"/>
                  <a:pt x="22027" y="4037"/>
                  <a:pt x="20551" y="4466"/>
                </a:cubicBezTo>
                <a:cubicBezTo>
                  <a:pt x="20539" y="4359"/>
                  <a:pt x="20515" y="4263"/>
                  <a:pt x="20467" y="4156"/>
                </a:cubicBezTo>
                <a:lnTo>
                  <a:pt x="19694" y="2311"/>
                </a:lnTo>
                <a:cubicBezTo>
                  <a:pt x="19487" y="1826"/>
                  <a:pt x="19016" y="1537"/>
                  <a:pt x="18526" y="1537"/>
                </a:cubicBezTo>
                <a:cubicBezTo>
                  <a:pt x="18367" y="1537"/>
                  <a:pt x="18205" y="1568"/>
                  <a:pt x="18050" y="1632"/>
                </a:cubicBezTo>
                <a:lnTo>
                  <a:pt x="15872" y="2513"/>
                </a:lnTo>
                <a:cubicBezTo>
                  <a:pt x="15217" y="2787"/>
                  <a:pt x="14907" y="3537"/>
                  <a:pt x="15181" y="4180"/>
                </a:cubicBezTo>
                <a:lnTo>
                  <a:pt x="15967" y="6037"/>
                </a:lnTo>
                <a:cubicBezTo>
                  <a:pt x="16003" y="6121"/>
                  <a:pt x="16050" y="6192"/>
                  <a:pt x="16098" y="6264"/>
                </a:cubicBezTo>
                <a:cubicBezTo>
                  <a:pt x="14752" y="6966"/>
                  <a:pt x="13478" y="7800"/>
                  <a:pt x="12300" y="8740"/>
                </a:cubicBezTo>
                <a:cubicBezTo>
                  <a:pt x="12252" y="8657"/>
                  <a:pt x="12193" y="8585"/>
                  <a:pt x="12133" y="8526"/>
                </a:cubicBezTo>
                <a:lnTo>
                  <a:pt x="10681" y="7097"/>
                </a:lnTo>
                <a:cubicBezTo>
                  <a:pt x="10430" y="6853"/>
                  <a:pt x="10109" y="6731"/>
                  <a:pt x="9789" y="6731"/>
                </a:cubicBezTo>
                <a:cubicBezTo>
                  <a:pt x="9469" y="6731"/>
                  <a:pt x="9151" y="6853"/>
                  <a:pt x="8906" y="7097"/>
                </a:cubicBezTo>
                <a:lnTo>
                  <a:pt x="7252" y="8716"/>
                </a:lnTo>
                <a:cubicBezTo>
                  <a:pt x="6740" y="9216"/>
                  <a:pt x="6740" y="10026"/>
                  <a:pt x="7252" y="10526"/>
                </a:cubicBezTo>
                <a:lnTo>
                  <a:pt x="8704" y="11955"/>
                </a:lnTo>
                <a:cubicBezTo>
                  <a:pt x="8752" y="12002"/>
                  <a:pt x="8799" y="12038"/>
                  <a:pt x="8859" y="12074"/>
                </a:cubicBezTo>
                <a:cubicBezTo>
                  <a:pt x="7906" y="13205"/>
                  <a:pt x="7073" y="14431"/>
                  <a:pt x="6347" y="15717"/>
                </a:cubicBezTo>
                <a:cubicBezTo>
                  <a:pt x="6287" y="15681"/>
                  <a:pt x="6228" y="15646"/>
                  <a:pt x="6156" y="15622"/>
                </a:cubicBezTo>
                <a:lnTo>
                  <a:pt x="4251" y="14836"/>
                </a:lnTo>
                <a:cubicBezTo>
                  <a:pt x="4093" y="14772"/>
                  <a:pt x="3929" y="14741"/>
                  <a:pt x="3767" y="14741"/>
                </a:cubicBezTo>
                <a:cubicBezTo>
                  <a:pt x="3273" y="14741"/>
                  <a:pt x="2803" y="15027"/>
                  <a:pt x="2596" y="15503"/>
                </a:cubicBezTo>
                <a:lnTo>
                  <a:pt x="1703" y="17610"/>
                </a:lnTo>
                <a:cubicBezTo>
                  <a:pt x="1429" y="18265"/>
                  <a:pt x="1727" y="19003"/>
                  <a:pt x="2382" y="19277"/>
                </a:cubicBezTo>
                <a:lnTo>
                  <a:pt x="4287" y="20063"/>
                </a:lnTo>
                <a:cubicBezTo>
                  <a:pt x="4346" y="20087"/>
                  <a:pt x="4394" y="20099"/>
                  <a:pt x="4442" y="20111"/>
                </a:cubicBezTo>
                <a:cubicBezTo>
                  <a:pt x="3977" y="21563"/>
                  <a:pt x="3668" y="23087"/>
                  <a:pt x="3501" y="24647"/>
                </a:cubicBezTo>
                <a:cubicBezTo>
                  <a:pt x="3453" y="24635"/>
                  <a:pt x="3394" y="24623"/>
                  <a:pt x="3346" y="24623"/>
                </a:cubicBezTo>
                <a:lnTo>
                  <a:pt x="1263" y="24623"/>
                </a:lnTo>
                <a:cubicBezTo>
                  <a:pt x="572" y="24623"/>
                  <a:pt x="1" y="25195"/>
                  <a:pt x="1" y="25897"/>
                </a:cubicBezTo>
                <a:lnTo>
                  <a:pt x="1" y="28171"/>
                </a:lnTo>
                <a:cubicBezTo>
                  <a:pt x="1" y="28862"/>
                  <a:pt x="572" y="29433"/>
                  <a:pt x="1263" y="29433"/>
                </a:cubicBezTo>
                <a:lnTo>
                  <a:pt x="3346" y="29433"/>
                </a:lnTo>
                <a:cubicBezTo>
                  <a:pt x="3394" y="29433"/>
                  <a:pt x="3442" y="29421"/>
                  <a:pt x="3489" y="29421"/>
                </a:cubicBezTo>
                <a:cubicBezTo>
                  <a:pt x="3620" y="30719"/>
                  <a:pt x="3858" y="31993"/>
                  <a:pt x="4192" y="33219"/>
                </a:cubicBezTo>
                <a:cubicBezTo>
                  <a:pt x="4156" y="33231"/>
                  <a:pt x="4108" y="33231"/>
                  <a:pt x="4073" y="33243"/>
                </a:cubicBezTo>
                <a:lnTo>
                  <a:pt x="2132" y="33969"/>
                </a:lnTo>
                <a:cubicBezTo>
                  <a:pt x="1477" y="34219"/>
                  <a:pt x="1144" y="34958"/>
                  <a:pt x="1406" y="35613"/>
                </a:cubicBezTo>
                <a:lnTo>
                  <a:pt x="2227" y="37744"/>
                </a:lnTo>
                <a:cubicBezTo>
                  <a:pt x="2420" y="38248"/>
                  <a:pt x="2895" y="38555"/>
                  <a:pt x="3402" y="38555"/>
                </a:cubicBezTo>
                <a:cubicBezTo>
                  <a:pt x="3554" y="38555"/>
                  <a:pt x="3708" y="38527"/>
                  <a:pt x="3858" y="38470"/>
                </a:cubicBezTo>
                <a:lnTo>
                  <a:pt x="5787" y="37744"/>
                </a:lnTo>
                <a:cubicBezTo>
                  <a:pt x="5835" y="37732"/>
                  <a:pt x="5882" y="37708"/>
                  <a:pt x="5918" y="37684"/>
                </a:cubicBezTo>
                <a:cubicBezTo>
                  <a:pt x="6716" y="39244"/>
                  <a:pt x="7680" y="40696"/>
                  <a:pt x="8787" y="42042"/>
                </a:cubicBezTo>
                <a:cubicBezTo>
                  <a:pt x="8764" y="42066"/>
                  <a:pt x="8728" y="42078"/>
                  <a:pt x="8704" y="42113"/>
                </a:cubicBezTo>
                <a:lnTo>
                  <a:pt x="7252" y="43542"/>
                </a:lnTo>
                <a:cubicBezTo>
                  <a:pt x="6740" y="44030"/>
                  <a:pt x="6740" y="44852"/>
                  <a:pt x="7252" y="45340"/>
                </a:cubicBezTo>
                <a:lnTo>
                  <a:pt x="8906" y="46971"/>
                </a:lnTo>
                <a:cubicBezTo>
                  <a:pt x="9151" y="47209"/>
                  <a:pt x="9469" y="47328"/>
                  <a:pt x="9789" y="47328"/>
                </a:cubicBezTo>
                <a:cubicBezTo>
                  <a:pt x="10109" y="47328"/>
                  <a:pt x="10430" y="47209"/>
                  <a:pt x="10681" y="46971"/>
                </a:cubicBezTo>
                <a:lnTo>
                  <a:pt x="12133" y="45542"/>
                </a:lnTo>
                <a:cubicBezTo>
                  <a:pt x="12169" y="45495"/>
                  <a:pt x="12205" y="45459"/>
                  <a:pt x="12240" y="45411"/>
                </a:cubicBezTo>
                <a:cubicBezTo>
                  <a:pt x="13276" y="46245"/>
                  <a:pt x="14395" y="46995"/>
                  <a:pt x="15574" y="47650"/>
                </a:cubicBezTo>
                <a:cubicBezTo>
                  <a:pt x="15550" y="47685"/>
                  <a:pt x="15526" y="47733"/>
                  <a:pt x="15503" y="47769"/>
                </a:cubicBezTo>
                <a:lnTo>
                  <a:pt x="14681" y="49602"/>
                </a:lnTo>
                <a:cubicBezTo>
                  <a:pt x="14383" y="50245"/>
                  <a:pt x="14681" y="51007"/>
                  <a:pt x="15324" y="51281"/>
                </a:cubicBezTo>
                <a:lnTo>
                  <a:pt x="17479" y="52222"/>
                </a:lnTo>
                <a:cubicBezTo>
                  <a:pt x="17641" y="52292"/>
                  <a:pt x="17811" y="52326"/>
                  <a:pt x="17978" y="52326"/>
                </a:cubicBezTo>
                <a:cubicBezTo>
                  <a:pt x="18460" y="52326"/>
                  <a:pt x="18922" y="52047"/>
                  <a:pt x="19134" y="51579"/>
                </a:cubicBezTo>
                <a:lnTo>
                  <a:pt x="19967" y="49745"/>
                </a:lnTo>
                <a:cubicBezTo>
                  <a:pt x="19991" y="49686"/>
                  <a:pt x="20003" y="49626"/>
                  <a:pt x="20027" y="49567"/>
                </a:cubicBezTo>
                <a:cubicBezTo>
                  <a:pt x="21646" y="50079"/>
                  <a:pt x="23337" y="50436"/>
                  <a:pt x="25087" y="50602"/>
                </a:cubicBezTo>
                <a:cubicBezTo>
                  <a:pt x="25075" y="50662"/>
                  <a:pt x="25063" y="50722"/>
                  <a:pt x="25063" y="50793"/>
                </a:cubicBezTo>
                <a:lnTo>
                  <a:pt x="25063" y="52793"/>
                </a:lnTo>
                <a:cubicBezTo>
                  <a:pt x="25063" y="53484"/>
                  <a:pt x="25635" y="54055"/>
                  <a:pt x="26325" y="54055"/>
                </a:cubicBezTo>
                <a:lnTo>
                  <a:pt x="28695" y="54055"/>
                </a:lnTo>
                <a:cubicBezTo>
                  <a:pt x="29397" y="54055"/>
                  <a:pt x="29957" y="53484"/>
                  <a:pt x="29957" y="52793"/>
                </a:cubicBezTo>
                <a:lnTo>
                  <a:pt x="29957" y="50793"/>
                </a:lnTo>
                <a:cubicBezTo>
                  <a:pt x="29957" y="50722"/>
                  <a:pt x="29945" y="50650"/>
                  <a:pt x="29933" y="50579"/>
                </a:cubicBezTo>
                <a:cubicBezTo>
                  <a:pt x="31505" y="50424"/>
                  <a:pt x="33017" y="50114"/>
                  <a:pt x="34481" y="49674"/>
                </a:cubicBezTo>
                <a:cubicBezTo>
                  <a:pt x="34493" y="49745"/>
                  <a:pt x="34517" y="49829"/>
                  <a:pt x="34553" y="49900"/>
                </a:cubicBezTo>
                <a:lnTo>
                  <a:pt x="35338" y="51757"/>
                </a:lnTo>
                <a:cubicBezTo>
                  <a:pt x="35537" y="52236"/>
                  <a:pt x="36009" y="52529"/>
                  <a:pt x="36506" y="52529"/>
                </a:cubicBezTo>
                <a:cubicBezTo>
                  <a:pt x="36665" y="52529"/>
                  <a:pt x="36826" y="52499"/>
                  <a:pt x="36981" y="52436"/>
                </a:cubicBezTo>
                <a:lnTo>
                  <a:pt x="39148" y="51543"/>
                </a:lnTo>
                <a:cubicBezTo>
                  <a:pt x="39803" y="51281"/>
                  <a:pt x="40113" y="50531"/>
                  <a:pt x="39839" y="49876"/>
                </a:cubicBezTo>
                <a:lnTo>
                  <a:pt x="39053" y="48031"/>
                </a:lnTo>
                <a:cubicBezTo>
                  <a:pt x="39029" y="47959"/>
                  <a:pt x="38982" y="47888"/>
                  <a:pt x="38946" y="47816"/>
                </a:cubicBezTo>
                <a:cubicBezTo>
                  <a:pt x="40279" y="47102"/>
                  <a:pt x="41542" y="46257"/>
                  <a:pt x="42708" y="45304"/>
                </a:cubicBezTo>
                <a:cubicBezTo>
                  <a:pt x="42768" y="45388"/>
                  <a:pt x="42827" y="45471"/>
                  <a:pt x="42899" y="45542"/>
                </a:cubicBezTo>
                <a:lnTo>
                  <a:pt x="44351" y="46971"/>
                </a:lnTo>
                <a:cubicBezTo>
                  <a:pt x="44595" y="47209"/>
                  <a:pt x="44914" y="47328"/>
                  <a:pt x="45234" y="47328"/>
                </a:cubicBezTo>
                <a:cubicBezTo>
                  <a:pt x="45554" y="47328"/>
                  <a:pt x="45875" y="47209"/>
                  <a:pt x="46125" y="46971"/>
                </a:cubicBezTo>
                <a:lnTo>
                  <a:pt x="47780" y="45340"/>
                </a:lnTo>
                <a:cubicBezTo>
                  <a:pt x="48280" y="44852"/>
                  <a:pt x="48280" y="44030"/>
                  <a:pt x="47780" y="43542"/>
                </a:cubicBezTo>
                <a:lnTo>
                  <a:pt x="46328" y="42113"/>
                </a:lnTo>
                <a:cubicBezTo>
                  <a:pt x="46256" y="42042"/>
                  <a:pt x="46173" y="41982"/>
                  <a:pt x="46102" y="41935"/>
                </a:cubicBezTo>
                <a:cubicBezTo>
                  <a:pt x="47042" y="40792"/>
                  <a:pt x="47876" y="39577"/>
                  <a:pt x="48590" y="38268"/>
                </a:cubicBezTo>
                <a:cubicBezTo>
                  <a:pt x="48673" y="38339"/>
                  <a:pt x="48769" y="38399"/>
                  <a:pt x="48864" y="38434"/>
                </a:cubicBezTo>
                <a:lnTo>
                  <a:pt x="50781" y="39232"/>
                </a:lnTo>
                <a:cubicBezTo>
                  <a:pt x="50939" y="39296"/>
                  <a:pt x="51102" y="39327"/>
                  <a:pt x="51262" y="39327"/>
                </a:cubicBezTo>
                <a:cubicBezTo>
                  <a:pt x="51753" y="39327"/>
                  <a:pt x="52217" y="39038"/>
                  <a:pt x="52424" y="38553"/>
                </a:cubicBezTo>
                <a:lnTo>
                  <a:pt x="53329" y="36446"/>
                </a:lnTo>
                <a:cubicBezTo>
                  <a:pt x="53603" y="35803"/>
                  <a:pt x="53293" y="35053"/>
                  <a:pt x="52638" y="34779"/>
                </a:cubicBezTo>
                <a:lnTo>
                  <a:pt x="50733" y="33993"/>
                </a:lnTo>
                <a:cubicBezTo>
                  <a:pt x="50626" y="33958"/>
                  <a:pt x="50531" y="33934"/>
                  <a:pt x="50424" y="33922"/>
                </a:cubicBezTo>
                <a:cubicBezTo>
                  <a:pt x="50864" y="32457"/>
                  <a:pt x="51174" y="30945"/>
                  <a:pt x="51328" y="29374"/>
                </a:cubicBezTo>
                <a:cubicBezTo>
                  <a:pt x="51436" y="29409"/>
                  <a:pt x="51555" y="29433"/>
                  <a:pt x="51674" y="29433"/>
                </a:cubicBezTo>
                <a:lnTo>
                  <a:pt x="53757" y="29433"/>
                </a:lnTo>
                <a:cubicBezTo>
                  <a:pt x="54460" y="29433"/>
                  <a:pt x="55019" y="28862"/>
                  <a:pt x="55019" y="28171"/>
                </a:cubicBezTo>
                <a:lnTo>
                  <a:pt x="55019" y="25897"/>
                </a:lnTo>
                <a:cubicBezTo>
                  <a:pt x="55019" y="25195"/>
                  <a:pt x="54460" y="24623"/>
                  <a:pt x="53757" y="24623"/>
                </a:cubicBezTo>
                <a:lnTo>
                  <a:pt x="51674" y="24623"/>
                </a:lnTo>
                <a:cubicBezTo>
                  <a:pt x="51555" y="24623"/>
                  <a:pt x="51436" y="24647"/>
                  <a:pt x="51317" y="24683"/>
                </a:cubicBezTo>
                <a:cubicBezTo>
                  <a:pt x="51186" y="23385"/>
                  <a:pt x="50936" y="22111"/>
                  <a:pt x="50590" y="20885"/>
                </a:cubicBezTo>
                <a:cubicBezTo>
                  <a:pt x="50709" y="20873"/>
                  <a:pt x="50828" y="20861"/>
                  <a:pt x="50947" y="20813"/>
                </a:cubicBezTo>
                <a:lnTo>
                  <a:pt x="52888" y="20087"/>
                </a:lnTo>
                <a:cubicBezTo>
                  <a:pt x="53543" y="19837"/>
                  <a:pt x="53876" y="19099"/>
                  <a:pt x="53626" y="18444"/>
                </a:cubicBezTo>
                <a:lnTo>
                  <a:pt x="52793" y="16313"/>
                </a:lnTo>
                <a:cubicBezTo>
                  <a:pt x="52599" y="15813"/>
                  <a:pt x="52117" y="15508"/>
                  <a:pt x="51611" y="15508"/>
                </a:cubicBezTo>
                <a:cubicBezTo>
                  <a:pt x="51465" y="15508"/>
                  <a:pt x="51317" y="15533"/>
                  <a:pt x="51174" y="15586"/>
                </a:cubicBezTo>
                <a:lnTo>
                  <a:pt x="49233" y="16313"/>
                </a:lnTo>
                <a:cubicBezTo>
                  <a:pt x="49102" y="16360"/>
                  <a:pt x="48995" y="16432"/>
                  <a:pt x="48888" y="16515"/>
                </a:cubicBezTo>
                <a:cubicBezTo>
                  <a:pt x="48090" y="14955"/>
                  <a:pt x="47126" y="13503"/>
                  <a:pt x="46018" y="12169"/>
                </a:cubicBezTo>
                <a:cubicBezTo>
                  <a:pt x="46125" y="12110"/>
                  <a:pt x="46233" y="12038"/>
                  <a:pt x="46328" y="11955"/>
                </a:cubicBezTo>
                <a:lnTo>
                  <a:pt x="47780" y="10526"/>
                </a:lnTo>
                <a:cubicBezTo>
                  <a:pt x="48280" y="10026"/>
                  <a:pt x="48280" y="9216"/>
                  <a:pt x="47780" y="8716"/>
                </a:cubicBezTo>
                <a:lnTo>
                  <a:pt x="46125" y="7097"/>
                </a:lnTo>
                <a:cubicBezTo>
                  <a:pt x="45875" y="6853"/>
                  <a:pt x="45554" y="6731"/>
                  <a:pt x="45234" y="6731"/>
                </a:cubicBezTo>
                <a:cubicBezTo>
                  <a:pt x="44914" y="6731"/>
                  <a:pt x="44595" y="6853"/>
                  <a:pt x="44351" y="7097"/>
                </a:cubicBezTo>
                <a:lnTo>
                  <a:pt x="42899" y="8526"/>
                </a:lnTo>
                <a:cubicBezTo>
                  <a:pt x="42792" y="8621"/>
                  <a:pt x="42720" y="8728"/>
                  <a:pt x="42661" y="8847"/>
                </a:cubicBezTo>
                <a:cubicBezTo>
                  <a:pt x="41613" y="8014"/>
                  <a:pt x="40494" y="7252"/>
                  <a:pt x="39315" y="6597"/>
                </a:cubicBezTo>
                <a:cubicBezTo>
                  <a:pt x="39398" y="6502"/>
                  <a:pt x="39470" y="6407"/>
                  <a:pt x="39517" y="6287"/>
                </a:cubicBezTo>
                <a:lnTo>
                  <a:pt x="40351" y="4454"/>
                </a:lnTo>
                <a:cubicBezTo>
                  <a:pt x="40637" y="3811"/>
                  <a:pt x="40339" y="3061"/>
                  <a:pt x="39696" y="2775"/>
                </a:cubicBezTo>
                <a:lnTo>
                  <a:pt x="37541" y="1835"/>
                </a:lnTo>
                <a:cubicBezTo>
                  <a:pt x="37379" y="1764"/>
                  <a:pt x="37209" y="1731"/>
                  <a:pt x="37042" y="1731"/>
                </a:cubicBezTo>
                <a:cubicBezTo>
                  <a:pt x="36560" y="1731"/>
                  <a:pt x="36098" y="2009"/>
                  <a:pt x="35886" y="2477"/>
                </a:cubicBezTo>
                <a:lnTo>
                  <a:pt x="35065" y="4311"/>
                </a:lnTo>
                <a:cubicBezTo>
                  <a:pt x="35005" y="4430"/>
                  <a:pt x="34981" y="4561"/>
                  <a:pt x="34969" y="4692"/>
                </a:cubicBezTo>
                <a:cubicBezTo>
                  <a:pt x="33350" y="4156"/>
                  <a:pt x="31659" y="3787"/>
                  <a:pt x="29909" y="3620"/>
                </a:cubicBezTo>
                <a:cubicBezTo>
                  <a:pt x="29933" y="3501"/>
                  <a:pt x="29957" y="3394"/>
                  <a:pt x="29957" y="3263"/>
                </a:cubicBezTo>
                <a:lnTo>
                  <a:pt x="29957" y="1275"/>
                </a:lnTo>
                <a:cubicBezTo>
                  <a:pt x="29957" y="572"/>
                  <a:pt x="29397" y="1"/>
                  <a:pt x="28695" y="1"/>
                </a:cubicBezTo>
                <a:close/>
              </a:path>
            </a:pathLst>
          </a:custGeom>
          <a:solidFill>
            <a:srgbClr val="F8A21C">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6" name="Google Shape;546;p23"/>
          <p:cNvGrpSpPr/>
          <p:nvPr/>
        </p:nvGrpSpPr>
        <p:grpSpPr>
          <a:xfrm flipH="1">
            <a:off x="-269989" y="4499364"/>
            <a:ext cx="1090909" cy="666322"/>
            <a:chOff x="7213579" y="4485138"/>
            <a:chExt cx="1090909" cy="666322"/>
          </a:xfrm>
        </p:grpSpPr>
        <p:sp>
          <p:nvSpPr>
            <p:cNvPr id="547" name="Google Shape;547;p23"/>
            <p:cNvSpPr/>
            <p:nvPr/>
          </p:nvSpPr>
          <p:spPr>
            <a:xfrm rot="5400000">
              <a:off x="7234897" y="4978532"/>
              <a:ext cx="223356"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3"/>
            <p:cNvSpPr/>
            <p:nvPr/>
          </p:nvSpPr>
          <p:spPr>
            <a:xfrm rot="5400000">
              <a:off x="7334214" y="4490021"/>
              <a:ext cx="377115" cy="499047"/>
            </a:xfrm>
            <a:custGeom>
              <a:avLst/>
              <a:gdLst/>
              <a:ahLst/>
              <a:cxnLst/>
              <a:rect l="l" t="t" r="r" b="b"/>
              <a:pathLst>
                <a:path w="8728" h="11550" extrusionOk="0">
                  <a:moveTo>
                    <a:pt x="0" y="1"/>
                  </a:moveTo>
                  <a:lnTo>
                    <a:pt x="0" y="2596"/>
                  </a:lnTo>
                  <a:cubicBezTo>
                    <a:pt x="0" y="8347"/>
                    <a:pt x="1703" y="11550"/>
                    <a:pt x="7454" y="11550"/>
                  </a:cubicBezTo>
                  <a:lnTo>
                    <a:pt x="8728" y="11550"/>
                  </a:lnTo>
                  <a:lnTo>
                    <a:pt x="8728" y="8276"/>
                  </a:lnTo>
                  <a:lnTo>
                    <a:pt x="7454" y="8276"/>
                  </a:lnTo>
                  <a:cubicBezTo>
                    <a:pt x="3513" y="8276"/>
                    <a:pt x="3275" y="6549"/>
                    <a:pt x="3275" y="2596"/>
                  </a:cubicBezTo>
                  <a:lnTo>
                    <a:pt x="3275"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3"/>
            <p:cNvSpPr/>
            <p:nvPr/>
          </p:nvSpPr>
          <p:spPr>
            <a:xfrm rot="5400000">
              <a:off x="7311314" y="4793813"/>
              <a:ext cx="70515" cy="265985"/>
            </a:xfrm>
            <a:custGeom>
              <a:avLst/>
              <a:gdLst/>
              <a:ahLst/>
              <a:cxnLst/>
              <a:rect l="l" t="t" r="r" b="b"/>
              <a:pathLst>
                <a:path w="1632" h="6156" extrusionOk="0">
                  <a:moveTo>
                    <a:pt x="810" y="0"/>
                  </a:moveTo>
                  <a:cubicBezTo>
                    <a:pt x="358" y="0"/>
                    <a:pt x="0" y="370"/>
                    <a:pt x="0" y="822"/>
                  </a:cubicBezTo>
                  <a:lnTo>
                    <a:pt x="0" y="5334"/>
                  </a:lnTo>
                  <a:cubicBezTo>
                    <a:pt x="0" y="5787"/>
                    <a:pt x="358" y="6156"/>
                    <a:pt x="810" y="6156"/>
                  </a:cubicBezTo>
                  <a:cubicBezTo>
                    <a:pt x="1274" y="6156"/>
                    <a:pt x="1632" y="5787"/>
                    <a:pt x="1632" y="5334"/>
                  </a:cubicBezTo>
                  <a:lnTo>
                    <a:pt x="1632" y="822"/>
                  </a:lnTo>
                  <a:cubicBezTo>
                    <a:pt x="1632" y="370"/>
                    <a:pt x="1274" y="0"/>
                    <a:pt x="810"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0" name="Google Shape;550;p23"/>
            <p:cNvGrpSpPr/>
            <p:nvPr/>
          </p:nvGrpSpPr>
          <p:grpSpPr>
            <a:xfrm>
              <a:off x="7711810" y="4485138"/>
              <a:ext cx="592677" cy="273720"/>
              <a:chOff x="2029210" y="3484363"/>
              <a:chExt cx="592677" cy="273720"/>
            </a:xfrm>
          </p:grpSpPr>
          <p:sp>
            <p:nvSpPr>
              <p:cNvPr id="551" name="Google Shape;551;p23"/>
              <p:cNvSpPr/>
              <p:nvPr/>
            </p:nvSpPr>
            <p:spPr>
              <a:xfrm rot="5400000">
                <a:off x="2264123" y="3392748"/>
                <a:ext cx="121975" cy="454379"/>
              </a:xfrm>
              <a:custGeom>
                <a:avLst/>
                <a:gdLst/>
                <a:ahLst/>
                <a:cxnLst/>
                <a:rect l="l" t="t" r="r" b="b"/>
                <a:pathLst>
                  <a:path w="2823" h="18718" extrusionOk="0">
                    <a:moveTo>
                      <a:pt x="1" y="1"/>
                    </a:moveTo>
                    <a:lnTo>
                      <a:pt x="1" y="18717"/>
                    </a:lnTo>
                    <a:lnTo>
                      <a:pt x="2823" y="18717"/>
                    </a:lnTo>
                    <a:lnTo>
                      <a:pt x="28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3"/>
              <p:cNvSpPr/>
              <p:nvPr/>
            </p:nvSpPr>
            <p:spPr>
              <a:xfrm rot="5400000">
                <a:off x="1931972" y="3581602"/>
                <a:ext cx="265510" cy="71033"/>
              </a:xfrm>
              <a:custGeom>
                <a:avLst/>
                <a:gdLst/>
                <a:ahLst/>
                <a:cxnLst/>
                <a:rect l="l" t="t" r="r" b="b"/>
                <a:pathLst>
                  <a:path w="6145" h="1644" extrusionOk="0">
                    <a:moveTo>
                      <a:pt x="822" y="0"/>
                    </a:moveTo>
                    <a:cubicBezTo>
                      <a:pt x="358" y="0"/>
                      <a:pt x="0" y="369"/>
                      <a:pt x="0" y="822"/>
                    </a:cubicBezTo>
                    <a:cubicBezTo>
                      <a:pt x="0" y="1274"/>
                      <a:pt x="358" y="1643"/>
                      <a:pt x="822" y="1643"/>
                    </a:cubicBezTo>
                    <a:lnTo>
                      <a:pt x="5323" y="1643"/>
                    </a:lnTo>
                    <a:cubicBezTo>
                      <a:pt x="5382" y="1643"/>
                      <a:pt x="5442" y="1643"/>
                      <a:pt x="5489" y="1631"/>
                    </a:cubicBezTo>
                    <a:cubicBezTo>
                      <a:pt x="5858" y="1560"/>
                      <a:pt x="6144" y="1227"/>
                      <a:pt x="6144" y="822"/>
                    </a:cubicBezTo>
                    <a:cubicBezTo>
                      <a:pt x="6144" y="369"/>
                      <a:pt x="5775" y="0"/>
                      <a:pt x="5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3"/>
              <p:cNvSpPr/>
              <p:nvPr/>
            </p:nvSpPr>
            <p:spPr>
              <a:xfrm rot="5400000">
                <a:off x="2453378" y="3589574"/>
                <a:ext cx="265985" cy="71033"/>
              </a:xfrm>
              <a:custGeom>
                <a:avLst/>
                <a:gdLst/>
                <a:ahLst/>
                <a:cxnLst/>
                <a:rect l="l" t="t" r="r" b="b"/>
                <a:pathLst>
                  <a:path w="6156" h="1644" extrusionOk="0">
                    <a:moveTo>
                      <a:pt x="822" y="0"/>
                    </a:moveTo>
                    <a:cubicBezTo>
                      <a:pt x="369" y="0"/>
                      <a:pt x="0" y="369"/>
                      <a:pt x="0" y="822"/>
                    </a:cubicBezTo>
                    <a:cubicBezTo>
                      <a:pt x="0" y="1274"/>
                      <a:pt x="369" y="1643"/>
                      <a:pt x="822" y="1643"/>
                    </a:cubicBezTo>
                    <a:lnTo>
                      <a:pt x="5334" y="1643"/>
                    </a:lnTo>
                    <a:cubicBezTo>
                      <a:pt x="5739" y="1643"/>
                      <a:pt x="6084" y="1346"/>
                      <a:pt x="6144" y="953"/>
                    </a:cubicBezTo>
                    <a:cubicBezTo>
                      <a:pt x="6144" y="905"/>
                      <a:pt x="6156" y="870"/>
                      <a:pt x="6156" y="822"/>
                    </a:cubicBezTo>
                    <a:cubicBezTo>
                      <a:pt x="6156" y="369"/>
                      <a:pt x="5786" y="0"/>
                      <a:pt x="5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Four columns">
  <p:cSld name="CUSTOM_1_2">
    <p:bg>
      <p:bgPr>
        <a:blipFill>
          <a:blip r:embed="rId2">
            <a:alphaModFix/>
          </a:blip>
          <a:stretch>
            <a:fillRect/>
          </a:stretch>
        </a:blipFill>
        <a:effectLst/>
      </p:bgPr>
    </p:bg>
    <p:spTree>
      <p:nvGrpSpPr>
        <p:cNvPr id="1" name="Shape 554"/>
        <p:cNvGrpSpPr/>
        <p:nvPr/>
      </p:nvGrpSpPr>
      <p:grpSpPr>
        <a:xfrm>
          <a:off x="0" y="0"/>
          <a:ext cx="0" cy="0"/>
          <a:chOff x="0" y="0"/>
          <a:chExt cx="0" cy="0"/>
        </a:xfrm>
      </p:grpSpPr>
      <p:sp>
        <p:nvSpPr>
          <p:cNvPr id="555" name="Google Shape;555;p24"/>
          <p:cNvSpPr txBox="1">
            <a:spLocks noGrp="1"/>
          </p:cNvSpPr>
          <p:nvPr>
            <p:ph type="subTitle" idx="1"/>
          </p:nvPr>
        </p:nvSpPr>
        <p:spPr>
          <a:xfrm>
            <a:off x="1316975" y="1255050"/>
            <a:ext cx="2828100" cy="575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None/>
              <a:defRPr sz="2500">
                <a:solidFill>
                  <a:schemeClr val="lt2"/>
                </a:solidFill>
                <a:latin typeface="Bebas Neue"/>
                <a:ea typeface="Bebas Neue"/>
                <a:cs typeface="Bebas Neue"/>
                <a:sym typeface="Bebas Neue"/>
              </a:defRPr>
            </a:lvl1pPr>
            <a:lvl2pPr lvl="1" algn="ctr" rtl="0">
              <a:spcBef>
                <a:spcPts val="0"/>
              </a:spcBef>
              <a:spcAft>
                <a:spcPts val="0"/>
              </a:spcAft>
              <a:buNone/>
              <a:defRPr sz="2500">
                <a:solidFill>
                  <a:schemeClr val="lt2"/>
                </a:solidFill>
                <a:latin typeface="Bebas Neue"/>
                <a:ea typeface="Bebas Neue"/>
                <a:cs typeface="Bebas Neue"/>
                <a:sym typeface="Bebas Neue"/>
              </a:defRPr>
            </a:lvl2pPr>
            <a:lvl3pPr lvl="2" algn="ctr" rtl="0">
              <a:spcBef>
                <a:spcPts val="0"/>
              </a:spcBef>
              <a:spcAft>
                <a:spcPts val="0"/>
              </a:spcAft>
              <a:buNone/>
              <a:defRPr sz="2500">
                <a:solidFill>
                  <a:schemeClr val="lt2"/>
                </a:solidFill>
                <a:latin typeface="Bebas Neue"/>
                <a:ea typeface="Bebas Neue"/>
                <a:cs typeface="Bebas Neue"/>
                <a:sym typeface="Bebas Neue"/>
              </a:defRPr>
            </a:lvl3pPr>
            <a:lvl4pPr lvl="3" algn="ctr" rtl="0">
              <a:spcBef>
                <a:spcPts val="0"/>
              </a:spcBef>
              <a:spcAft>
                <a:spcPts val="0"/>
              </a:spcAft>
              <a:buNone/>
              <a:defRPr sz="2500">
                <a:solidFill>
                  <a:schemeClr val="lt2"/>
                </a:solidFill>
                <a:latin typeface="Bebas Neue"/>
                <a:ea typeface="Bebas Neue"/>
                <a:cs typeface="Bebas Neue"/>
                <a:sym typeface="Bebas Neue"/>
              </a:defRPr>
            </a:lvl4pPr>
            <a:lvl5pPr lvl="4" algn="ctr" rtl="0">
              <a:spcBef>
                <a:spcPts val="0"/>
              </a:spcBef>
              <a:spcAft>
                <a:spcPts val="0"/>
              </a:spcAft>
              <a:buNone/>
              <a:defRPr sz="2500">
                <a:solidFill>
                  <a:schemeClr val="lt2"/>
                </a:solidFill>
                <a:latin typeface="Bebas Neue"/>
                <a:ea typeface="Bebas Neue"/>
                <a:cs typeface="Bebas Neue"/>
                <a:sym typeface="Bebas Neue"/>
              </a:defRPr>
            </a:lvl5pPr>
            <a:lvl6pPr lvl="5" algn="ctr" rtl="0">
              <a:spcBef>
                <a:spcPts val="0"/>
              </a:spcBef>
              <a:spcAft>
                <a:spcPts val="0"/>
              </a:spcAft>
              <a:buNone/>
              <a:defRPr sz="2500">
                <a:solidFill>
                  <a:schemeClr val="lt2"/>
                </a:solidFill>
                <a:latin typeface="Bebas Neue"/>
                <a:ea typeface="Bebas Neue"/>
                <a:cs typeface="Bebas Neue"/>
                <a:sym typeface="Bebas Neue"/>
              </a:defRPr>
            </a:lvl6pPr>
            <a:lvl7pPr lvl="6" algn="ctr" rtl="0">
              <a:spcBef>
                <a:spcPts val="0"/>
              </a:spcBef>
              <a:spcAft>
                <a:spcPts val="0"/>
              </a:spcAft>
              <a:buNone/>
              <a:defRPr sz="2500">
                <a:solidFill>
                  <a:schemeClr val="lt2"/>
                </a:solidFill>
                <a:latin typeface="Bebas Neue"/>
                <a:ea typeface="Bebas Neue"/>
                <a:cs typeface="Bebas Neue"/>
                <a:sym typeface="Bebas Neue"/>
              </a:defRPr>
            </a:lvl7pPr>
            <a:lvl8pPr lvl="7" algn="ctr" rtl="0">
              <a:spcBef>
                <a:spcPts val="0"/>
              </a:spcBef>
              <a:spcAft>
                <a:spcPts val="0"/>
              </a:spcAft>
              <a:buNone/>
              <a:defRPr sz="2500">
                <a:solidFill>
                  <a:schemeClr val="lt2"/>
                </a:solidFill>
                <a:latin typeface="Bebas Neue"/>
                <a:ea typeface="Bebas Neue"/>
                <a:cs typeface="Bebas Neue"/>
                <a:sym typeface="Bebas Neue"/>
              </a:defRPr>
            </a:lvl8pPr>
            <a:lvl9pPr lvl="8" algn="ctr" rtl="0">
              <a:spcBef>
                <a:spcPts val="0"/>
              </a:spcBef>
              <a:spcAft>
                <a:spcPts val="0"/>
              </a:spcAft>
              <a:buNone/>
              <a:defRPr sz="2500">
                <a:solidFill>
                  <a:schemeClr val="lt2"/>
                </a:solidFill>
                <a:latin typeface="Bebas Neue"/>
                <a:ea typeface="Bebas Neue"/>
                <a:cs typeface="Bebas Neue"/>
                <a:sym typeface="Bebas Neue"/>
              </a:defRPr>
            </a:lvl9pPr>
          </a:lstStyle>
          <a:p>
            <a:endParaRPr/>
          </a:p>
        </p:txBody>
      </p:sp>
      <p:sp>
        <p:nvSpPr>
          <p:cNvPr id="556" name="Google Shape;556;p24"/>
          <p:cNvSpPr txBox="1">
            <a:spLocks noGrp="1"/>
          </p:cNvSpPr>
          <p:nvPr>
            <p:ph type="subTitle" idx="2"/>
          </p:nvPr>
        </p:nvSpPr>
        <p:spPr>
          <a:xfrm>
            <a:off x="1316975" y="1761525"/>
            <a:ext cx="2828100" cy="770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557" name="Google Shape;557;p24"/>
          <p:cNvSpPr txBox="1">
            <a:spLocks noGrp="1"/>
          </p:cNvSpPr>
          <p:nvPr>
            <p:ph type="subTitle" idx="3"/>
          </p:nvPr>
        </p:nvSpPr>
        <p:spPr>
          <a:xfrm>
            <a:off x="5041550" y="1255050"/>
            <a:ext cx="2828100" cy="575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None/>
              <a:defRPr sz="2500">
                <a:solidFill>
                  <a:schemeClr val="lt2"/>
                </a:solidFill>
                <a:latin typeface="Bebas Neue"/>
                <a:ea typeface="Bebas Neue"/>
                <a:cs typeface="Bebas Neue"/>
                <a:sym typeface="Bebas Neue"/>
              </a:defRPr>
            </a:lvl1pPr>
            <a:lvl2pPr lvl="1" algn="ctr" rtl="0">
              <a:spcBef>
                <a:spcPts val="0"/>
              </a:spcBef>
              <a:spcAft>
                <a:spcPts val="0"/>
              </a:spcAft>
              <a:buNone/>
              <a:defRPr sz="2500">
                <a:solidFill>
                  <a:schemeClr val="lt2"/>
                </a:solidFill>
                <a:latin typeface="Bebas Neue"/>
                <a:ea typeface="Bebas Neue"/>
                <a:cs typeface="Bebas Neue"/>
                <a:sym typeface="Bebas Neue"/>
              </a:defRPr>
            </a:lvl2pPr>
            <a:lvl3pPr lvl="2" algn="ctr" rtl="0">
              <a:spcBef>
                <a:spcPts val="0"/>
              </a:spcBef>
              <a:spcAft>
                <a:spcPts val="0"/>
              </a:spcAft>
              <a:buNone/>
              <a:defRPr sz="2500">
                <a:solidFill>
                  <a:schemeClr val="lt2"/>
                </a:solidFill>
                <a:latin typeface="Bebas Neue"/>
                <a:ea typeface="Bebas Neue"/>
                <a:cs typeface="Bebas Neue"/>
                <a:sym typeface="Bebas Neue"/>
              </a:defRPr>
            </a:lvl3pPr>
            <a:lvl4pPr lvl="3" algn="ctr" rtl="0">
              <a:spcBef>
                <a:spcPts val="0"/>
              </a:spcBef>
              <a:spcAft>
                <a:spcPts val="0"/>
              </a:spcAft>
              <a:buNone/>
              <a:defRPr sz="2500">
                <a:solidFill>
                  <a:schemeClr val="lt2"/>
                </a:solidFill>
                <a:latin typeface="Bebas Neue"/>
                <a:ea typeface="Bebas Neue"/>
                <a:cs typeface="Bebas Neue"/>
                <a:sym typeface="Bebas Neue"/>
              </a:defRPr>
            </a:lvl4pPr>
            <a:lvl5pPr lvl="4" algn="ctr" rtl="0">
              <a:spcBef>
                <a:spcPts val="0"/>
              </a:spcBef>
              <a:spcAft>
                <a:spcPts val="0"/>
              </a:spcAft>
              <a:buNone/>
              <a:defRPr sz="2500">
                <a:solidFill>
                  <a:schemeClr val="lt2"/>
                </a:solidFill>
                <a:latin typeface="Bebas Neue"/>
                <a:ea typeface="Bebas Neue"/>
                <a:cs typeface="Bebas Neue"/>
                <a:sym typeface="Bebas Neue"/>
              </a:defRPr>
            </a:lvl5pPr>
            <a:lvl6pPr lvl="5" algn="ctr" rtl="0">
              <a:spcBef>
                <a:spcPts val="0"/>
              </a:spcBef>
              <a:spcAft>
                <a:spcPts val="0"/>
              </a:spcAft>
              <a:buNone/>
              <a:defRPr sz="2500">
                <a:solidFill>
                  <a:schemeClr val="lt2"/>
                </a:solidFill>
                <a:latin typeface="Bebas Neue"/>
                <a:ea typeface="Bebas Neue"/>
                <a:cs typeface="Bebas Neue"/>
                <a:sym typeface="Bebas Neue"/>
              </a:defRPr>
            </a:lvl6pPr>
            <a:lvl7pPr lvl="6" algn="ctr" rtl="0">
              <a:spcBef>
                <a:spcPts val="0"/>
              </a:spcBef>
              <a:spcAft>
                <a:spcPts val="0"/>
              </a:spcAft>
              <a:buNone/>
              <a:defRPr sz="2500">
                <a:solidFill>
                  <a:schemeClr val="lt2"/>
                </a:solidFill>
                <a:latin typeface="Bebas Neue"/>
                <a:ea typeface="Bebas Neue"/>
                <a:cs typeface="Bebas Neue"/>
                <a:sym typeface="Bebas Neue"/>
              </a:defRPr>
            </a:lvl7pPr>
            <a:lvl8pPr lvl="7" algn="ctr" rtl="0">
              <a:spcBef>
                <a:spcPts val="0"/>
              </a:spcBef>
              <a:spcAft>
                <a:spcPts val="0"/>
              </a:spcAft>
              <a:buNone/>
              <a:defRPr sz="2500">
                <a:solidFill>
                  <a:schemeClr val="lt2"/>
                </a:solidFill>
                <a:latin typeface="Bebas Neue"/>
                <a:ea typeface="Bebas Neue"/>
                <a:cs typeface="Bebas Neue"/>
                <a:sym typeface="Bebas Neue"/>
              </a:defRPr>
            </a:lvl8pPr>
            <a:lvl9pPr lvl="8" algn="ctr" rtl="0">
              <a:spcBef>
                <a:spcPts val="0"/>
              </a:spcBef>
              <a:spcAft>
                <a:spcPts val="0"/>
              </a:spcAft>
              <a:buNone/>
              <a:defRPr sz="2500">
                <a:solidFill>
                  <a:schemeClr val="lt2"/>
                </a:solidFill>
                <a:latin typeface="Bebas Neue"/>
                <a:ea typeface="Bebas Neue"/>
                <a:cs typeface="Bebas Neue"/>
                <a:sym typeface="Bebas Neue"/>
              </a:defRPr>
            </a:lvl9pPr>
          </a:lstStyle>
          <a:p>
            <a:endParaRPr/>
          </a:p>
        </p:txBody>
      </p:sp>
      <p:sp>
        <p:nvSpPr>
          <p:cNvPr id="558" name="Google Shape;558;p24"/>
          <p:cNvSpPr txBox="1">
            <a:spLocks noGrp="1"/>
          </p:cNvSpPr>
          <p:nvPr>
            <p:ph type="subTitle" idx="4"/>
          </p:nvPr>
        </p:nvSpPr>
        <p:spPr>
          <a:xfrm>
            <a:off x="5041550" y="1761525"/>
            <a:ext cx="2828100" cy="770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559" name="Google Shape;559;p24"/>
          <p:cNvSpPr txBox="1">
            <a:spLocks noGrp="1"/>
          </p:cNvSpPr>
          <p:nvPr>
            <p:ph type="title"/>
          </p:nvPr>
        </p:nvSpPr>
        <p:spPr>
          <a:xfrm>
            <a:off x="709350" y="537550"/>
            <a:ext cx="7725300" cy="4710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60" name="Google Shape;560;p24"/>
          <p:cNvSpPr txBox="1">
            <a:spLocks noGrp="1"/>
          </p:cNvSpPr>
          <p:nvPr>
            <p:ph type="subTitle" idx="5"/>
          </p:nvPr>
        </p:nvSpPr>
        <p:spPr>
          <a:xfrm>
            <a:off x="1316975" y="2911225"/>
            <a:ext cx="2828100" cy="575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None/>
              <a:defRPr sz="2500">
                <a:solidFill>
                  <a:schemeClr val="lt2"/>
                </a:solidFill>
                <a:latin typeface="Bebas Neue"/>
                <a:ea typeface="Bebas Neue"/>
                <a:cs typeface="Bebas Neue"/>
                <a:sym typeface="Bebas Neue"/>
              </a:defRPr>
            </a:lvl1pPr>
            <a:lvl2pPr lvl="1" algn="ctr" rtl="0">
              <a:spcBef>
                <a:spcPts val="0"/>
              </a:spcBef>
              <a:spcAft>
                <a:spcPts val="0"/>
              </a:spcAft>
              <a:buNone/>
              <a:defRPr sz="2500">
                <a:solidFill>
                  <a:schemeClr val="lt2"/>
                </a:solidFill>
                <a:latin typeface="Bebas Neue"/>
                <a:ea typeface="Bebas Neue"/>
                <a:cs typeface="Bebas Neue"/>
                <a:sym typeface="Bebas Neue"/>
              </a:defRPr>
            </a:lvl2pPr>
            <a:lvl3pPr lvl="2" algn="ctr" rtl="0">
              <a:spcBef>
                <a:spcPts val="0"/>
              </a:spcBef>
              <a:spcAft>
                <a:spcPts val="0"/>
              </a:spcAft>
              <a:buNone/>
              <a:defRPr sz="2500">
                <a:solidFill>
                  <a:schemeClr val="lt2"/>
                </a:solidFill>
                <a:latin typeface="Bebas Neue"/>
                <a:ea typeface="Bebas Neue"/>
                <a:cs typeface="Bebas Neue"/>
                <a:sym typeface="Bebas Neue"/>
              </a:defRPr>
            </a:lvl3pPr>
            <a:lvl4pPr lvl="3" algn="ctr" rtl="0">
              <a:spcBef>
                <a:spcPts val="0"/>
              </a:spcBef>
              <a:spcAft>
                <a:spcPts val="0"/>
              </a:spcAft>
              <a:buNone/>
              <a:defRPr sz="2500">
                <a:solidFill>
                  <a:schemeClr val="lt2"/>
                </a:solidFill>
                <a:latin typeface="Bebas Neue"/>
                <a:ea typeface="Bebas Neue"/>
                <a:cs typeface="Bebas Neue"/>
                <a:sym typeface="Bebas Neue"/>
              </a:defRPr>
            </a:lvl4pPr>
            <a:lvl5pPr lvl="4" algn="ctr" rtl="0">
              <a:spcBef>
                <a:spcPts val="0"/>
              </a:spcBef>
              <a:spcAft>
                <a:spcPts val="0"/>
              </a:spcAft>
              <a:buNone/>
              <a:defRPr sz="2500">
                <a:solidFill>
                  <a:schemeClr val="lt2"/>
                </a:solidFill>
                <a:latin typeface="Bebas Neue"/>
                <a:ea typeface="Bebas Neue"/>
                <a:cs typeface="Bebas Neue"/>
                <a:sym typeface="Bebas Neue"/>
              </a:defRPr>
            </a:lvl5pPr>
            <a:lvl6pPr lvl="5" algn="ctr" rtl="0">
              <a:spcBef>
                <a:spcPts val="0"/>
              </a:spcBef>
              <a:spcAft>
                <a:spcPts val="0"/>
              </a:spcAft>
              <a:buNone/>
              <a:defRPr sz="2500">
                <a:solidFill>
                  <a:schemeClr val="lt2"/>
                </a:solidFill>
                <a:latin typeface="Bebas Neue"/>
                <a:ea typeface="Bebas Neue"/>
                <a:cs typeface="Bebas Neue"/>
                <a:sym typeface="Bebas Neue"/>
              </a:defRPr>
            </a:lvl6pPr>
            <a:lvl7pPr lvl="6" algn="ctr" rtl="0">
              <a:spcBef>
                <a:spcPts val="0"/>
              </a:spcBef>
              <a:spcAft>
                <a:spcPts val="0"/>
              </a:spcAft>
              <a:buNone/>
              <a:defRPr sz="2500">
                <a:solidFill>
                  <a:schemeClr val="lt2"/>
                </a:solidFill>
                <a:latin typeface="Bebas Neue"/>
                <a:ea typeface="Bebas Neue"/>
                <a:cs typeface="Bebas Neue"/>
                <a:sym typeface="Bebas Neue"/>
              </a:defRPr>
            </a:lvl7pPr>
            <a:lvl8pPr lvl="7" algn="ctr" rtl="0">
              <a:spcBef>
                <a:spcPts val="0"/>
              </a:spcBef>
              <a:spcAft>
                <a:spcPts val="0"/>
              </a:spcAft>
              <a:buNone/>
              <a:defRPr sz="2500">
                <a:solidFill>
                  <a:schemeClr val="lt2"/>
                </a:solidFill>
                <a:latin typeface="Bebas Neue"/>
                <a:ea typeface="Bebas Neue"/>
                <a:cs typeface="Bebas Neue"/>
                <a:sym typeface="Bebas Neue"/>
              </a:defRPr>
            </a:lvl8pPr>
            <a:lvl9pPr lvl="8" algn="ctr" rtl="0">
              <a:spcBef>
                <a:spcPts val="0"/>
              </a:spcBef>
              <a:spcAft>
                <a:spcPts val="0"/>
              </a:spcAft>
              <a:buNone/>
              <a:defRPr sz="2500">
                <a:solidFill>
                  <a:schemeClr val="lt2"/>
                </a:solidFill>
                <a:latin typeface="Bebas Neue"/>
                <a:ea typeface="Bebas Neue"/>
                <a:cs typeface="Bebas Neue"/>
                <a:sym typeface="Bebas Neue"/>
              </a:defRPr>
            </a:lvl9pPr>
          </a:lstStyle>
          <a:p>
            <a:endParaRPr/>
          </a:p>
        </p:txBody>
      </p:sp>
      <p:sp>
        <p:nvSpPr>
          <p:cNvPr id="561" name="Google Shape;561;p24"/>
          <p:cNvSpPr txBox="1">
            <a:spLocks noGrp="1"/>
          </p:cNvSpPr>
          <p:nvPr>
            <p:ph type="subTitle" idx="6"/>
          </p:nvPr>
        </p:nvSpPr>
        <p:spPr>
          <a:xfrm>
            <a:off x="1316975" y="3417700"/>
            <a:ext cx="2828100" cy="770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562" name="Google Shape;562;p24"/>
          <p:cNvSpPr txBox="1">
            <a:spLocks noGrp="1"/>
          </p:cNvSpPr>
          <p:nvPr>
            <p:ph type="subTitle" idx="7"/>
          </p:nvPr>
        </p:nvSpPr>
        <p:spPr>
          <a:xfrm>
            <a:off x="5041550" y="2911225"/>
            <a:ext cx="2828100" cy="575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None/>
              <a:defRPr sz="2500">
                <a:solidFill>
                  <a:schemeClr val="lt2"/>
                </a:solidFill>
                <a:latin typeface="Bebas Neue"/>
                <a:ea typeface="Bebas Neue"/>
                <a:cs typeface="Bebas Neue"/>
                <a:sym typeface="Bebas Neue"/>
              </a:defRPr>
            </a:lvl1pPr>
            <a:lvl2pPr lvl="1" algn="ctr" rtl="0">
              <a:spcBef>
                <a:spcPts val="0"/>
              </a:spcBef>
              <a:spcAft>
                <a:spcPts val="0"/>
              </a:spcAft>
              <a:buNone/>
              <a:defRPr sz="2500">
                <a:solidFill>
                  <a:schemeClr val="lt2"/>
                </a:solidFill>
                <a:latin typeface="Bebas Neue"/>
                <a:ea typeface="Bebas Neue"/>
                <a:cs typeface="Bebas Neue"/>
                <a:sym typeface="Bebas Neue"/>
              </a:defRPr>
            </a:lvl2pPr>
            <a:lvl3pPr lvl="2" algn="ctr" rtl="0">
              <a:spcBef>
                <a:spcPts val="0"/>
              </a:spcBef>
              <a:spcAft>
                <a:spcPts val="0"/>
              </a:spcAft>
              <a:buNone/>
              <a:defRPr sz="2500">
                <a:solidFill>
                  <a:schemeClr val="lt2"/>
                </a:solidFill>
                <a:latin typeface="Bebas Neue"/>
                <a:ea typeface="Bebas Neue"/>
                <a:cs typeface="Bebas Neue"/>
                <a:sym typeface="Bebas Neue"/>
              </a:defRPr>
            </a:lvl3pPr>
            <a:lvl4pPr lvl="3" algn="ctr" rtl="0">
              <a:spcBef>
                <a:spcPts val="0"/>
              </a:spcBef>
              <a:spcAft>
                <a:spcPts val="0"/>
              </a:spcAft>
              <a:buNone/>
              <a:defRPr sz="2500">
                <a:solidFill>
                  <a:schemeClr val="lt2"/>
                </a:solidFill>
                <a:latin typeface="Bebas Neue"/>
                <a:ea typeface="Bebas Neue"/>
                <a:cs typeface="Bebas Neue"/>
                <a:sym typeface="Bebas Neue"/>
              </a:defRPr>
            </a:lvl4pPr>
            <a:lvl5pPr lvl="4" algn="ctr" rtl="0">
              <a:spcBef>
                <a:spcPts val="0"/>
              </a:spcBef>
              <a:spcAft>
                <a:spcPts val="0"/>
              </a:spcAft>
              <a:buNone/>
              <a:defRPr sz="2500">
                <a:solidFill>
                  <a:schemeClr val="lt2"/>
                </a:solidFill>
                <a:latin typeface="Bebas Neue"/>
                <a:ea typeface="Bebas Neue"/>
                <a:cs typeface="Bebas Neue"/>
                <a:sym typeface="Bebas Neue"/>
              </a:defRPr>
            </a:lvl5pPr>
            <a:lvl6pPr lvl="5" algn="ctr" rtl="0">
              <a:spcBef>
                <a:spcPts val="0"/>
              </a:spcBef>
              <a:spcAft>
                <a:spcPts val="0"/>
              </a:spcAft>
              <a:buNone/>
              <a:defRPr sz="2500">
                <a:solidFill>
                  <a:schemeClr val="lt2"/>
                </a:solidFill>
                <a:latin typeface="Bebas Neue"/>
                <a:ea typeface="Bebas Neue"/>
                <a:cs typeface="Bebas Neue"/>
                <a:sym typeface="Bebas Neue"/>
              </a:defRPr>
            </a:lvl6pPr>
            <a:lvl7pPr lvl="6" algn="ctr" rtl="0">
              <a:spcBef>
                <a:spcPts val="0"/>
              </a:spcBef>
              <a:spcAft>
                <a:spcPts val="0"/>
              </a:spcAft>
              <a:buNone/>
              <a:defRPr sz="2500">
                <a:solidFill>
                  <a:schemeClr val="lt2"/>
                </a:solidFill>
                <a:latin typeface="Bebas Neue"/>
                <a:ea typeface="Bebas Neue"/>
                <a:cs typeface="Bebas Neue"/>
                <a:sym typeface="Bebas Neue"/>
              </a:defRPr>
            </a:lvl7pPr>
            <a:lvl8pPr lvl="7" algn="ctr" rtl="0">
              <a:spcBef>
                <a:spcPts val="0"/>
              </a:spcBef>
              <a:spcAft>
                <a:spcPts val="0"/>
              </a:spcAft>
              <a:buNone/>
              <a:defRPr sz="2500">
                <a:solidFill>
                  <a:schemeClr val="lt2"/>
                </a:solidFill>
                <a:latin typeface="Bebas Neue"/>
                <a:ea typeface="Bebas Neue"/>
                <a:cs typeface="Bebas Neue"/>
                <a:sym typeface="Bebas Neue"/>
              </a:defRPr>
            </a:lvl8pPr>
            <a:lvl9pPr lvl="8" algn="ctr" rtl="0">
              <a:spcBef>
                <a:spcPts val="0"/>
              </a:spcBef>
              <a:spcAft>
                <a:spcPts val="0"/>
              </a:spcAft>
              <a:buNone/>
              <a:defRPr sz="2500">
                <a:solidFill>
                  <a:schemeClr val="lt2"/>
                </a:solidFill>
                <a:latin typeface="Bebas Neue"/>
                <a:ea typeface="Bebas Neue"/>
                <a:cs typeface="Bebas Neue"/>
                <a:sym typeface="Bebas Neue"/>
              </a:defRPr>
            </a:lvl9pPr>
          </a:lstStyle>
          <a:p>
            <a:endParaRPr/>
          </a:p>
        </p:txBody>
      </p:sp>
      <p:sp>
        <p:nvSpPr>
          <p:cNvPr id="563" name="Google Shape;563;p24"/>
          <p:cNvSpPr txBox="1">
            <a:spLocks noGrp="1"/>
          </p:cNvSpPr>
          <p:nvPr>
            <p:ph type="subTitle" idx="8"/>
          </p:nvPr>
        </p:nvSpPr>
        <p:spPr>
          <a:xfrm>
            <a:off x="5041550" y="3417700"/>
            <a:ext cx="2828100" cy="770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564" name="Google Shape;564;p24"/>
          <p:cNvSpPr/>
          <p:nvPr/>
        </p:nvSpPr>
        <p:spPr>
          <a:xfrm rot="5109641">
            <a:off x="8646725" y="3019332"/>
            <a:ext cx="1007852" cy="1007852"/>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alpha val="240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65" name="Google Shape;565;p24"/>
          <p:cNvSpPr/>
          <p:nvPr/>
        </p:nvSpPr>
        <p:spPr>
          <a:xfrm rot="-418473">
            <a:off x="-747664" y="-219761"/>
            <a:ext cx="1990893" cy="1985616"/>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6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66" name="Google Shape;566;p24"/>
          <p:cNvSpPr/>
          <p:nvPr/>
        </p:nvSpPr>
        <p:spPr>
          <a:xfrm rot="10800000">
            <a:off x="1155983" y="-669886"/>
            <a:ext cx="1148818" cy="1128689"/>
          </a:xfrm>
          <a:custGeom>
            <a:avLst/>
            <a:gdLst/>
            <a:ahLst/>
            <a:cxnLst/>
            <a:rect l="l" t="t" r="r" b="b"/>
            <a:pathLst>
              <a:path w="55020" h="54056" extrusionOk="0">
                <a:moveTo>
                  <a:pt x="27409" y="22218"/>
                </a:moveTo>
                <a:cubicBezTo>
                  <a:pt x="30147" y="22218"/>
                  <a:pt x="32374" y="24397"/>
                  <a:pt x="32374" y="27100"/>
                </a:cubicBezTo>
                <a:cubicBezTo>
                  <a:pt x="32374" y="29802"/>
                  <a:pt x="30147" y="31981"/>
                  <a:pt x="27409" y="31981"/>
                </a:cubicBezTo>
                <a:cubicBezTo>
                  <a:pt x="24658" y="31981"/>
                  <a:pt x="22432" y="29802"/>
                  <a:pt x="22432" y="27100"/>
                </a:cubicBezTo>
                <a:cubicBezTo>
                  <a:pt x="22432" y="24397"/>
                  <a:pt x="24658" y="22218"/>
                  <a:pt x="27409" y="22218"/>
                </a:cubicBezTo>
                <a:close/>
                <a:moveTo>
                  <a:pt x="29099" y="6907"/>
                </a:moveTo>
                <a:cubicBezTo>
                  <a:pt x="39708" y="7752"/>
                  <a:pt x="48042" y="16467"/>
                  <a:pt x="48042" y="27100"/>
                </a:cubicBezTo>
                <a:cubicBezTo>
                  <a:pt x="48042" y="29767"/>
                  <a:pt x="47507" y="32326"/>
                  <a:pt x="46554" y="34660"/>
                </a:cubicBezTo>
                <a:lnTo>
                  <a:pt x="34779" y="28052"/>
                </a:lnTo>
                <a:cubicBezTo>
                  <a:pt x="34826" y="27742"/>
                  <a:pt x="34850" y="27421"/>
                  <a:pt x="34850" y="27100"/>
                </a:cubicBezTo>
                <a:cubicBezTo>
                  <a:pt x="34850" y="23635"/>
                  <a:pt x="32398" y="20742"/>
                  <a:pt x="29099" y="19980"/>
                </a:cubicBezTo>
                <a:lnTo>
                  <a:pt x="29099" y="6907"/>
                </a:lnTo>
                <a:close/>
                <a:moveTo>
                  <a:pt x="26552" y="6847"/>
                </a:moveTo>
                <a:lnTo>
                  <a:pt x="26552" y="19837"/>
                </a:lnTo>
                <a:cubicBezTo>
                  <a:pt x="22837" y="20253"/>
                  <a:pt x="19955" y="23349"/>
                  <a:pt x="19955" y="27100"/>
                </a:cubicBezTo>
                <a:cubicBezTo>
                  <a:pt x="19955" y="27492"/>
                  <a:pt x="20003" y="27873"/>
                  <a:pt x="20063" y="28243"/>
                </a:cubicBezTo>
                <a:lnTo>
                  <a:pt x="8323" y="34827"/>
                </a:lnTo>
                <a:cubicBezTo>
                  <a:pt x="7323" y="32445"/>
                  <a:pt x="6775" y="29838"/>
                  <a:pt x="6775" y="27100"/>
                </a:cubicBezTo>
                <a:cubicBezTo>
                  <a:pt x="6775" y="16193"/>
                  <a:pt x="15550" y="7300"/>
                  <a:pt x="26552" y="6847"/>
                </a:cubicBezTo>
                <a:close/>
                <a:moveTo>
                  <a:pt x="33993" y="30505"/>
                </a:moveTo>
                <a:lnTo>
                  <a:pt x="45447" y="36922"/>
                </a:lnTo>
                <a:cubicBezTo>
                  <a:pt x="41934" y="43149"/>
                  <a:pt x="35172" y="47364"/>
                  <a:pt x="27409" y="47364"/>
                </a:cubicBezTo>
                <a:cubicBezTo>
                  <a:pt x="19705" y="47364"/>
                  <a:pt x="12990" y="43221"/>
                  <a:pt x="9454" y="37077"/>
                </a:cubicBezTo>
                <a:lnTo>
                  <a:pt x="20908" y="30660"/>
                </a:lnTo>
                <a:cubicBezTo>
                  <a:pt x="22170" y="32898"/>
                  <a:pt x="24611" y="34410"/>
                  <a:pt x="27409" y="34410"/>
                </a:cubicBezTo>
                <a:cubicBezTo>
                  <a:pt x="30266" y="34410"/>
                  <a:pt x="32743" y="32826"/>
                  <a:pt x="33993" y="30505"/>
                </a:cubicBezTo>
                <a:close/>
                <a:moveTo>
                  <a:pt x="26325" y="1"/>
                </a:moveTo>
                <a:cubicBezTo>
                  <a:pt x="25635" y="1"/>
                  <a:pt x="25063" y="572"/>
                  <a:pt x="25063" y="1275"/>
                </a:cubicBezTo>
                <a:lnTo>
                  <a:pt x="25063" y="3263"/>
                </a:lnTo>
                <a:cubicBezTo>
                  <a:pt x="25063" y="3382"/>
                  <a:pt x="25087" y="3490"/>
                  <a:pt x="25111" y="3597"/>
                </a:cubicBezTo>
                <a:cubicBezTo>
                  <a:pt x="23551" y="3740"/>
                  <a:pt x="22027" y="4037"/>
                  <a:pt x="20551" y="4466"/>
                </a:cubicBezTo>
                <a:cubicBezTo>
                  <a:pt x="20539" y="4359"/>
                  <a:pt x="20515" y="4263"/>
                  <a:pt x="20467" y="4156"/>
                </a:cubicBezTo>
                <a:lnTo>
                  <a:pt x="19694" y="2311"/>
                </a:lnTo>
                <a:cubicBezTo>
                  <a:pt x="19487" y="1826"/>
                  <a:pt x="19016" y="1537"/>
                  <a:pt x="18526" y="1537"/>
                </a:cubicBezTo>
                <a:cubicBezTo>
                  <a:pt x="18367" y="1537"/>
                  <a:pt x="18205" y="1568"/>
                  <a:pt x="18050" y="1632"/>
                </a:cubicBezTo>
                <a:lnTo>
                  <a:pt x="15872" y="2513"/>
                </a:lnTo>
                <a:cubicBezTo>
                  <a:pt x="15217" y="2787"/>
                  <a:pt x="14907" y="3537"/>
                  <a:pt x="15181" y="4180"/>
                </a:cubicBezTo>
                <a:lnTo>
                  <a:pt x="15967" y="6037"/>
                </a:lnTo>
                <a:cubicBezTo>
                  <a:pt x="16003" y="6121"/>
                  <a:pt x="16050" y="6192"/>
                  <a:pt x="16098" y="6264"/>
                </a:cubicBezTo>
                <a:cubicBezTo>
                  <a:pt x="14752" y="6966"/>
                  <a:pt x="13478" y="7800"/>
                  <a:pt x="12300" y="8740"/>
                </a:cubicBezTo>
                <a:cubicBezTo>
                  <a:pt x="12252" y="8657"/>
                  <a:pt x="12193" y="8585"/>
                  <a:pt x="12133" y="8526"/>
                </a:cubicBezTo>
                <a:lnTo>
                  <a:pt x="10681" y="7097"/>
                </a:lnTo>
                <a:cubicBezTo>
                  <a:pt x="10430" y="6853"/>
                  <a:pt x="10109" y="6731"/>
                  <a:pt x="9789" y="6731"/>
                </a:cubicBezTo>
                <a:cubicBezTo>
                  <a:pt x="9469" y="6731"/>
                  <a:pt x="9151" y="6853"/>
                  <a:pt x="8906" y="7097"/>
                </a:cubicBezTo>
                <a:lnTo>
                  <a:pt x="7252" y="8716"/>
                </a:lnTo>
                <a:cubicBezTo>
                  <a:pt x="6740" y="9216"/>
                  <a:pt x="6740" y="10026"/>
                  <a:pt x="7252" y="10526"/>
                </a:cubicBezTo>
                <a:lnTo>
                  <a:pt x="8704" y="11955"/>
                </a:lnTo>
                <a:cubicBezTo>
                  <a:pt x="8752" y="12002"/>
                  <a:pt x="8799" y="12038"/>
                  <a:pt x="8859" y="12074"/>
                </a:cubicBezTo>
                <a:cubicBezTo>
                  <a:pt x="7906" y="13205"/>
                  <a:pt x="7073" y="14431"/>
                  <a:pt x="6347" y="15717"/>
                </a:cubicBezTo>
                <a:cubicBezTo>
                  <a:pt x="6287" y="15681"/>
                  <a:pt x="6228" y="15646"/>
                  <a:pt x="6156" y="15622"/>
                </a:cubicBezTo>
                <a:lnTo>
                  <a:pt x="4251" y="14836"/>
                </a:lnTo>
                <a:cubicBezTo>
                  <a:pt x="4093" y="14772"/>
                  <a:pt x="3929" y="14741"/>
                  <a:pt x="3767" y="14741"/>
                </a:cubicBezTo>
                <a:cubicBezTo>
                  <a:pt x="3273" y="14741"/>
                  <a:pt x="2803" y="15027"/>
                  <a:pt x="2596" y="15503"/>
                </a:cubicBezTo>
                <a:lnTo>
                  <a:pt x="1703" y="17610"/>
                </a:lnTo>
                <a:cubicBezTo>
                  <a:pt x="1429" y="18265"/>
                  <a:pt x="1727" y="19003"/>
                  <a:pt x="2382" y="19277"/>
                </a:cubicBezTo>
                <a:lnTo>
                  <a:pt x="4287" y="20063"/>
                </a:lnTo>
                <a:cubicBezTo>
                  <a:pt x="4346" y="20087"/>
                  <a:pt x="4394" y="20099"/>
                  <a:pt x="4442" y="20111"/>
                </a:cubicBezTo>
                <a:cubicBezTo>
                  <a:pt x="3977" y="21563"/>
                  <a:pt x="3668" y="23087"/>
                  <a:pt x="3501" y="24647"/>
                </a:cubicBezTo>
                <a:cubicBezTo>
                  <a:pt x="3453" y="24635"/>
                  <a:pt x="3394" y="24623"/>
                  <a:pt x="3346" y="24623"/>
                </a:cubicBezTo>
                <a:lnTo>
                  <a:pt x="1263" y="24623"/>
                </a:lnTo>
                <a:cubicBezTo>
                  <a:pt x="572" y="24623"/>
                  <a:pt x="1" y="25195"/>
                  <a:pt x="1" y="25897"/>
                </a:cubicBezTo>
                <a:lnTo>
                  <a:pt x="1" y="28171"/>
                </a:lnTo>
                <a:cubicBezTo>
                  <a:pt x="1" y="28862"/>
                  <a:pt x="572" y="29433"/>
                  <a:pt x="1263" y="29433"/>
                </a:cubicBezTo>
                <a:lnTo>
                  <a:pt x="3346" y="29433"/>
                </a:lnTo>
                <a:cubicBezTo>
                  <a:pt x="3394" y="29433"/>
                  <a:pt x="3442" y="29421"/>
                  <a:pt x="3489" y="29421"/>
                </a:cubicBezTo>
                <a:cubicBezTo>
                  <a:pt x="3620" y="30719"/>
                  <a:pt x="3858" y="31993"/>
                  <a:pt x="4192" y="33219"/>
                </a:cubicBezTo>
                <a:cubicBezTo>
                  <a:pt x="4156" y="33231"/>
                  <a:pt x="4108" y="33231"/>
                  <a:pt x="4073" y="33243"/>
                </a:cubicBezTo>
                <a:lnTo>
                  <a:pt x="2132" y="33969"/>
                </a:lnTo>
                <a:cubicBezTo>
                  <a:pt x="1477" y="34219"/>
                  <a:pt x="1144" y="34958"/>
                  <a:pt x="1406" y="35613"/>
                </a:cubicBezTo>
                <a:lnTo>
                  <a:pt x="2227" y="37744"/>
                </a:lnTo>
                <a:cubicBezTo>
                  <a:pt x="2420" y="38248"/>
                  <a:pt x="2895" y="38555"/>
                  <a:pt x="3402" y="38555"/>
                </a:cubicBezTo>
                <a:cubicBezTo>
                  <a:pt x="3554" y="38555"/>
                  <a:pt x="3708" y="38527"/>
                  <a:pt x="3858" y="38470"/>
                </a:cubicBezTo>
                <a:lnTo>
                  <a:pt x="5787" y="37744"/>
                </a:lnTo>
                <a:cubicBezTo>
                  <a:pt x="5835" y="37732"/>
                  <a:pt x="5882" y="37708"/>
                  <a:pt x="5918" y="37684"/>
                </a:cubicBezTo>
                <a:cubicBezTo>
                  <a:pt x="6716" y="39244"/>
                  <a:pt x="7680" y="40696"/>
                  <a:pt x="8787" y="42042"/>
                </a:cubicBezTo>
                <a:cubicBezTo>
                  <a:pt x="8764" y="42066"/>
                  <a:pt x="8728" y="42078"/>
                  <a:pt x="8704" y="42113"/>
                </a:cubicBezTo>
                <a:lnTo>
                  <a:pt x="7252" y="43542"/>
                </a:lnTo>
                <a:cubicBezTo>
                  <a:pt x="6740" y="44030"/>
                  <a:pt x="6740" y="44852"/>
                  <a:pt x="7252" y="45340"/>
                </a:cubicBezTo>
                <a:lnTo>
                  <a:pt x="8906" y="46971"/>
                </a:lnTo>
                <a:cubicBezTo>
                  <a:pt x="9151" y="47209"/>
                  <a:pt x="9469" y="47328"/>
                  <a:pt x="9789" y="47328"/>
                </a:cubicBezTo>
                <a:cubicBezTo>
                  <a:pt x="10109" y="47328"/>
                  <a:pt x="10430" y="47209"/>
                  <a:pt x="10681" y="46971"/>
                </a:cubicBezTo>
                <a:lnTo>
                  <a:pt x="12133" y="45542"/>
                </a:lnTo>
                <a:cubicBezTo>
                  <a:pt x="12169" y="45495"/>
                  <a:pt x="12205" y="45459"/>
                  <a:pt x="12240" y="45411"/>
                </a:cubicBezTo>
                <a:cubicBezTo>
                  <a:pt x="13276" y="46245"/>
                  <a:pt x="14395" y="46995"/>
                  <a:pt x="15574" y="47650"/>
                </a:cubicBezTo>
                <a:cubicBezTo>
                  <a:pt x="15550" y="47685"/>
                  <a:pt x="15526" y="47733"/>
                  <a:pt x="15503" y="47769"/>
                </a:cubicBezTo>
                <a:lnTo>
                  <a:pt x="14681" y="49602"/>
                </a:lnTo>
                <a:cubicBezTo>
                  <a:pt x="14383" y="50245"/>
                  <a:pt x="14681" y="51007"/>
                  <a:pt x="15324" y="51281"/>
                </a:cubicBezTo>
                <a:lnTo>
                  <a:pt x="17479" y="52222"/>
                </a:lnTo>
                <a:cubicBezTo>
                  <a:pt x="17641" y="52292"/>
                  <a:pt x="17811" y="52326"/>
                  <a:pt x="17978" y="52326"/>
                </a:cubicBezTo>
                <a:cubicBezTo>
                  <a:pt x="18460" y="52326"/>
                  <a:pt x="18922" y="52047"/>
                  <a:pt x="19134" y="51579"/>
                </a:cubicBezTo>
                <a:lnTo>
                  <a:pt x="19967" y="49745"/>
                </a:lnTo>
                <a:cubicBezTo>
                  <a:pt x="19991" y="49686"/>
                  <a:pt x="20003" y="49626"/>
                  <a:pt x="20027" y="49567"/>
                </a:cubicBezTo>
                <a:cubicBezTo>
                  <a:pt x="21646" y="50079"/>
                  <a:pt x="23337" y="50436"/>
                  <a:pt x="25087" y="50602"/>
                </a:cubicBezTo>
                <a:cubicBezTo>
                  <a:pt x="25075" y="50662"/>
                  <a:pt x="25063" y="50722"/>
                  <a:pt x="25063" y="50793"/>
                </a:cubicBezTo>
                <a:lnTo>
                  <a:pt x="25063" y="52793"/>
                </a:lnTo>
                <a:cubicBezTo>
                  <a:pt x="25063" y="53484"/>
                  <a:pt x="25635" y="54055"/>
                  <a:pt x="26325" y="54055"/>
                </a:cubicBezTo>
                <a:lnTo>
                  <a:pt x="28695" y="54055"/>
                </a:lnTo>
                <a:cubicBezTo>
                  <a:pt x="29397" y="54055"/>
                  <a:pt x="29957" y="53484"/>
                  <a:pt x="29957" y="52793"/>
                </a:cubicBezTo>
                <a:lnTo>
                  <a:pt x="29957" y="50793"/>
                </a:lnTo>
                <a:cubicBezTo>
                  <a:pt x="29957" y="50722"/>
                  <a:pt x="29945" y="50650"/>
                  <a:pt x="29933" y="50579"/>
                </a:cubicBezTo>
                <a:cubicBezTo>
                  <a:pt x="31505" y="50424"/>
                  <a:pt x="33017" y="50114"/>
                  <a:pt x="34481" y="49674"/>
                </a:cubicBezTo>
                <a:cubicBezTo>
                  <a:pt x="34493" y="49745"/>
                  <a:pt x="34517" y="49829"/>
                  <a:pt x="34553" y="49900"/>
                </a:cubicBezTo>
                <a:lnTo>
                  <a:pt x="35338" y="51757"/>
                </a:lnTo>
                <a:cubicBezTo>
                  <a:pt x="35537" y="52236"/>
                  <a:pt x="36009" y="52529"/>
                  <a:pt x="36506" y="52529"/>
                </a:cubicBezTo>
                <a:cubicBezTo>
                  <a:pt x="36665" y="52529"/>
                  <a:pt x="36826" y="52499"/>
                  <a:pt x="36981" y="52436"/>
                </a:cubicBezTo>
                <a:lnTo>
                  <a:pt x="39148" y="51543"/>
                </a:lnTo>
                <a:cubicBezTo>
                  <a:pt x="39803" y="51281"/>
                  <a:pt x="40113" y="50531"/>
                  <a:pt x="39839" y="49876"/>
                </a:cubicBezTo>
                <a:lnTo>
                  <a:pt x="39053" y="48031"/>
                </a:lnTo>
                <a:cubicBezTo>
                  <a:pt x="39029" y="47959"/>
                  <a:pt x="38982" y="47888"/>
                  <a:pt x="38946" y="47816"/>
                </a:cubicBezTo>
                <a:cubicBezTo>
                  <a:pt x="40279" y="47102"/>
                  <a:pt x="41542" y="46257"/>
                  <a:pt x="42708" y="45304"/>
                </a:cubicBezTo>
                <a:cubicBezTo>
                  <a:pt x="42768" y="45388"/>
                  <a:pt x="42827" y="45471"/>
                  <a:pt x="42899" y="45542"/>
                </a:cubicBezTo>
                <a:lnTo>
                  <a:pt x="44351" y="46971"/>
                </a:lnTo>
                <a:cubicBezTo>
                  <a:pt x="44595" y="47209"/>
                  <a:pt x="44914" y="47328"/>
                  <a:pt x="45234" y="47328"/>
                </a:cubicBezTo>
                <a:cubicBezTo>
                  <a:pt x="45554" y="47328"/>
                  <a:pt x="45875" y="47209"/>
                  <a:pt x="46125" y="46971"/>
                </a:cubicBezTo>
                <a:lnTo>
                  <a:pt x="47780" y="45340"/>
                </a:lnTo>
                <a:cubicBezTo>
                  <a:pt x="48280" y="44852"/>
                  <a:pt x="48280" y="44030"/>
                  <a:pt x="47780" y="43542"/>
                </a:cubicBezTo>
                <a:lnTo>
                  <a:pt x="46328" y="42113"/>
                </a:lnTo>
                <a:cubicBezTo>
                  <a:pt x="46256" y="42042"/>
                  <a:pt x="46173" y="41982"/>
                  <a:pt x="46102" y="41935"/>
                </a:cubicBezTo>
                <a:cubicBezTo>
                  <a:pt x="47042" y="40792"/>
                  <a:pt x="47876" y="39577"/>
                  <a:pt x="48590" y="38268"/>
                </a:cubicBezTo>
                <a:cubicBezTo>
                  <a:pt x="48673" y="38339"/>
                  <a:pt x="48769" y="38399"/>
                  <a:pt x="48864" y="38434"/>
                </a:cubicBezTo>
                <a:lnTo>
                  <a:pt x="50781" y="39232"/>
                </a:lnTo>
                <a:cubicBezTo>
                  <a:pt x="50939" y="39296"/>
                  <a:pt x="51102" y="39327"/>
                  <a:pt x="51262" y="39327"/>
                </a:cubicBezTo>
                <a:cubicBezTo>
                  <a:pt x="51753" y="39327"/>
                  <a:pt x="52217" y="39038"/>
                  <a:pt x="52424" y="38553"/>
                </a:cubicBezTo>
                <a:lnTo>
                  <a:pt x="53329" y="36446"/>
                </a:lnTo>
                <a:cubicBezTo>
                  <a:pt x="53603" y="35803"/>
                  <a:pt x="53293" y="35053"/>
                  <a:pt x="52638" y="34779"/>
                </a:cubicBezTo>
                <a:lnTo>
                  <a:pt x="50733" y="33993"/>
                </a:lnTo>
                <a:cubicBezTo>
                  <a:pt x="50626" y="33958"/>
                  <a:pt x="50531" y="33934"/>
                  <a:pt x="50424" y="33922"/>
                </a:cubicBezTo>
                <a:cubicBezTo>
                  <a:pt x="50864" y="32457"/>
                  <a:pt x="51174" y="30945"/>
                  <a:pt x="51328" y="29374"/>
                </a:cubicBezTo>
                <a:cubicBezTo>
                  <a:pt x="51436" y="29409"/>
                  <a:pt x="51555" y="29433"/>
                  <a:pt x="51674" y="29433"/>
                </a:cubicBezTo>
                <a:lnTo>
                  <a:pt x="53757" y="29433"/>
                </a:lnTo>
                <a:cubicBezTo>
                  <a:pt x="54460" y="29433"/>
                  <a:pt x="55019" y="28862"/>
                  <a:pt x="55019" y="28171"/>
                </a:cubicBezTo>
                <a:lnTo>
                  <a:pt x="55019" y="25897"/>
                </a:lnTo>
                <a:cubicBezTo>
                  <a:pt x="55019" y="25195"/>
                  <a:pt x="54460" y="24623"/>
                  <a:pt x="53757" y="24623"/>
                </a:cubicBezTo>
                <a:lnTo>
                  <a:pt x="51674" y="24623"/>
                </a:lnTo>
                <a:cubicBezTo>
                  <a:pt x="51555" y="24623"/>
                  <a:pt x="51436" y="24647"/>
                  <a:pt x="51317" y="24683"/>
                </a:cubicBezTo>
                <a:cubicBezTo>
                  <a:pt x="51186" y="23385"/>
                  <a:pt x="50936" y="22111"/>
                  <a:pt x="50590" y="20885"/>
                </a:cubicBezTo>
                <a:cubicBezTo>
                  <a:pt x="50709" y="20873"/>
                  <a:pt x="50828" y="20861"/>
                  <a:pt x="50947" y="20813"/>
                </a:cubicBezTo>
                <a:lnTo>
                  <a:pt x="52888" y="20087"/>
                </a:lnTo>
                <a:cubicBezTo>
                  <a:pt x="53543" y="19837"/>
                  <a:pt x="53876" y="19099"/>
                  <a:pt x="53626" y="18444"/>
                </a:cubicBezTo>
                <a:lnTo>
                  <a:pt x="52793" y="16313"/>
                </a:lnTo>
                <a:cubicBezTo>
                  <a:pt x="52599" y="15813"/>
                  <a:pt x="52117" y="15508"/>
                  <a:pt x="51611" y="15508"/>
                </a:cubicBezTo>
                <a:cubicBezTo>
                  <a:pt x="51465" y="15508"/>
                  <a:pt x="51317" y="15533"/>
                  <a:pt x="51174" y="15586"/>
                </a:cubicBezTo>
                <a:lnTo>
                  <a:pt x="49233" y="16313"/>
                </a:lnTo>
                <a:cubicBezTo>
                  <a:pt x="49102" y="16360"/>
                  <a:pt x="48995" y="16432"/>
                  <a:pt x="48888" y="16515"/>
                </a:cubicBezTo>
                <a:cubicBezTo>
                  <a:pt x="48090" y="14955"/>
                  <a:pt x="47126" y="13503"/>
                  <a:pt x="46018" y="12169"/>
                </a:cubicBezTo>
                <a:cubicBezTo>
                  <a:pt x="46125" y="12110"/>
                  <a:pt x="46233" y="12038"/>
                  <a:pt x="46328" y="11955"/>
                </a:cubicBezTo>
                <a:lnTo>
                  <a:pt x="47780" y="10526"/>
                </a:lnTo>
                <a:cubicBezTo>
                  <a:pt x="48280" y="10026"/>
                  <a:pt x="48280" y="9216"/>
                  <a:pt x="47780" y="8716"/>
                </a:cubicBezTo>
                <a:lnTo>
                  <a:pt x="46125" y="7097"/>
                </a:lnTo>
                <a:cubicBezTo>
                  <a:pt x="45875" y="6853"/>
                  <a:pt x="45554" y="6731"/>
                  <a:pt x="45234" y="6731"/>
                </a:cubicBezTo>
                <a:cubicBezTo>
                  <a:pt x="44914" y="6731"/>
                  <a:pt x="44595" y="6853"/>
                  <a:pt x="44351" y="7097"/>
                </a:cubicBezTo>
                <a:lnTo>
                  <a:pt x="42899" y="8526"/>
                </a:lnTo>
                <a:cubicBezTo>
                  <a:pt x="42792" y="8621"/>
                  <a:pt x="42720" y="8728"/>
                  <a:pt x="42661" y="8847"/>
                </a:cubicBezTo>
                <a:cubicBezTo>
                  <a:pt x="41613" y="8014"/>
                  <a:pt x="40494" y="7252"/>
                  <a:pt x="39315" y="6597"/>
                </a:cubicBezTo>
                <a:cubicBezTo>
                  <a:pt x="39398" y="6502"/>
                  <a:pt x="39470" y="6407"/>
                  <a:pt x="39517" y="6287"/>
                </a:cubicBezTo>
                <a:lnTo>
                  <a:pt x="40351" y="4454"/>
                </a:lnTo>
                <a:cubicBezTo>
                  <a:pt x="40637" y="3811"/>
                  <a:pt x="40339" y="3061"/>
                  <a:pt x="39696" y="2775"/>
                </a:cubicBezTo>
                <a:lnTo>
                  <a:pt x="37541" y="1835"/>
                </a:lnTo>
                <a:cubicBezTo>
                  <a:pt x="37379" y="1764"/>
                  <a:pt x="37209" y="1731"/>
                  <a:pt x="37042" y="1731"/>
                </a:cubicBezTo>
                <a:cubicBezTo>
                  <a:pt x="36560" y="1731"/>
                  <a:pt x="36098" y="2009"/>
                  <a:pt x="35886" y="2477"/>
                </a:cubicBezTo>
                <a:lnTo>
                  <a:pt x="35065" y="4311"/>
                </a:lnTo>
                <a:cubicBezTo>
                  <a:pt x="35005" y="4430"/>
                  <a:pt x="34981" y="4561"/>
                  <a:pt x="34969" y="4692"/>
                </a:cubicBezTo>
                <a:cubicBezTo>
                  <a:pt x="33350" y="4156"/>
                  <a:pt x="31659" y="3787"/>
                  <a:pt x="29909" y="3620"/>
                </a:cubicBezTo>
                <a:cubicBezTo>
                  <a:pt x="29933" y="3501"/>
                  <a:pt x="29957" y="3394"/>
                  <a:pt x="29957" y="3263"/>
                </a:cubicBezTo>
                <a:lnTo>
                  <a:pt x="29957" y="1275"/>
                </a:lnTo>
                <a:cubicBezTo>
                  <a:pt x="29957" y="572"/>
                  <a:pt x="29397" y="1"/>
                  <a:pt x="28695" y="1"/>
                </a:cubicBezTo>
                <a:close/>
              </a:path>
            </a:pathLst>
          </a:custGeom>
          <a:solidFill>
            <a:srgbClr val="F8A21C">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4"/>
          <p:cNvSpPr/>
          <p:nvPr/>
        </p:nvSpPr>
        <p:spPr>
          <a:xfrm rot="-418418">
            <a:off x="7395589" y="4097965"/>
            <a:ext cx="2176012" cy="2170244"/>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6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568" name="Google Shape;568;p24"/>
          <p:cNvGrpSpPr/>
          <p:nvPr/>
        </p:nvGrpSpPr>
        <p:grpSpPr>
          <a:xfrm>
            <a:off x="8253051" y="-304802"/>
            <a:ext cx="1195727" cy="1221775"/>
            <a:chOff x="4910125" y="3143702"/>
            <a:chExt cx="691851" cy="706923"/>
          </a:xfrm>
        </p:grpSpPr>
        <p:sp>
          <p:nvSpPr>
            <p:cNvPr id="569" name="Google Shape;569;p24"/>
            <p:cNvSpPr/>
            <p:nvPr/>
          </p:nvSpPr>
          <p:spPr>
            <a:xfrm>
              <a:off x="4950294" y="3143702"/>
              <a:ext cx="70575" cy="399169"/>
            </a:xfrm>
            <a:custGeom>
              <a:avLst/>
              <a:gdLst/>
              <a:ahLst/>
              <a:cxnLst/>
              <a:rect l="l" t="t" r="r" b="b"/>
              <a:pathLst>
                <a:path w="2823" h="31838" extrusionOk="0">
                  <a:moveTo>
                    <a:pt x="1" y="0"/>
                  </a:moveTo>
                  <a:lnTo>
                    <a:pt x="1" y="31838"/>
                  </a:lnTo>
                  <a:lnTo>
                    <a:pt x="2823" y="31838"/>
                  </a:lnTo>
                  <a:lnTo>
                    <a:pt x="2823"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4"/>
            <p:cNvSpPr/>
            <p:nvPr/>
          </p:nvSpPr>
          <p:spPr>
            <a:xfrm>
              <a:off x="5200653" y="3736294"/>
              <a:ext cx="401323" cy="70575"/>
            </a:xfrm>
            <a:custGeom>
              <a:avLst/>
              <a:gdLst/>
              <a:ahLst/>
              <a:cxnLst/>
              <a:rect l="l" t="t" r="r" b="b"/>
              <a:pathLst>
                <a:path w="26635" h="2823" extrusionOk="0">
                  <a:moveTo>
                    <a:pt x="0" y="1"/>
                  </a:moveTo>
                  <a:lnTo>
                    <a:pt x="0" y="2822"/>
                  </a:lnTo>
                  <a:lnTo>
                    <a:pt x="26634" y="2822"/>
                  </a:lnTo>
                  <a:lnTo>
                    <a:pt x="26634"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4"/>
            <p:cNvSpPr/>
            <p:nvPr/>
          </p:nvSpPr>
          <p:spPr>
            <a:xfrm>
              <a:off x="4944650" y="3445500"/>
              <a:ext cx="325675" cy="367025"/>
            </a:xfrm>
            <a:custGeom>
              <a:avLst/>
              <a:gdLst/>
              <a:ahLst/>
              <a:cxnLst/>
              <a:rect l="l" t="t" r="r" b="b"/>
              <a:pathLst>
                <a:path w="13027" h="14681" extrusionOk="0">
                  <a:moveTo>
                    <a:pt x="1" y="0"/>
                  </a:moveTo>
                  <a:lnTo>
                    <a:pt x="1" y="4239"/>
                  </a:lnTo>
                  <a:cubicBezTo>
                    <a:pt x="1" y="10001"/>
                    <a:pt x="4692" y="14681"/>
                    <a:pt x="10442" y="14681"/>
                  </a:cubicBezTo>
                  <a:lnTo>
                    <a:pt x="13026" y="14681"/>
                  </a:lnTo>
                  <a:lnTo>
                    <a:pt x="13026" y="11406"/>
                  </a:lnTo>
                  <a:lnTo>
                    <a:pt x="10442" y="11406"/>
                  </a:lnTo>
                  <a:cubicBezTo>
                    <a:pt x="6490" y="11406"/>
                    <a:pt x="3275" y="8192"/>
                    <a:pt x="3275" y="4239"/>
                  </a:cubicBezTo>
                  <a:lnTo>
                    <a:pt x="32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4"/>
            <p:cNvSpPr/>
            <p:nvPr/>
          </p:nvSpPr>
          <p:spPr>
            <a:xfrm>
              <a:off x="4910125" y="3425550"/>
              <a:ext cx="153925" cy="41100"/>
            </a:xfrm>
            <a:custGeom>
              <a:avLst/>
              <a:gdLst/>
              <a:ahLst/>
              <a:cxnLst/>
              <a:rect l="l" t="t" r="r" b="b"/>
              <a:pathLst>
                <a:path w="6157" h="1644" extrusionOk="0">
                  <a:moveTo>
                    <a:pt x="822" y="1"/>
                  </a:moveTo>
                  <a:cubicBezTo>
                    <a:pt x="370" y="1"/>
                    <a:pt x="1" y="370"/>
                    <a:pt x="1" y="822"/>
                  </a:cubicBezTo>
                  <a:cubicBezTo>
                    <a:pt x="1" y="1275"/>
                    <a:pt x="370" y="1644"/>
                    <a:pt x="822" y="1644"/>
                  </a:cubicBezTo>
                  <a:lnTo>
                    <a:pt x="5335" y="1644"/>
                  </a:lnTo>
                  <a:cubicBezTo>
                    <a:pt x="5787" y="1644"/>
                    <a:pt x="6156" y="1275"/>
                    <a:pt x="6156" y="822"/>
                  </a:cubicBezTo>
                  <a:cubicBezTo>
                    <a:pt x="6156" y="370"/>
                    <a:pt x="5787" y="1"/>
                    <a:pt x="5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4"/>
            <p:cNvSpPr/>
            <p:nvPr/>
          </p:nvSpPr>
          <p:spPr>
            <a:xfrm>
              <a:off x="5249750" y="3697025"/>
              <a:ext cx="41100" cy="153600"/>
            </a:xfrm>
            <a:custGeom>
              <a:avLst/>
              <a:gdLst/>
              <a:ahLst/>
              <a:cxnLst/>
              <a:rect l="l" t="t" r="r" b="b"/>
              <a:pathLst>
                <a:path w="1644" h="6144" extrusionOk="0">
                  <a:moveTo>
                    <a:pt x="822" y="0"/>
                  </a:moveTo>
                  <a:cubicBezTo>
                    <a:pt x="370" y="0"/>
                    <a:pt x="1" y="357"/>
                    <a:pt x="1" y="810"/>
                  </a:cubicBezTo>
                  <a:lnTo>
                    <a:pt x="1" y="5322"/>
                  </a:lnTo>
                  <a:cubicBezTo>
                    <a:pt x="1" y="5775"/>
                    <a:pt x="370" y="6144"/>
                    <a:pt x="822" y="6144"/>
                  </a:cubicBezTo>
                  <a:cubicBezTo>
                    <a:pt x="1286" y="6144"/>
                    <a:pt x="1644" y="5775"/>
                    <a:pt x="1644" y="5322"/>
                  </a:cubicBezTo>
                  <a:lnTo>
                    <a:pt x="1644" y="810"/>
                  </a:lnTo>
                  <a:cubicBezTo>
                    <a:pt x="1644" y="357"/>
                    <a:pt x="1286" y="0"/>
                    <a:pt x="8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4" name="Google Shape;574;p24"/>
          <p:cNvGrpSpPr/>
          <p:nvPr/>
        </p:nvGrpSpPr>
        <p:grpSpPr>
          <a:xfrm rot="5400000">
            <a:off x="-761996" y="3951738"/>
            <a:ext cx="1932971" cy="666322"/>
            <a:chOff x="7213579" y="4485138"/>
            <a:chExt cx="1932971" cy="666322"/>
          </a:xfrm>
        </p:grpSpPr>
        <p:sp>
          <p:nvSpPr>
            <p:cNvPr id="575" name="Google Shape;575;p24"/>
            <p:cNvSpPr/>
            <p:nvPr/>
          </p:nvSpPr>
          <p:spPr>
            <a:xfrm rot="10800000">
              <a:off x="8271019" y="4560750"/>
              <a:ext cx="875530"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4"/>
            <p:cNvSpPr/>
            <p:nvPr/>
          </p:nvSpPr>
          <p:spPr>
            <a:xfrm rot="5400000">
              <a:off x="7234897" y="4978532"/>
              <a:ext cx="223356"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4"/>
            <p:cNvSpPr/>
            <p:nvPr/>
          </p:nvSpPr>
          <p:spPr>
            <a:xfrm rot="5400000">
              <a:off x="7334214" y="4490021"/>
              <a:ext cx="377115" cy="499047"/>
            </a:xfrm>
            <a:custGeom>
              <a:avLst/>
              <a:gdLst/>
              <a:ahLst/>
              <a:cxnLst/>
              <a:rect l="l" t="t" r="r" b="b"/>
              <a:pathLst>
                <a:path w="8728" h="11550" extrusionOk="0">
                  <a:moveTo>
                    <a:pt x="0" y="1"/>
                  </a:moveTo>
                  <a:lnTo>
                    <a:pt x="0" y="2596"/>
                  </a:lnTo>
                  <a:cubicBezTo>
                    <a:pt x="0" y="8347"/>
                    <a:pt x="1703" y="11550"/>
                    <a:pt x="7454" y="11550"/>
                  </a:cubicBezTo>
                  <a:lnTo>
                    <a:pt x="8728" y="11550"/>
                  </a:lnTo>
                  <a:lnTo>
                    <a:pt x="8728" y="8276"/>
                  </a:lnTo>
                  <a:lnTo>
                    <a:pt x="7454" y="8276"/>
                  </a:lnTo>
                  <a:cubicBezTo>
                    <a:pt x="3513" y="8276"/>
                    <a:pt x="3275" y="6549"/>
                    <a:pt x="3275" y="2596"/>
                  </a:cubicBezTo>
                  <a:lnTo>
                    <a:pt x="3275"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4"/>
            <p:cNvSpPr/>
            <p:nvPr/>
          </p:nvSpPr>
          <p:spPr>
            <a:xfrm rot="5400000">
              <a:off x="7311314" y="4793813"/>
              <a:ext cx="70515" cy="265985"/>
            </a:xfrm>
            <a:custGeom>
              <a:avLst/>
              <a:gdLst/>
              <a:ahLst/>
              <a:cxnLst/>
              <a:rect l="l" t="t" r="r" b="b"/>
              <a:pathLst>
                <a:path w="1632" h="6156" extrusionOk="0">
                  <a:moveTo>
                    <a:pt x="810" y="0"/>
                  </a:moveTo>
                  <a:cubicBezTo>
                    <a:pt x="358" y="0"/>
                    <a:pt x="0" y="370"/>
                    <a:pt x="0" y="822"/>
                  </a:cubicBezTo>
                  <a:lnTo>
                    <a:pt x="0" y="5334"/>
                  </a:lnTo>
                  <a:cubicBezTo>
                    <a:pt x="0" y="5787"/>
                    <a:pt x="358" y="6156"/>
                    <a:pt x="810" y="6156"/>
                  </a:cubicBezTo>
                  <a:cubicBezTo>
                    <a:pt x="1274" y="6156"/>
                    <a:pt x="1632" y="5787"/>
                    <a:pt x="1632" y="5334"/>
                  </a:cubicBezTo>
                  <a:lnTo>
                    <a:pt x="1632" y="822"/>
                  </a:lnTo>
                  <a:cubicBezTo>
                    <a:pt x="1632" y="370"/>
                    <a:pt x="1274" y="0"/>
                    <a:pt x="810"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9" name="Google Shape;579;p24"/>
            <p:cNvGrpSpPr/>
            <p:nvPr/>
          </p:nvGrpSpPr>
          <p:grpSpPr>
            <a:xfrm>
              <a:off x="7711810" y="4485138"/>
              <a:ext cx="592677" cy="273720"/>
              <a:chOff x="2029210" y="3484363"/>
              <a:chExt cx="592677" cy="273720"/>
            </a:xfrm>
          </p:grpSpPr>
          <p:sp>
            <p:nvSpPr>
              <p:cNvPr id="580" name="Google Shape;580;p24"/>
              <p:cNvSpPr/>
              <p:nvPr/>
            </p:nvSpPr>
            <p:spPr>
              <a:xfrm rot="5400000">
                <a:off x="2264123" y="3392748"/>
                <a:ext cx="121975" cy="454379"/>
              </a:xfrm>
              <a:custGeom>
                <a:avLst/>
                <a:gdLst/>
                <a:ahLst/>
                <a:cxnLst/>
                <a:rect l="l" t="t" r="r" b="b"/>
                <a:pathLst>
                  <a:path w="2823" h="18718" extrusionOk="0">
                    <a:moveTo>
                      <a:pt x="1" y="1"/>
                    </a:moveTo>
                    <a:lnTo>
                      <a:pt x="1" y="18717"/>
                    </a:lnTo>
                    <a:lnTo>
                      <a:pt x="2823" y="18717"/>
                    </a:lnTo>
                    <a:lnTo>
                      <a:pt x="2823" y="1"/>
                    </a:ln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4"/>
              <p:cNvSpPr/>
              <p:nvPr/>
            </p:nvSpPr>
            <p:spPr>
              <a:xfrm rot="5400000">
                <a:off x="1931972" y="3581602"/>
                <a:ext cx="265510" cy="71033"/>
              </a:xfrm>
              <a:custGeom>
                <a:avLst/>
                <a:gdLst/>
                <a:ahLst/>
                <a:cxnLst/>
                <a:rect l="l" t="t" r="r" b="b"/>
                <a:pathLst>
                  <a:path w="6145" h="1644" extrusionOk="0">
                    <a:moveTo>
                      <a:pt x="822" y="0"/>
                    </a:moveTo>
                    <a:cubicBezTo>
                      <a:pt x="358" y="0"/>
                      <a:pt x="0" y="369"/>
                      <a:pt x="0" y="822"/>
                    </a:cubicBezTo>
                    <a:cubicBezTo>
                      <a:pt x="0" y="1274"/>
                      <a:pt x="358" y="1643"/>
                      <a:pt x="822" y="1643"/>
                    </a:cubicBezTo>
                    <a:lnTo>
                      <a:pt x="5323" y="1643"/>
                    </a:lnTo>
                    <a:cubicBezTo>
                      <a:pt x="5382" y="1643"/>
                      <a:pt x="5442" y="1643"/>
                      <a:pt x="5489" y="1631"/>
                    </a:cubicBezTo>
                    <a:cubicBezTo>
                      <a:pt x="5858" y="1560"/>
                      <a:pt x="6144" y="1227"/>
                      <a:pt x="6144" y="822"/>
                    </a:cubicBezTo>
                    <a:cubicBezTo>
                      <a:pt x="6144" y="369"/>
                      <a:pt x="5775" y="0"/>
                      <a:pt x="5323"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4"/>
              <p:cNvSpPr/>
              <p:nvPr/>
            </p:nvSpPr>
            <p:spPr>
              <a:xfrm rot="5400000">
                <a:off x="2453378" y="3589574"/>
                <a:ext cx="265985" cy="71033"/>
              </a:xfrm>
              <a:custGeom>
                <a:avLst/>
                <a:gdLst/>
                <a:ahLst/>
                <a:cxnLst/>
                <a:rect l="l" t="t" r="r" b="b"/>
                <a:pathLst>
                  <a:path w="6156" h="1644" extrusionOk="0">
                    <a:moveTo>
                      <a:pt x="822" y="0"/>
                    </a:moveTo>
                    <a:cubicBezTo>
                      <a:pt x="369" y="0"/>
                      <a:pt x="0" y="369"/>
                      <a:pt x="0" y="822"/>
                    </a:cubicBezTo>
                    <a:cubicBezTo>
                      <a:pt x="0" y="1274"/>
                      <a:pt x="369" y="1643"/>
                      <a:pt x="822" y="1643"/>
                    </a:cubicBezTo>
                    <a:lnTo>
                      <a:pt x="5334" y="1643"/>
                    </a:lnTo>
                    <a:cubicBezTo>
                      <a:pt x="5739" y="1643"/>
                      <a:pt x="6084" y="1346"/>
                      <a:pt x="6144" y="953"/>
                    </a:cubicBezTo>
                    <a:cubicBezTo>
                      <a:pt x="6144" y="905"/>
                      <a:pt x="6156" y="870"/>
                      <a:pt x="6156" y="822"/>
                    </a:cubicBezTo>
                    <a:cubicBezTo>
                      <a:pt x="6156" y="369"/>
                      <a:pt x="5786" y="0"/>
                      <a:pt x="5334"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ix columns">
  <p:cSld name="CUSTOM_1_1">
    <p:bg>
      <p:bgPr>
        <a:blipFill>
          <a:blip r:embed="rId2">
            <a:alphaModFix/>
          </a:blip>
          <a:stretch>
            <a:fillRect/>
          </a:stretch>
        </a:blipFill>
        <a:effectLst/>
      </p:bgPr>
    </p:bg>
    <p:spTree>
      <p:nvGrpSpPr>
        <p:cNvPr id="1" name="Shape 583"/>
        <p:cNvGrpSpPr/>
        <p:nvPr/>
      </p:nvGrpSpPr>
      <p:grpSpPr>
        <a:xfrm>
          <a:off x="0" y="0"/>
          <a:ext cx="0" cy="0"/>
          <a:chOff x="0" y="0"/>
          <a:chExt cx="0" cy="0"/>
        </a:xfrm>
      </p:grpSpPr>
      <p:grpSp>
        <p:nvGrpSpPr>
          <p:cNvPr id="584" name="Google Shape;584;p25"/>
          <p:cNvGrpSpPr/>
          <p:nvPr/>
        </p:nvGrpSpPr>
        <p:grpSpPr>
          <a:xfrm>
            <a:off x="7213579" y="4485138"/>
            <a:ext cx="1932971" cy="666322"/>
            <a:chOff x="7213579" y="4485138"/>
            <a:chExt cx="1932971" cy="666322"/>
          </a:xfrm>
        </p:grpSpPr>
        <p:sp>
          <p:nvSpPr>
            <p:cNvPr id="585" name="Google Shape;585;p25"/>
            <p:cNvSpPr/>
            <p:nvPr/>
          </p:nvSpPr>
          <p:spPr>
            <a:xfrm rot="10800000">
              <a:off x="8271019" y="4560750"/>
              <a:ext cx="875530"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5"/>
            <p:cNvSpPr/>
            <p:nvPr/>
          </p:nvSpPr>
          <p:spPr>
            <a:xfrm rot="5400000">
              <a:off x="7234897" y="4978532"/>
              <a:ext cx="223356"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5"/>
            <p:cNvSpPr/>
            <p:nvPr/>
          </p:nvSpPr>
          <p:spPr>
            <a:xfrm rot="5400000">
              <a:off x="7334214" y="4490021"/>
              <a:ext cx="377115" cy="499047"/>
            </a:xfrm>
            <a:custGeom>
              <a:avLst/>
              <a:gdLst/>
              <a:ahLst/>
              <a:cxnLst/>
              <a:rect l="l" t="t" r="r" b="b"/>
              <a:pathLst>
                <a:path w="8728" h="11550" extrusionOk="0">
                  <a:moveTo>
                    <a:pt x="0" y="1"/>
                  </a:moveTo>
                  <a:lnTo>
                    <a:pt x="0" y="2596"/>
                  </a:lnTo>
                  <a:cubicBezTo>
                    <a:pt x="0" y="8347"/>
                    <a:pt x="1703" y="11550"/>
                    <a:pt x="7454" y="11550"/>
                  </a:cubicBezTo>
                  <a:lnTo>
                    <a:pt x="8728" y="11550"/>
                  </a:lnTo>
                  <a:lnTo>
                    <a:pt x="8728" y="8276"/>
                  </a:lnTo>
                  <a:lnTo>
                    <a:pt x="7454" y="8276"/>
                  </a:lnTo>
                  <a:cubicBezTo>
                    <a:pt x="3513" y="8276"/>
                    <a:pt x="3275" y="6549"/>
                    <a:pt x="3275" y="2596"/>
                  </a:cubicBezTo>
                  <a:lnTo>
                    <a:pt x="3275"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5"/>
            <p:cNvSpPr/>
            <p:nvPr/>
          </p:nvSpPr>
          <p:spPr>
            <a:xfrm rot="5400000">
              <a:off x="7311314" y="4793813"/>
              <a:ext cx="70515" cy="265985"/>
            </a:xfrm>
            <a:custGeom>
              <a:avLst/>
              <a:gdLst/>
              <a:ahLst/>
              <a:cxnLst/>
              <a:rect l="l" t="t" r="r" b="b"/>
              <a:pathLst>
                <a:path w="1632" h="6156" extrusionOk="0">
                  <a:moveTo>
                    <a:pt x="810" y="0"/>
                  </a:moveTo>
                  <a:cubicBezTo>
                    <a:pt x="358" y="0"/>
                    <a:pt x="0" y="370"/>
                    <a:pt x="0" y="822"/>
                  </a:cubicBezTo>
                  <a:lnTo>
                    <a:pt x="0" y="5334"/>
                  </a:lnTo>
                  <a:cubicBezTo>
                    <a:pt x="0" y="5787"/>
                    <a:pt x="358" y="6156"/>
                    <a:pt x="810" y="6156"/>
                  </a:cubicBezTo>
                  <a:cubicBezTo>
                    <a:pt x="1274" y="6156"/>
                    <a:pt x="1632" y="5787"/>
                    <a:pt x="1632" y="5334"/>
                  </a:cubicBezTo>
                  <a:lnTo>
                    <a:pt x="1632" y="822"/>
                  </a:lnTo>
                  <a:cubicBezTo>
                    <a:pt x="1632" y="370"/>
                    <a:pt x="1274" y="0"/>
                    <a:pt x="810"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9" name="Google Shape;589;p25"/>
            <p:cNvGrpSpPr/>
            <p:nvPr/>
          </p:nvGrpSpPr>
          <p:grpSpPr>
            <a:xfrm>
              <a:off x="7711810" y="4485138"/>
              <a:ext cx="592677" cy="273720"/>
              <a:chOff x="2029210" y="3484363"/>
              <a:chExt cx="592677" cy="273720"/>
            </a:xfrm>
          </p:grpSpPr>
          <p:sp>
            <p:nvSpPr>
              <p:cNvPr id="590" name="Google Shape;590;p25"/>
              <p:cNvSpPr/>
              <p:nvPr/>
            </p:nvSpPr>
            <p:spPr>
              <a:xfrm rot="5400000">
                <a:off x="2264123" y="3392748"/>
                <a:ext cx="121975" cy="454379"/>
              </a:xfrm>
              <a:custGeom>
                <a:avLst/>
                <a:gdLst/>
                <a:ahLst/>
                <a:cxnLst/>
                <a:rect l="l" t="t" r="r" b="b"/>
                <a:pathLst>
                  <a:path w="2823" h="18718" extrusionOk="0">
                    <a:moveTo>
                      <a:pt x="1" y="1"/>
                    </a:moveTo>
                    <a:lnTo>
                      <a:pt x="1" y="18717"/>
                    </a:lnTo>
                    <a:lnTo>
                      <a:pt x="2823" y="18717"/>
                    </a:lnTo>
                    <a:lnTo>
                      <a:pt x="2823" y="1"/>
                    </a:ln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5"/>
              <p:cNvSpPr/>
              <p:nvPr/>
            </p:nvSpPr>
            <p:spPr>
              <a:xfrm rot="5400000">
                <a:off x="1931972" y="3581602"/>
                <a:ext cx="265510" cy="71033"/>
              </a:xfrm>
              <a:custGeom>
                <a:avLst/>
                <a:gdLst/>
                <a:ahLst/>
                <a:cxnLst/>
                <a:rect l="l" t="t" r="r" b="b"/>
                <a:pathLst>
                  <a:path w="6145" h="1644" extrusionOk="0">
                    <a:moveTo>
                      <a:pt x="822" y="0"/>
                    </a:moveTo>
                    <a:cubicBezTo>
                      <a:pt x="358" y="0"/>
                      <a:pt x="0" y="369"/>
                      <a:pt x="0" y="822"/>
                    </a:cubicBezTo>
                    <a:cubicBezTo>
                      <a:pt x="0" y="1274"/>
                      <a:pt x="358" y="1643"/>
                      <a:pt x="822" y="1643"/>
                    </a:cubicBezTo>
                    <a:lnTo>
                      <a:pt x="5323" y="1643"/>
                    </a:lnTo>
                    <a:cubicBezTo>
                      <a:pt x="5382" y="1643"/>
                      <a:pt x="5442" y="1643"/>
                      <a:pt x="5489" y="1631"/>
                    </a:cubicBezTo>
                    <a:cubicBezTo>
                      <a:pt x="5858" y="1560"/>
                      <a:pt x="6144" y="1227"/>
                      <a:pt x="6144" y="822"/>
                    </a:cubicBezTo>
                    <a:cubicBezTo>
                      <a:pt x="6144" y="369"/>
                      <a:pt x="5775" y="0"/>
                      <a:pt x="5323"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5"/>
              <p:cNvSpPr/>
              <p:nvPr/>
            </p:nvSpPr>
            <p:spPr>
              <a:xfrm rot="5400000">
                <a:off x="2453378" y="3589574"/>
                <a:ext cx="265985" cy="71033"/>
              </a:xfrm>
              <a:custGeom>
                <a:avLst/>
                <a:gdLst/>
                <a:ahLst/>
                <a:cxnLst/>
                <a:rect l="l" t="t" r="r" b="b"/>
                <a:pathLst>
                  <a:path w="6156" h="1644" extrusionOk="0">
                    <a:moveTo>
                      <a:pt x="822" y="0"/>
                    </a:moveTo>
                    <a:cubicBezTo>
                      <a:pt x="369" y="0"/>
                      <a:pt x="0" y="369"/>
                      <a:pt x="0" y="822"/>
                    </a:cubicBezTo>
                    <a:cubicBezTo>
                      <a:pt x="0" y="1274"/>
                      <a:pt x="369" y="1643"/>
                      <a:pt x="822" y="1643"/>
                    </a:cubicBezTo>
                    <a:lnTo>
                      <a:pt x="5334" y="1643"/>
                    </a:lnTo>
                    <a:cubicBezTo>
                      <a:pt x="5739" y="1643"/>
                      <a:pt x="6084" y="1346"/>
                      <a:pt x="6144" y="953"/>
                    </a:cubicBezTo>
                    <a:cubicBezTo>
                      <a:pt x="6144" y="905"/>
                      <a:pt x="6156" y="870"/>
                      <a:pt x="6156" y="822"/>
                    </a:cubicBezTo>
                    <a:cubicBezTo>
                      <a:pt x="6156" y="369"/>
                      <a:pt x="5786" y="0"/>
                      <a:pt x="5334"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93" name="Google Shape;593;p25"/>
          <p:cNvGrpSpPr/>
          <p:nvPr/>
        </p:nvGrpSpPr>
        <p:grpSpPr>
          <a:xfrm rot="10800000">
            <a:off x="4" y="-12"/>
            <a:ext cx="1932971" cy="666322"/>
            <a:chOff x="7213579" y="4485138"/>
            <a:chExt cx="1932971" cy="666322"/>
          </a:xfrm>
        </p:grpSpPr>
        <p:sp>
          <p:nvSpPr>
            <p:cNvPr id="594" name="Google Shape;594;p25"/>
            <p:cNvSpPr/>
            <p:nvPr/>
          </p:nvSpPr>
          <p:spPr>
            <a:xfrm rot="10800000">
              <a:off x="8271019" y="4560750"/>
              <a:ext cx="875530"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5"/>
            <p:cNvSpPr/>
            <p:nvPr/>
          </p:nvSpPr>
          <p:spPr>
            <a:xfrm rot="5400000">
              <a:off x="7234897" y="4978532"/>
              <a:ext cx="223356"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5"/>
            <p:cNvSpPr/>
            <p:nvPr/>
          </p:nvSpPr>
          <p:spPr>
            <a:xfrm rot="5400000">
              <a:off x="7334214" y="4490021"/>
              <a:ext cx="377115" cy="499047"/>
            </a:xfrm>
            <a:custGeom>
              <a:avLst/>
              <a:gdLst/>
              <a:ahLst/>
              <a:cxnLst/>
              <a:rect l="l" t="t" r="r" b="b"/>
              <a:pathLst>
                <a:path w="8728" h="11550" extrusionOk="0">
                  <a:moveTo>
                    <a:pt x="0" y="1"/>
                  </a:moveTo>
                  <a:lnTo>
                    <a:pt x="0" y="2596"/>
                  </a:lnTo>
                  <a:cubicBezTo>
                    <a:pt x="0" y="8347"/>
                    <a:pt x="1703" y="11550"/>
                    <a:pt x="7454" y="11550"/>
                  </a:cubicBezTo>
                  <a:lnTo>
                    <a:pt x="8728" y="11550"/>
                  </a:lnTo>
                  <a:lnTo>
                    <a:pt x="8728" y="8276"/>
                  </a:lnTo>
                  <a:lnTo>
                    <a:pt x="7454" y="8276"/>
                  </a:lnTo>
                  <a:cubicBezTo>
                    <a:pt x="3513" y="8276"/>
                    <a:pt x="3275" y="6549"/>
                    <a:pt x="3275" y="2596"/>
                  </a:cubicBezTo>
                  <a:lnTo>
                    <a:pt x="3275"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5"/>
            <p:cNvSpPr/>
            <p:nvPr/>
          </p:nvSpPr>
          <p:spPr>
            <a:xfrm rot="5400000">
              <a:off x="7311314" y="4793813"/>
              <a:ext cx="70515" cy="265985"/>
            </a:xfrm>
            <a:custGeom>
              <a:avLst/>
              <a:gdLst/>
              <a:ahLst/>
              <a:cxnLst/>
              <a:rect l="l" t="t" r="r" b="b"/>
              <a:pathLst>
                <a:path w="1632" h="6156" extrusionOk="0">
                  <a:moveTo>
                    <a:pt x="810" y="0"/>
                  </a:moveTo>
                  <a:cubicBezTo>
                    <a:pt x="358" y="0"/>
                    <a:pt x="0" y="370"/>
                    <a:pt x="0" y="822"/>
                  </a:cubicBezTo>
                  <a:lnTo>
                    <a:pt x="0" y="5334"/>
                  </a:lnTo>
                  <a:cubicBezTo>
                    <a:pt x="0" y="5787"/>
                    <a:pt x="358" y="6156"/>
                    <a:pt x="810" y="6156"/>
                  </a:cubicBezTo>
                  <a:cubicBezTo>
                    <a:pt x="1274" y="6156"/>
                    <a:pt x="1632" y="5787"/>
                    <a:pt x="1632" y="5334"/>
                  </a:cubicBezTo>
                  <a:lnTo>
                    <a:pt x="1632" y="822"/>
                  </a:lnTo>
                  <a:cubicBezTo>
                    <a:pt x="1632" y="370"/>
                    <a:pt x="1274" y="0"/>
                    <a:pt x="810"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8" name="Google Shape;598;p25"/>
            <p:cNvGrpSpPr/>
            <p:nvPr/>
          </p:nvGrpSpPr>
          <p:grpSpPr>
            <a:xfrm>
              <a:off x="7711810" y="4485138"/>
              <a:ext cx="592677" cy="273720"/>
              <a:chOff x="2029210" y="3484363"/>
              <a:chExt cx="592677" cy="273720"/>
            </a:xfrm>
          </p:grpSpPr>
          <p:sp>
            <p:nvSpPr>
              <p:cNvPr id="599" name="Google Shape;599;p25"/>
              <p:cNvSpPr/>
              <p:nvPr/>
            </p:nvSpPr>
            <p:spPr>
              <a:xfrm rot="5400000">
                <a:off x="2264123" y="3392748"/>
                <a:ext cx="121975" cy="454379"/>
              </a:xfrm>
              <a:custGeom>
                <a:avLst/>
                <a:gdLst/>
                <a:ahLst/>
                <a:cxnLst/>
                <a:rect l="l" t="t" r="r" b="b"/>
                <a:pathLst>
                  <a:path w="2823" h="18718" extrusionOk="0">
                    <a:moveTo>
                      <a:pt x="1" y="1"/>
                    </a:moveTo>
                    <a:lnTo>
                      <a:pt x="1" y="18717"/>
                    </a:lnTo>
                    <a:lnTo>
                      <a:pt x="2823" y="18717"/>
                    </a:lnTo>
                    <a:lnTo>
                      <a:pt x="28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5"/>
              <p:cNvSpPr/>
              <p:nvPr/>
            </p:nvSpPr>
            <p:spPr>
              <a:xfrm rot="5400000">
                <a:off x="1931972" y="3581602"/>
                <a:ext cx="265510" cy="71033"/>
              </a:xfrm>
              <a:custGeom>
                <a:avLst/>
                <a:gdLst/>
                <a:ahLst/>
                <a:cxnLst/>
                <a:rect l="l" t="t" r="r" b="b"/>
                <a:pathLst>
                  <a:path w="6145" h="1644" extrusionOk="0">
                    <a:moveTo>
                      <a:pt x="822" y="0"/>
                    </a:moveTo>
                    <a:cubicBezTo>
                      <a:pt x="358" y="0"/>
                      <a:pt x="0" y="369"/>
                      <a:pt x="0" y="822"/>
                    </a:cubicBezTo>
                    <a:cubicBezTo>
                      <a:pt x="0" y="1274"/>
                      <a:pt x="358" y="1643"/>
                      <a:pt x="822" y="1643"/>
                    </a:cubicBezTo>
                    <a:lnTo>
                      <a:pt x="5323" y="1643"/>
                    </a:lnTo>
                    <a:cubicBezTo>
                      <a:pt x="5382" y="1643"/>
                      <a:pt x="5442" y="1643"/>
                      <a:pt x="5489" y="1631"/>
                    </a:cubicBezTo>
                    <a:cubicBezTo>
                      <a:pt x="5858" y="1560"/>
                      <a:pt x="6144" y="1227"/>
                      <a:pt x="6144" y="822"/>
                    </a:cubicBezTo>
                    <a:cubicBezTo>
                      <a:pt x="6144" y="369"/>
                      <a:pt x="5775" y="0"/>
                      <a:pt x="5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5"/>
              <p:cNvSpPr/>
              <p:nvPr/>
            </p:nvSpPr>
            <p:spPr>
              <a:xfrm rot="5400000">
                <a:off x="2453378" y="3589574"/>
                <a:ext cx="265985" cy="71033"/>
              </a:xfrm>
              <a:custGeom>
                <a:avLst/>
                <a:gdLst/>
                <a:ahLst/>
                <a:cxnLst/>
                <a:rect l="l" t="t" r="r" b="b"/>
                <a:pathLst>
                  <a:path w="6156" h="1644" extrusionOk="0">
                    <a:moveTo>
                      <a:pt x="822" y="0"/>
                    </a:moveTo>
                    <a:cubicBezTo>
                      <a:pt x="369" y="0"/>
                      <a:pt x="0" y="369"/>
                      <a:pt x="0" y="822"/>
                    </a:cubicBezTo>
                    <a:cubicBezTo>
                      <a:pt x="0" y="1274"/>
                      <a:pt x="369" y="1643"/>
                      <a:pt x="822" y="1643"/>
                    </a:cubicBezTo>
                    <a:lnTo>
                      <a:pt x="5334" y="1643"/>
                    </a:lnTo>
                    <a:cubicBezTo>
                      <a:pt x="5739" y="1643"/>
                      <a:pt x="6084" y="1346"/>
                      <a:pt x="6144" y="953"/>
                    </a:cubicBezTo>
                    <a:cubicBezTo>
                      <a:pt x="6144" y="905"/>
                      <a:pt x="6156" y="870"/>
                      <a:pt x="6156" y="822"/>
                    </a:cubicBezTo>
                    <a:cubicBezTo>
                      <a:pt x="6156" y="369"/>
                      <a:pt x="5786" y="0"/>
                      <a:pt x="5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02" name="Google Shape;602;p25"/>
          <p:cNvSpPr txBox="1">
            <a:spLocks noGrp="1"/>
          </p:cNvSpPr>
          <p:nvPr>
            <p:ph type="subTitle" idx="1"/>
          </p:nvPr>
        </p:nvSpPr>
        <p:spPr>
          <a:xfrm>
            <a:off x="709350" y="1308900"/>
            <a:ext cx="2265900" cy="575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None/>
              <a:defRPr sz="2500">
                <a:solidFill>
                  <a:schemeClr val="lt2"/>
                </a:solidFill>
                <a:latin typeface="Bebas Neue"/>
                <a:ea typeface="Bebas Neue"/>
                <a:cs typeface="Bebas Neue"/>
                <a:sym typeface="Bebas Neue"/>
              </a:defRPr>
            </a:lvl1pPr>
            <a:lvl2pPr lvl="1" algn="ctr" rtl="0">
              <a:spcBef>
                <a:spcPts val="0"/>
              </a:spcBef>
              <a:spcAft>
                <a:spcPts val="0"/>
              </a:spcAft>
              <a:buNone/>
              <a:defRPr sz="2500">
                <a:solidFill>
                  <a:schemeClr val="lt2"/>
                </a:solidFill>
                <a:latin typeface="Bebas Neue"/>
                <a:ea typeface="Bebas Neue"/>
                <a:cs typeface="Bebas Neue"/>
                <a:sym typeface="Bebas Neue"/>
              </a:defRPr>
            </a:lvl2pPr>
            <a:lvl3pPr lvl="2" algn="ctr" rtl="0">
              <a:spcBef>
                <a:spcPts val="0"/>
              </a:spcBef>
              <a:spcAft>
                <a:spcPts val="0"/>
              </a:spcAft>
              <a:buNone/>
              <a:defRPr sz="2500">
                <a:solidFill>
                  <a:schemeClr val="lt2"/>
                </a:solidFill>
                <a:latin typeface="Bebas Neue"/>
                <a:ea typeface="Bebas Neue"/>
                <a:cs typeface="Bebas Neue"/>
                <a:sym typeface="Bebas Neue"/>
              </a:defRPr>
            </a:lvl3pPr>
            <a:lvl4pPr lvl="3" algn="ctr" rtl="0">
              <a:spcBef>
                <a:spcPts val="0"/>
              </a:spcBef>
              <a:spcAft>
                <a:spcPts val="0"/>
              </a:spcAft>
              <a:buNone/>
              <a:defRPr sz="2500">
                <a:solidFill>
                  <a:schemeClr val="lt2"/>
                </a:solidFill>
                <a:latin typeface="Bebas Neue"/>
                <a:ea typeface="Bebas Neue"/>
                <a:cs typeface="Bebas Neue"/>
                <a:sym typeface="Bebas Neue"/>
              </a:defRPr>
            </a:lvl4pPr>
            <a:lvl5pPr lvl="4" algn="ctr" rtl="0">
              <a:spcBef>
                <a:spcPts val="0"/>
              </a:spcBef>
              <a:spcAft>
                <a:spcPts val="0"/>
              </a:spcAft>
              <a:buNone/>
              <a:defRPr sz="2500">
                <a:solidFill>
                  <a:schemeClr val="lt2"/>
                </a:solidFill>
                <a:latin typeface="Bebas Neue"/>
                <a:ea typeface="Bebas Neue"/>
                <a:cs typeface="Bebas Neue"/>
                <a:sym typeface="Bebas Neue"/>
              </a:defRPr>
            </a:lvl5pPr>
            <a:lvl6pPr lvl="5" algn="ctr" rtl="0">
              <a:spcBef>
                <a:spcPts val="0"/>
              </a:spcBef>
              <a:spcAft>
                <a:spcPts val="0"/>
              </a:spcAft>
              <a:buNone/>
              <a:defRPr sz="2500">
                <a:solidFill>
                  <a:schemeClr val="lt2"/>
                </a:solidFill>
                <a:latin typeface="Bebas Neue"/>
                <a:ea typeface="Bebas Neue"/>
                <a:cs typeface="Bebas Neue"/>
                <a:sym typeface="Bebas Neue"/>
              </a:defRPr>
            </a:lvl6pPr>
            <a:lvl7pPr lvl="6" algn="ctr" rtl="0">
              <a:spcBef>
                <a:spcPts val="0"/>
              </a:spcBef>
              <a:spcAft>
                <a:spcPts val="0"/>
              </a:spcAft>
              <a:buNone/>
              <a:defRPr sz="2500">
                <a:solidFill>
                  <a:schemeClr val="lt2"/>
                </a:solidFill>
                <a:latin typeface="Bebas Neue"/>
                <a:ea typeface="Bebas Neue"/>
                <a:cs typeface="Bebas Neue"/>
                <a:sym typeface="Bebas Neue"/>
              </a:defRPr>
            </a:lvl7pPr>
            <a:lvl8pPr lvl="7" algn="ctr" rtl="0">
              <a:spcBef>
                <a:spcPts val="0"/>
              </a:spcBef>
              <a:spcAft>
                <a:spcPts val="0"/>
              </a:spcAft>
              <a:buNone/>
              <a:defRPr sz="2500">
                <a:solidFill>
                  <a:schemeClr val="lt2"/>
                </a:solidFill>
                <a:latin typeface="Bebas Neue"/>
                <a:ea typeface="Bebas Neue"/>
                <a:cs typeface="Bebas Neue"/>
                <a:sym typeface="Bebas Neue"/>
              </a:defRPr>
            </a:lvl8pPr>
            <a:lvl9pPr lvl="8" algn="ctr" rtl="0">
              <a:spcBef>
                <a:spcPts val="0"/>
              </a:spcBef>
              <a:spcAft>
                <a:spcPts val="0"/>
              </a:spcAft>
              <a:buNone/>
              <a:defRPr sz="2500">
                <a:solidFill>
                  <a:schemeClr val="lt2"/>
                </a:solidFill>
                <a:latin typeface="Bebas Neue"/>
                <a:ea typeface="Bebas Neue"/>
                <a:cs typeface="Bebas Neue"/>
                <a:sym typeface="Bebas Neue"/>
              </a:defRPr>
            </a:lvl9pPr>
          </a:lstStyle>
          <a:p>
            <a:endParaRPr/>
          </a:p>
        </p:txBody>
      </p:sp>
      <p:sp>
        <p:nvSpPr>
          <p:cNvPr id="603" name="Google Shape;603;p25"/>
          <p:cNvSpPr txBox="1">
            <a:spLocks noGrp="1"/>
          </p:cNvSpPr>
          <p:nvPr>
            <p:ph type="subTitle" idx="2"/>
          </p:nvPr>
        </p:nvSpPr>
        <p:spPr>
          <a:xfrm>
            <a:off x="709350" y="1815389"/>
            <a:ext cx="2265900" cy="775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604" name="Google Shape;604;p25"/>
          <p:cNvSpPr txBox="1">
            <a:spLocks noGrp="1"/>
          </p:cNvSpPr>
          <p:nvPr>
            <p:ph type="subTitle" idx="3"/>
          </p:nvPr>
        </p:nvSpPr>
        <p:spPr>
          <a:xfrm>
            <a:off x="3439050" y="1308900"/>
            <a:ext cx="2265900" cy="575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None/>
              <a:defRPr sz="2500">
                <a:solidFill>
                  <a:schemeClr val="lt2"/>
                </a:solidFill>
                <a:latin typeface="Bebas Neue"/>
                <a:ea typeface="Bebas Neue"/>
                <a:cs typeface="Bebas Neue"/>
                <a:sym typeface="Bebas Neue"/>
              </a:defRPr>
            </a:lvl1pPr>
            <a:lvl2pPr lvl="1" algn="ctr" rtl="0">
              <a:spcBef>
                <a:spcPts val="0"/>
              </a:spcBef>
              <a:spcAft>
                <a:spcPts val="0"/>
              </a:spcAft>
              <a:buNone/>
              <a:defRPr sz="2500">
                <a:solidFill>
                  <a:schemeClr val="lt2"/>
                </a:solidFill>
                <a:latin typeface="Bebas Neue"/>
                <a:ea typeface="Bebas Neue"/>
                <a:cs typeface="Bebas Neue"/>
                <a:sym typeface="Bebas Neue"/>
              </a:defRPr>
            </a:lvl2pPr>
            <a:lvl3pPr lvl="2" algn="ctr" rtl="0">
              <a:spcBef>
                <a:spcPts val="0"/>
              </a:spcBef>
              <a:spcAft>
                <a:spcPts val="0"/>
              </a:spcAft>
              <a:buNone/>
              <a:defRPr sz="2500">
                <a:solidFill>
                  <a:schemeClr val="lt2"/>
                </a:solidFill>
                <a:latin typeface="Bebas Neue"/>
                <a:ea typeface="Bebas Neue"/>
                <a:cs typeface="Bebas Neue"/>
                <a:sym typeface="Bebas Neue"/>
              </a:defRPr>
            </a:lvl3pPr>
            <a:lvl4pPr lvl="3" algn="ctr" rtl="0">
              <a:spcBef>
                <a:spcPts val="0"/>
              </a:spcBef>
              <a:spcAft>
                <a:spcPts val="0"/>
              </a:spcAft>
              <a:buNone/>
              <a:defRPr sz="2500">
                <a:solidFill>
                  <a:schemeClr val="lt2"/>
                </a:solidFill>
                <a:latin typeface="Bebas Neue"/>
                <a:ea typeface="Bebas Neue"/>
                <a:cs typeface="Bebas Neue"/>
                <a:sym typeface="Bebas Neue"/>
              </a:defRPr>
            </a:lvl4pPr>
            <a:lvl5pPr lvl="4" algn="ctr" rtl="0">
              <a:spcBef>
                <a:spcPts val="0"/>
              </a:spcBef>
              <a:spcAft>
                <a:spcPts val="0"/>
              </a:spcAft>
              <a:buNone/>
              <a:defRPr sz="2500">
                <a:solidFill>
                  <a:schemeClr val="lt2"/>
                </a:solidFill>
                <a:latin typeface="Bebas Neue"/>
                <a:ea typeface="Bebas Neue"/>
                <a:cs typeface="Bebas Neue"/>
                <a:sym typeface="Bebas Neue"/>
              </a:defRPr>
            </a:lvl5pPr>
            <a:lvl6pPr lvl="5" algn="ctr" rtl="0">
              <a:spcBef>
                <a:spcPts val="0"/>
              </a:spcBef>
              <a:spcAft>
                <a:spcPts val="0"/>
              </a:spcAft>
              <a:buNone/>
              <a:defRPr sz="2500">
                <a:solidFill>
                  <a:schemeClr val="lt2"/>
                </a:solidFill>
                <a:latin typeface="Bebas Neue"/>
                <a:ea typeface="Bebas Neue"/>
                <a:cs typeface="Bebas Neue"/>
                <a:sym typeface="Bebas Neue"/>
              </a:defRPr>
            </a:lvl6pPr>
            <a:lvl7pPr lvl="6" algn="ctr" rtl="0">
              <a:spcBef>
                <a:spcPts val="0"/>
              </a:spcBef>
              <a:spcAft>
                <a:spcPts val="0"/>
              </a:spcAft>
              <a:buNone/>
              <a:defRPr sz="2500">
                <a:solidFill>
                  <a:schemeClr val="lt2"/>
                </a:solidFill>
                <a:latin typeface="Bebas Neue"/>
                <a:ea typeface="Bebas Neue"/>
                <a:cs typeface="Bebas Neue"/>
                <a:sym typeface="Bebas Neue"/>
              </a:defRPr>
            </a:lvl7pPr>
            <a:lvl8pPr lvl="7" algn="ctr" rtl="0">
              <a:spcBef>
                <a:spcPts val="0"/>
              </a:spcBef>
              <a:spcAft>
                <a:spcPts val="0"/>
              </a:spcAft>
              <a:buNone/>
              <a:defRPr sz="2500">
                <a:solidFill>
                  <a:schemeClr val="lt2"/>
                </a:solidFill>
                <a:latin typeface="Bebas Neue"/>
                <a:ea typeface="Bebas Neue"/>
                <a:cs typeface="Bebas Neue"/>
                <a:sym typeface="Bebas Neue"/>
              </a:defRPr>
            </a:lvl8pPr>
            <a:lvl9pPr lvl="8" algn="ctr" rtl="0">
              <a:spcBef>
                <a:spcPts val="0"/>
              </a:spcBef>
              <a:spcAft>
                <a:spcPts val="0"/>
              </a:spcAft>
              <a:buNone/>
              <a:defRPr sz="2500">
                <a:solidFill>
                  <a:schemeClr val="lt2"/>
                </a:solidFill>
                <a:latin typeface="Bebas Neue"/>
                <a:ea typeface="Bebas Neue"/>
                <a:cs typeface="Bebas Neue"/>
                <a:sym typeface="Bebas Neue"/>
              </a:defRPr>
            </a:lvl9pPr>
          </a:lstStyle>
          <a:p>
            <a:endParaRPr/>
          </a:p>
        </p:txBody>
      </p:sp>
      <p:sp>
        <p:nvSpPr>
          <p:cNvPr id="605" name="Google Shape;605;p25"/>
          <p:cNvSpPr txBox="1">
            <a:spLocks noGrp="1"/>
          </p:cNvSpPr>
          <p:nvPr>
            <p:ph type="subTitle" idx="4"/>
          </p:nvPr>
        </p:nvSpPr>
        <p:spPr>
          <a:xfrm>
            <a:off x="3439050" y="1815389"/>
            <a:ext cx="2265900" cy="775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606" name="Google Shape;606;p25"/>
          <p:cNvSpPr txBox="1">
            <a:spLocks noGrp="1"/>
          </p:cNvSpPr>
          <p:nvPr>
            <p:ph type="subTitle" idx="5"/>
          </p:nvPr>
        </p:nvSpPr>
        <p:spPr>
          <a:xfrm>
            <a:off x="6168750" y="1308900"/>
            <a:ext cx="2265900" cy="575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None/>
              <a:defRPr sz="2500">
                <a:solidFill>
                  <a:schemeClr val="lt2"/>
                </a:solidFill>
                <a:latin typeface="Bebas Neue"/>
                <a:ea typeface="Bebas Neue"/>
                <a:cs typeface="Bebas Neue"/>
                <a:sym typeface="Bebas Neue"/>
              </a:defRPr>
            </a:lvl1pPr>
            <a:lvl2pPr lvl="1" algn="ctr" rtl="0">
              <a:spcBef>
                <a:spcPts val="0"/>
              </a:spcBef>
              <a:spcAft>
                <a:spcPts val="0"/>
              </a:spcAft>
              <a:buNone/>
              <a:defRPr sz="2500">
                <a:solidFill>
                  <a:schemeClr val="lt2"/>
                </a:solidFill>
                <a:latin typeface="Bebas Neue"/>
                <a:ea typeface="Bebas Neue"/>
                <a:cs typeface="Bebas Neue"/>
                <a:sym typeface="Bebas Neue"/>
              </a:defRPr>
            </a:lvl2pPr>
            <a:lvl3pPr lvl="2" algn="ctr" rtl="0">
              <a:spcBef>
                <a:spcPts val="0"/>
              </a:spcBef>
              <a:spcAft>
                <a:spcPts val="0"/>
              </a:spcAft>
              <a:buNone/>
              <a:defRPr sz="2500">
                <a:solidFill>
                  <a:schemeClr val="lt2"/>
                </a:solidFill>
                <a:latin typeface="Bebas Neue"/>
                <a:ea typeface="Bebas Neue"/>
                <a:cs typeface="Bebas Neue"/>
                <a:sym typeface="Bebas Neue"/>
              </a:defRPr>
            </a:lvl3pPr>
            <a:lvl4pPr lvl="3" algn="ctr" rtl="0">
              <a:spcBef>
                <a:spcPts val="0"/>
              </a:spcBef>
              <a:spcAft>
                <a:spcPts val="0"/>
              </a:spcAft>
              <a:buNone/>
              <a:defRPr sz="2500">
                <a:solidFill>
                  <a:schemeClr val="lt2"/>
                </a:solidFill>
                <a:latin typeface="Bebas Neue"/>
                <a:ea typeface="Bebas Neue"/>
                <a:cs typeface="Bebas Neue"/>
                <a:sym typeface="Bebas Neue"/>
              </a:defRPr>
            </a:lvl4pPr>
            <a:lvl5pPr lvl="4" algn="ctr" rtl="0">
              <a:spcBef>
                <a:spcPts val="0"/>
              </a:spcBef>
              <a:spcAft>
                <a:spcPts val="0"/>
              </a:spcAft>
              <a:buNone/>
              <a:defRPr sz="2500">
                <a:solidFill>
                  <a:schemeClr val="lt2"/>
                </a:solidFill>
                <a:latin typeface="Bebas Neue"/>
                <a:ea typeface="Bebas Neue"/>
                <a:cs typeface="Bebas Neue"/>
                <a:sym typeface="Bebas Neue"/>
              </a:defRPr>
            </a:lvl5pPr>
            <a:lvl6pPr lvl="5" algn="ctr" rtl="0">
              <a:spcBef>
                <a:spcPts val="0"/>
              </a:spcBef>
              <a:spcAft>
                <a:spcPts val="0"/>
              </a:spcAft>
              <a:buNone/>
              <a:defRPr sz="2500">
                <a:solidFill>
                  <a:schemeClr val="lt2"/>
                </a:solidFill>
                <a:latin typeface="Bebas Neue"/>
                <a:ea typeface="Bebas Neue"/>
                <a:cs typeface="Bebas Neue"/>
                <a:sym typeface="Bebas Neue"/>
              </a:defRPr>
            </a:lvl6pPr>
            <a:lvl7pPr lvl="6" algn="ctr" rtl="0">
              <a:spcBef>
                <a:spcPts val="0"/>
              </a:spcBef>
              <a:spcAft>
                <a:spcPts val="0"/>
              </a:spcAft>
              <a:buNone/>
              <a:defRPr sz="2500">
                <a:solidFill>
                  <a:schemeClr val="lt2"/>
                </a:solidFill>
                <a:latin typeface="Bebas Neue"/>
                <a:ea typeface="Bebas Neue"/>
                <a:cs typeface="Bebas Neue"/>
                <a:sym typeface="Bebas Neue"/>
              </a:defRPr>
            </a:lvl7pPr>
            <a:lvl8pPr lvl="7" algn="ctr" rtl="0">
              <a:spcBef>
                <a:spcPts val="0"/>
              </a:spcBef>
              <a:spcAft>
                <a:spcPts val="0"/>
              </a:spcAft>
              <a:buNone/>
              <a:defRPr sz="2500">
                <a:solidFill>
                  <a:schemeClr val="lt2"/>
                </a:solidFill>
                <a:latin typeface="Bebas Neue"/>
                <a:ea typeface="Bebas Neue"/>
                <a:cs typeface="Bebas Neue"/>
                <a:sym typeface="Bebas Neue"/>
              </a:defRPr>
            </a:lvl8pPr>
            <a:lvl9pPr lvl="8" algn="ctr" rtl="0">
              <a:spcBef>
                <a:spcPts val="0"/>
              </a:spcBef>
              <a:spcAft>
                <a:spcPts val="0"/>
              </a:spcAft>
              <a:buNone/>
              <a:defRPr sz="2500">
                <a:solidFill>
                  <a:schemeClr val="lt2"/>
                </a:solidFill>
                <a:latin typeface="Bebas Neue"/>
                <a:ea typeface="Bebas Neue"/>
                <a:cs typeface="Bebas Neue"/>
                <a:sym typeface="Bebas Neue"/>
              </a:defRPr>
            </a:lvl9pPr>
          </a:lstStyle>
          <a:p>
            <a:endParaRPr/>
          </a:p>
        </p:txBody>
      </p:sp>
      <p:sp>
        <p:nvSpPr>
          <p:cNvPr id="607" name="Google Shape;607;p25"/>
          <p:cNvSpPr txBox="1">
            <a:spLocks noGrp="1"/>
          </p:cNvSpPr>
          <p:nvPr>
            <p:ph type="subTitle" idx="6"/>
          </p:nvPr>
        </p:nvSpPr>
        <p:spPr>
          <a:xfrm>
            <a:off x="6168750" y="1815389"/>
            <a:ext cx="2265900" cy="775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608" name="Google Shape;608;p25"/>
          <p:cNvSpPr txBox="1">
            <a:spLocks noGrp="1"/>
          </p:cNvSpPr>
          <p:nvPr>
            <p:ph type="title"/>
          </p:nvPr>
        </p:nvSpPr>
        <p:spPr>
          <a:xfrm>
            <a:off x="709350" y="537550"/>
            <a:ext cx="7725300" cy="4710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09" name="Google Shape;609;p25"/>
          <p:cNvSpPr txBox="1">
            <a:spLocks noGrp="1"/>
          </p:cNvSpPr>
          <p:nvPr>
            <p:ph type="subTitle" idx="7"/>
          </p:nvPr>
        </p:nvSpPr>
        <p:spPr>
          <a:xfrm>
            <a:off x="709350" y="2926750"/>
            <a:ext cx="2265900" cy="575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None/>
              <a:defRPr sz="2500">
                <a:solidFill>
                  <a:schemeClr val="lt2"/>
                </a:solidFill>
                <a:latin typeface="Bebas Neue"/>
                <a:ea typeface="Bebas Neue"/>
                <a:cs typeface="Bebas Neue"/>
                <a:sym typeface="Bebas Neue"/>
              </a:defRPr>
            </a:lvl1pPr>
            <a:lvl2pPr lvl="1" algn="ctr" rtl="0">
              <a:spcBef>
                <a:spcPts val="0"/>
              </a:spcBef>
              <a:spcAft>
                <a:spcPts val="0"/>
              </a:spcAft>
              <a:buNone/>
              <a:defRPr sz="2500">
                <a:solidFill>
                  <a:schemeClr val="lt2"/>
                </a:solidFill>
                <a:latin typeface="Bebas Neue"/>
                <a:ea typeface="Bebas Neue"/>
                <a:cs typeface="Bebas Neue"/>
                <a:sym typeface="Bebas Neue"/>
              </a:defRPr>
            </a:lvl2pPr>
            <a:lvl3pPr lvl="2" algn="ctr" rtl="0">
              <a:spcBef>
                <a:spcPts val="0"/>
              </a:spcBef>
              <a:spcAft>
                <a:spcPts val="0"/>
              </a:spcAft>
              <a:buNone/>
              <a:defRPr sz="2500">
                <a:solidFill>
                  <a:schemeClr val="lt2"/>
                </a:solidFill>
                <a:latin typeface="Bebas Neue"/>
                <a:ea typeface="Bebas Neue"/>
                <a:cs typeface="Bebas Neue"/>
                <a:sym typeface="Bebas Neue"/>
              </a:defRPr>
            </a:lvl3pPr>
            <a:lvl4pPr lvl="3" algn="ctr" rtl="0">
              <a:spcBef>
                <a:spcPts val="0"/>
              </a:spcBef>
              <a:spcAft>
                <a:spcPts val="0"/>
              </a:spcAft>
              <a:buNone/>
              <a:defRPr sz="2500">
                <a:solidFill>
                  <a:schemeClr val="lt2"/>
                </a:solidFill>
                <a:latin typeface="Bebas Neue"/>
                <a:ea typeface="Bebas Neue"/>
                <a:cs typeface="Bebas Neue"/>
                <a:sym typeface="Bebas Neue"/>
              </a:defRPr>
            </a:lvl4pPr>
            <a:lvl5pPr lvl="4" algn="ctr" rtl="0">
              <a:spcBef>
                <a:spcPts val="0"/>
              </a:spcBef>
              <a:spcAft>
                <a:spcPts val="0"/>
              </a:spcAft>
              <a:buNone/>
              <a:defRPr sz="2500">
                <a:solidFill>
                  <a:schemeClr val="lt2"/>
                </a:solidFill>
                <a:latin typeface="Bebas Neue"/>
                <a:ea typeface="Bebas Neue"/>
                <a:cs typeface="Bebas Neue"/>
                <a:sym typeface="Bebas Neue"/>
              </a:defRPr>
            </a:lvl5pPr>
            <a:lvl6pPr lvl="5" algn="ctr" rtl="0">
              <a:spcBef>
                <a:spcPts val="0"/>
              </a:spcBef>
              <a:spcAft>
                <a:spcPts val="0"/>
              </a:spcAft>
              <a:buNone/>
              <a:defRPr sz="2500">
                <a:solidFill>
                  <a:schemeClr val="lt2"/>
                </a:solidFill>
                <a:latin typeface="Bebas Neue"/>
                <a:ea typeface="Bebas Neue"/>
                <a:cs typeface="Bebas Neue"/>
                <a:sym typeface="Bebas Neue"/>
              </a:defRPr>
            </a:lvl6pPr>
            <a:lvl7pPr lvl="6" algn="ctr" rtl="0">
              <a:spcBef>
                <a:spcPts val="0"/>
              </a:spcBef>
              <a:spcAft>
                <a:spcPts val="0"/>
              </a:spcAft>
              <a:buNone/>
              <a:defRPr sz="2500">
                <a:solidFill>
                  <a:schemeClr val="lt2"/>
                </a:solidFill>
                <a:latin typeface="Bebas Neue"/>
                <a:ea typeface="Bebas Neue"/>
                <a:cs typeface="Bebas Neue"/>
                <a:sym typeface="Bebas Neue"/>
              </a:defRPr>
            </a:lvl7pPr>
            <a:lvl8pPr lvl="7" algn="ctr" rtl="0">
              <a:spcBef>
                <a:spcPts val="0"/>
              </a:spcBef>
              <a:spcAft>
                <a:spcPts val="0"/>
              </a:spcAft>
              <a:buNone/>
              <a:defRPr sz="2500">
                <a:solidFill>
                  <a:schemeClr val="lt2"/>
                </a:solidFill>
                <a:latin typeface="Bebas Neue"/>
                <a:ea typeface="Bebas Neue"/>
                <a:cs typeface="Bebas Neue"/>
                <a:sym typeface="Bebas Neue"/>
              </a:defRPr>
            </a:lvl8pPr>
            <a:lvl9pPr lvl="8" algn="ctr" rtl="0">
              <a:spcBef>
                <a:spcPts val="0"/>
              </a:spcBef>
              <a:spcAft>
                <a:spcPts val="0"/>
              </a:spcAft>
              <a:buNone/>
              <a:defRPr sz="2500">
                <a:solidFill>
                  <a:schemeClr val="lt2"/>
                </a:solidFill>
                <a:latin typeface="Bebas Neue"/>
                <a:ea typeface="Bebas Neue"/>
                <a:cs typeface="Bebas Neue"/>
                <a:sym typeface="Bebas Neue"/>
              </a:defRPr>
            </a:lvl9pPr>
          </a:lstStyle>
          <a:p>
            <a:endParaRPr/>
          </a:p>
        </p:txBody>
      </p:sp>
      <p:sp>
        <p:nvSpPr>
          <p:cNvPr id="610" name="Google Shape;610;p25"/>
          <p:cNvSpPr txBox="1">
            <a:spLocks noGrp="1"/>
          </p:cNvSpPr>
          <p:nvPr>
            <p:ph type="subTitle" idx="8"/>
          </p:nvPr>
        </p:nvSpPr>
        <p:spPr>
          <a:xfrm>
            <a:off x="709350" y="3433239"/>
            <a:ext cx="2265900" cy="775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611" name="Google Shape;611;p25"/>
          <p:cNvSpPr txBox="1">
            <a:spLocks noGrp="1"/>
          </p:cNvSpPr>
          <p:nvPr>
            <p:ph type="subTitle" idx="9"/>
          </p:nvPr>
        </p:nvSpPr>
        <p:spPr>
          <a:xfrm>
            <a:off x="3439050" y="2926750"/>
            <a:ext cx="2265900" cy="575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None/>
              <a:defRPr sz="2500">
                <a:solidFill>
                  <a:schemeClr val="lt2"/>
                </a:solidFill>
                <a:latin typeface="Bebas Neue"/>
                <a:ea typeface="Bebas Neue"/>
                <a:cs typeface="Bebas Neue"/>
                <a:sym typeface="Bebas Neue"/>
              </a:defRPr>
            </a:lvl1pPr>
            <a:lvl2pPr lvl="1" algn="ctr" rtl="0">
              <a:spcBef>
                <a:spcPts val="0"/>
              </a:spcBef>
              <a:spcAft>
                <a:spcPts val="0"/>
              </a:spcAft>
              <a:buNone/>
              <a:defRPr sz="2500">
                <a:solidFill>
                  <a:schemeClr val="lt2"/>
                </a:solidFill>
                <a:latin typeface="Bebas Neue"/>
                <a:ea typeface="Bebas Neue"/>
                <a:cs typeface="Bebas Neue"/>
                <a:sym typeface="Bebas Neue"/>
              </a:defRPr>
            </a:lvl2pPr>
            <a:lvl3pPr lvl="2" algn="ctr" rtl="0">
              <a:spcBef>
                <a:spcPts val="0"/>
              </a:spcBef>
              <a:spcAft>
                <a:spcPts val="0"/>
              </a:spcAft>
              <a:buNone/>
              <a:defRPr sz="2500">
                <a:solidFill>
                  <a:schemeClr val="lt2"/>
                </a:solidFill>
                <a:latin typeface="Bebas Neue"/>
                <a:ea typeface="Bebas Neue"/>
                <a:cs typeface="Bebas Neue"/>
                <a:sym typeface="Bebas Neue"/>
              </a:defRPr>
            </a:lvl3pPr>
            <a:lvl4pPr lvl="3" algn="ctr" rtl="0">
              <a:spcBef>
                <a:spcPts val="0"/>
              </a:spcBef>
              <a:spcAft>
                <a:spcPts val="0"/>
              </a:spcAft>
              <a:buNone/>
              <a:defRPr sz="2500">
                <a:solidFill>
                  <a:schemeClr val="lt2"/>
                </a:solidFill>
                <a:latin typeface="Bebas Neue"/>
                <a:ea typeface="Bebas Neue"/>
                <a:cs typeface="Bebas Neue"/>
                <a:sym typeface="Bebas Neue"/>
              </a:defRPr>
            </a:lvl4pPr>
            <a:lvl5pPr lvl="4" algn="ctr" rtl="0">
              <a:spcBef>
                <a:spcPts val="0"/>
              </a:spcBef>
              <a:spcAft>
                <a:spcPts val="0"/>
              </a:spcAft>
              <a:buNone/>
              <a:defRPr sz="2500">
                <a:solidFill>
                  <a:schemeClr val="lt2"/>
                </a:solidFill>
                <a:latin typeface="Bebas Neue"/>
                <a:ea typeface="Bebas Neue"/>
                <a:cs typeface="Bebas Neue"/>
                <a:sym typeface="Bebas Neue"/>
              </a:defRPr>
            </a:lvl5pPr>
            <a:lvl6pPr lvl="5" algn="ctr" rtl="0">
              <a:spcBef>
                <a:spcPts val="0"/>
              </a:spcBef>
              <a:spcAft>
                <a:spcPts val="0"/>
              </a:spcAft>
              <a:buNone/>
              <a:defRPr sz="2500">
                <a:solidFill>
                  <a:schemeClr val="lt2"/>
                </a:solidFill>
                <a:latin typeface="Bebas Neue"/>
                <a:ea typeface="Bebas Neue"/>
                <a:cs typeface="Bebas Neue"/>
                <a:sym typeface="Bebas Neue"/>
              </a:defRPr>
            </a:lvl6pPr>
            <a:lvl7pPr lvl="6" algn="ctr" rtl="0">
              <a:spcBef>
                <a:spcPts val="0"/>
              </a:spcBef>
              <a:spcAft>
                <a:spcPts val="0"/>
              </a:spcAft>
              <a:buNone/>
              <a:defRPr sz="2500">
                <a:solidFill>
                  <a:schemeClr val="lt2"/>
                </a:solidFill>
                <a:latin typeface="Bebas Neue"/>
                <a:ea typeface="Bebas Neue"/>
                <a:cs typeface="Bebas Neue"/>
                <a:sym typeface="Bebas Neue"/>
              </a:defRPr>
            </a:lvl7pPr>
            <a:lvl8pPr lvl="7" algn="ctr" rtl="0">
              <a:spcBef>
                <a:spcPts val="0"/>
              </a:spcBef>
              <a:spcAft>
                <a:spcPts val="0"/>
              </a:spcAft>
              <a:buNone/>
              <a:defRPr sz="2500">
                <a:solidFill>
                  <a:schemeClr val="lt2"/>
                </a:solidFill>
                <a:latin typeface="Bebas Neue"/>
                <a:ea typeface="Bebas Neue"/>
                <a:cs typeface="Bebas Neue"/>
                <a:sym typeface="Bebas Neue"/>
              </a:defRPr>
            </a:lvl8pPr>
            <a:lvl9pPr lvl="8" algn="ctr" rtl="0">
              <a:spcBef>
                <a:spcPts val="0"/>
              </a:spcBef>
              <a:spcAft>
                <a:spcPts val="0"/>
              </a:spcAft>
              <a:buNone/>
              <a:defRPr sz="2500">
                <a:solidFill>
                  <a:schemeClr val="lt2"/>
                </a:solidFill>
                <a:latin typeface="Bebas Neue"/>
                <a:ea typeface="Bebas Neue"/>
                <a:cs typeface="Bebas Neue"/>
                <a:sym typeface="Bebas Neue"/>
              </a:defRPr>
            </a:lvl9pPr>
          </a:lstStyle>
          <a:p>
            <a:endParaRPr/>
          </a:p>
        </p:txBody>
      </p:sp>
      <p:sp>
        <p:nvSpPr>
          <p:cNvPr id="612" name="Google Shape;612;p25"/>
          <p:cNvSpPr txBox="1">
            <a:spLocks noGrp="1"/>
          </p:cNvSpPr>
          <p:nvPr>
            <p:ph type="subTitle" idx="13"/>
          </p:nvPr>
        </p:nvSpPr>
        <p:spPr>
          <a:xfrm>
            <a:off x="3439050" y="3433239"/>
            <a:ext cx="2265900" cy="775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613" name="Google Shape;613;p25"/>
          <p:cNvSpPr txBox="1">
            <a:spLocks noGrp="1"/>
          </p:cNvSpPr>
          <p:nvPr>
            <p:ph type="subTitle" idx="14"/>
          </p:nvPr>
        </p:nvSpPr>
        <p:spPr>
          <a:xfrm>
            <a:off x="6168750" y="2926750"/>
            <a:ext cx="2265900" cy="575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None/>
              <a:defRPr sz="2500">
                <a:solidFill>
                  <a:schemeClr val="lt2"/>
                </a:solidFill>
                <a:latin typeface="Bebas Neue"/>
                <a:ea typeface="Bebas Neue"/>
                <a:cs typeface="Bebas Neue"/>
                <a:sym typeface="Bebas Neue"/>
              </a:defRPr>
            </a:lvl1pPr>
            <a:lvl2pPr lvl="1" algn="ctr" rtl="0">
              <a:spcBef>
                <a:spcPts val="0"/>
              </a:spcBef>
              <a:spcAft>
                <a:spcPts val="0"/>
              </a:spcAft>
              <a:buNone/>
              <a:defRPr sz="2500">
                <a:solidFill>
                  <a:schemeClr val="lt2"/>
                </a:solidFill>
                <a:latin typeface="Bebas Neue"/>
                <a:ea typeface="Bebas Neue"/>
                <a:cs typeface="Bebas Neue"/>
                <a:sym typeface="Bebas Neue"/>
              </a:defRPr>
            </a:lvl2pPr>
            <a:lvl3pPr lvl="2" algn="ctr" rtl="0">
              <a:spcBef>
                <a:spcPts val="0"/>
              </a:spcBef>
              <a:spcAft>
                <a:spcPts val="0"/>
              </a:spcAft>
              <a:buNone/>
              <a:defRPr sz="2500">
                <a:solidFill>
                  <a:schemeClr val="lt2"/>
                </a:solidFill>
                <a:latin typeface="Bebas Neue"/>
                <a:ea typeface="Bebas Neue"/>
                <a:cs typeface="Bebas Neue"/>
                <a:sym typeface="Bebas Neue"/>
              </a:defRPr>
            </a:lvl3pPr>
            <a:lvl4pPr lvl="3" algn="ctr" rtl="0">
              <a:spcBef>
                <a:spcPts val="0"/>
              </a:spcBef>
              <a:spcAft>
                <a:spcPts val="0"/>
              </a:spcAft>
              <a:buNone/>
              <a:defRPr sz="2500">
                <a:solidFill>
                  <a:schemeClr val="lt2"/>
                </a:solidFill>
                <a:latin typeface="Bebas Neue"/>
                <a:ea typeface="Bebas Neue"/>
                <a:cs typeface="Bebas Neue"/>
                <a:sym typeface="Bebas Neue"/>
              </a:defRPr>
            </a:lvl4pPr>
            <a:lvl5pPr lvl="4" algn="ctr" rtl="0">
              <a:spcBef>
                <a:spcPts val="0"/>
              </a:spcBef>
              <a:spcAft>
                <a:spcPts val="0"/>
              </a:spcAft>
              <a:buNone/>
              <a:defRPr sz="2500">
                <a:solidFill>
                  <a:schemeClr val="lt2"/>
                </a:solidFill>
                <a:latin typeface="Bebas Neue"/>
                <a:ea typeface="Bebas Neue"/>
                <a:cs typeface="Bebas Neue"/>
                <a:sym typeface="Bebas Neue"/>
              </a:defRPr>
            </a:lvl5pPr>
            <a:lvl6pPr lvl="5" algn="ctr" rtl="0">
              <a:spcBef>
                <a:spcPts val="0"/>
              </a:spcBef>
              <a:spcAft>
                <a:spcPts val="0"/>
              </a:spcAft>
              <a:buNone/>
              <a:defRPr sz="2500">
                <a:solidFill>
                  <a:schemeClr val="lt2"/>
                </a:solidFill>
                <a:latin typeface="Bebas Neue"/>
                <a:ea typeface="Bebas Neue"/>
                <a:cs typeface="Bebas Neue"/>
                <a:sym typeface="Bebas Neue"/>
              </a:defRPr>
            </a:lvl6pPr>
            <a:lvl7pPr lvl="6" algn="ctr" rtl="0">
              <a:spcBef>
                <a:spcPts val="0"/>
              </a:spcBef>
              <a:spcAft>
                <a:spcPts val="0"/>
              </a:spcAft>
              <a:buNone/>
              <a:defRPr sz="2500">
                <a:solidFill>
                  <a:schemeClr val="lt2"/>
                </a:solidFill>
                <a:latin typeface="Bebas Neue"/>
                <a:ea typeface="Bebas Neue"/>
                <a:cs typeface="Bebas Neue"/>
                <a:sym typeface="Bebas Neue"/>
              </a:defRPr>
            </a:lvl7pPr>
            <a:lvl8pPr lvl="7" algn="ctr" rtl="0">
              <a:spcBef>
                <a:spcPts val="0"/>
              </a:spcBef>
              <a:spcAft>
                <a:spcPts val="0"/>
              </a:spcAft>
              <a:buNone/>
              <a:defRPr sz="2500">
                <a:solidFill>
                  <a:schemeClr val="lt2"/>
                </a:solidFill>
                <a:latin typeface="Bebas Neue"/>
                <a:ea typeface="Bebas Neue"/>
                <a:cs typeface="Bebas Neue"/>
                <a:sym typeface="Bebas Neue"/>
              </a:defRPr>
            </a:lvl8pPr>
            <a:lvl9pPr lvl="8" algn="ctr" rtl="0">
              <a:spcBef>
                <a:spcPts val="0"/>
              </a:spcBef>
              <a:spcAft>
                <a:spcPts val="0"/>
              </a:spcAft>
              <a:buNone/>
              <a:defRPr sz="2500">
                <a:solidFill>
                  <a:schemeClr val="lt2"/>
                </a:solidFill>
                <a:latin typeface="Bebas Neue"/>
                <a:ea typeface="Bebas Neue"/>
                <a:cs typeface="Bebas Neue"/>
                <a:sym typeface="Bebas Neue"/>
              </a:defRPr>
            </a:lvl9pPr>
          </a:lstStyle>
          <a:p>
            <a:endParaRPr/>
          </a:p>
        </p:txBody>
      </p:sp>
      <p:sp>
        <p:nvSpPr>
          <p:cNvPr id="614" name="Google Shape;614;p25"/>
          <p:cNvSpPr txBox="1">
            <a:spLocks noGrp="1"/>
          </p:cNvSpPr>
          <p:nvPr>
            <p:ph type="subTitle" idx="15"/>
          </p:nvPr>
        </p:nvSpPr>
        <p:spPr>
          <a:xfrm>
            <a:off x="6168750" y="3433239"/>
            <a:ext cx="2265900" cy="775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grpSp>
        <p:nvGrpSpPr>
          <p:cNvPr id="615" name="Google Shape;615;p25"/>
          <p:cNvGrpSpPr/>
          <p:nvPr/>
        </p:nvGrpSpPr>
        <p:grpSpPr>
          <a:xfrm flipH="1">
            <a:off x="-1260839" y="-611693"/>
            <a:ext cx="11581427" cy="7400932"/>
            <a:chOff x="-4256326" y="-3688456"/>
            <a:chExt cx="11581427" cy="7400932"/>
          </a:xfrm>
        </p:grpSpPr>
        <p:sp>
          <p:nvSpPr>
            <p:cNvPr id="616" name="Google Shape;616;p25"/>
            <p:cNvSpPr/>
            <p:nvPr/>
          </p:nvSpPr>
          <p:spPr>
            <a:xfrm rot="-5690371">
              <a:off x="-2478989" y="-3640684"/>
              <a:ext cx="1182461" cy="1182461"/>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alpha val="240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17" name="Google Shape;617;p25"/>
            <p:cNvSpPr/>
            <p:nvPr/>
          </p:nvSpPr>
          <p:spPr>
            <a:xfrm rot="10381524">
              <a:off x="4518451" y="912367"/>
              <a:ext cx="2655665" cy="2648672"/>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6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18" name="Google Shape;618;p25"/>
            <p:cNvSpPr/>
            <p:nvPr/>
          </p:nvSpPr>
          <p:spPr>
            <a:xfrm>
              <a:off x="-4256326" y="-3076751"/>
              <a:ext cx="1885948" cy="1852905"/>
            </a:xfrm>
            <a:custGeom>
              <a:avLst/>
              <a:gdLst/>
              <a:ahLst/>
              <a:cxnLst/>
              <a:rect l="l" t="t" r="r" b="b"/>
              <a:pathLst>
                <a:path w="55020" h="54056" extrusionOk="0">
                  <a:moveTo>
                    <a:pt x="27409" y="22218"/>
                  </a:moveTo>
                  <a:cubicBezTo>
                    <a:pt x="30147" y="22218"/>
                    <a:pt x="32374" y="24397"/>
                    <a:pt x="32374" y="27100"/>
                  </a:cubicBezTo>
                  <a:cubicBezTo>
                    <a:pt x="32374" y="29802"/>
                    <a:pt x="30147" y="31981"/>
                    <a:pt x="27409" y="31981"/>
                  </a:cubicBezTo>
                  <a:cubicBezTo>
                    <a:pt x="24658" y="31981"/>
                    <a:pt x="22432" y="29802"/>
                    <a:pt x="22432" y="27100"/>
                  </a:cubicBezTo>
                  <a:cubicBezTo>
                    <a:pt x="22432" y="24397"/>
                    <a:pt x="24658" y="22218"/>
                    <a:pt x="27409" y="22218"/>
                  </a:cubicBezTo>
                  <a:close/>
                  <a:moveTo>
                    <a:pt x="29099" y="6907"/>
                  </a:moveTo>
                  <a:cubicBezTo>
                    <a:pt x="39708" y="7752"/>
                    <a:pt x="48042" y="16467"/>
                    <a:pt x="48042" y="27100"/>
                  </a:cubicBezTo>
                  <a:cubicBezTo>
                    <a:pt x="48042" y="29767"/>
                    <a:pt x="47507" y="32326"/>
                    <a:pt x="46554" y="34660"/>
                  </a:cubicBezTo>
                  <a:lnTo>
                    <a:pt x="34779" y="28052"/>
                  </a:lnTo>
                  <a:cubicBezTo>
                    <a:pt x="34826" y="27742"/>
                    <a:pt x="34850" y="27421"/>
                    <a:pt x="34850" y="27100"/>
                  </a:cubicBezTo>
                  <a:cubicBezTo>
                    <a:pt x="34850" y="23635"/>
                    <a:pt x="32398" y="20742"/>
                    <a:pt x="29099" y="19980"/>
                  </a:cubicBezTo>
                  <a:lnTo>
                    <a:pt x="29099" y="6907"/>
                  </a:lnTo>
                  <a:close/>
                  <a:moveTo>
                    <a:pt x="26552" y="6847"/>
                  </a:moveTo>
                  <a:lnTo>
                    <a:pt x="26552" y="19837"/>
                  </a:lnTo>
                  <a:cubicBezTo>
                    <a:pt x="22837" y="20253"/>
                    <a:pt x="19955" y="23349"/>
                    <a:pt x="19955" y="27100"/>
                  </a:cubicBezTo>
                  <a:cubicBezTo>
                    <a:pt x="19955" y="27492"/>
                    <a:pt x="20003" y="27873"/>
                    <a:pt x="20063" y="28243"/>
                  </a:cubicBezTo>
                  <a:lnTo>
                    <a:pt x="8323" y="34827"/>
                  </a:lnTo>
                  <a:cubicBezTo>
                    <a:pt x="7323" y="32445"/>
                    <a:pt x="6775" y="29838"/>
                    <a:pt x="6775" y="27100"/>
                  </a:cubicBezTo>
                  <a:cubicBezTo>
                    <a:pt x="6775" y="16193"/>
                    <a:pt x="15550" y="7300"/>
                    <a:pt x="26552" y="6847"/>
                  </a:cubicBezTo>
                  <a:close/>
                  <a:moveTo>
                    <a:pt x="33993" y="30505"/>
                  </a:moveTo>
                  <a:lnTo>
                    <a:pt x="45447" y="36922"/>
                  </a:lnTo>
                  <a:cubicBezTo>
                    <a:pt x="41934" y="43149"/>
                    <a:pt x="35172" y="47364"/>
                    <a:pt x="27409" y="47364"/>
                  </a:cubicBezTo>
                  <a:cubicBezTo>
                    <a:pt x="19705" y="47364"/>
                    <a:pt x="12990" y="43221"/>
                    <a:pt x="9454" y="37077"/>
                  </a:cubicBezTo>
                  <a:lnTo>
                    <a:pt x="20908" y="30660"/>
                  </a:lnTo>
                  <a:cubicBezTo>
                    <a:pt x="22170" y="32898"/>
                    <a:pt x="24611" y="34410"/>
                    <a:pt x="27409" y="34410"/>
                  </a:cubicBezTo>
                  <a:cubicBezTo>
                    <a:pt x="30266" y="34410"/>
                    <a:pt x="32743" y="32826"/>
                    <a:pt x="33993" y="30505"/>
                  </a:cubicBezTo>
                  <a:close/>
                  <a:moveTo>
                    <a:pt x="26325" y="1"/>
                  </a:moveTo>
                  <a:cubicBezTo>
                    <a:pt x="25635" y="1"/>
                    <a:pt x="25063" y="572"/>
                    <a:pt x="25063" y="1275"/>
                  </a:cubicBezTo>
                  <a:lnTo>
                    <a:pt x="25063" y="3263"/>
                  </a:lnTo>
                  <a:cubicBezTo>
                    <a:pt x="25063" y="3382"/>
                    <a:pt x="25087" y="3490"/>
                    <a:pt x="25111" y="3597"/>
                  </a:cubicBezTo>
                  <a:cubicBezTo>
                    <a:pt x="23551" y="3740"/>
                    <a:pt x="22027" y="4037"/>
                    <a:pt x="20551" y="4466"/>
                  </a:cubicBezTo>
                  <a:cubicBezTo>
                    <a:pt x="20539" y="4359"/>
                    <a:pt x="20515" y="4263"/>
                    <a:pt x="20467" y="4156"/>
                  </a:cubicBezTo>
                  <a:lnTo>
                    <a:pt x="19694" y="2311"/>
                  </a:lnTo>
                  <a:cubicBezTo>
                    <a:pt x="19487" y="1826"/>
                    <a:pt x="19016" y="1537"/>
                    <a:pt x="18526" y="1537"/>
                  </a:cubicBezTo>
                  <a:cubicBezTo>
                    <a:pt x="18367" y="1537"/>
                    <a:pt x="18205" y="1568"/>
                    <a:pt x="18050" y="1632"/>
                  </a:cubicBezTo>
                  <a:lnTo>
                    <a:pt x="15872" y="2513"/>
                  </a:lnTo>
                  <a:cubicBezTo>
                    <a:pt x="15217" y="2787"/>
                    <a:pt x="14907" y="3537"/>
                    <a:pt x="15181" y="4180"/>
                  </a:cubicBezTo>
                  <a:lnTo>
                    <a:pt x="15967" y="6037"/>
                  </a:lnTo>
                  <a:cubicBezTo>
                    <a:pt x="16003" y="6121"/>
                    <a:pt x="16050" y="6192"/>
                    <a:pt x="16098" y="6264"/>
                  </a:cubicBezTo>
                  <a:cubicBezTo>
                    <a:pt x="14752" y="6966"/>
                    <a:pt x="13478" y="7800"/>
                    <a:pt x="12300" y="8740"/>
                  </a:cubicBezTo>
                  <a:cubicBezTo>
                    <a:pt x="12252" y="8657"/>
                    <a:pt x="12193" y="8585"/>
                    <a:pt x="12133" y="8526"/>
                  </a:cubicBezTo>
                  <a:lnTo>
                    <a:pt x="10681" y="7097"/>
                  </a:lnTo>
                  <a:cubicBezTo>
                    <a:pt x="10430" y="6853"/>
                    <a:pt x="10109" y="6731"/>
                    <a:pt x="9789" y="6731"/>
                  </a:cubicBezTo>
                  <a:cubicBezTo>
                    <a:pt x="9469" y="6731"/>
                    <a:pt x="9151" y="6853"/>
                    <a:pt x="8906" y="7097"/>
                  </a:cubicBezTo>
                  <a:lnTo>
                    <a:pt x="7252" y="8716"/>
                  </a:lnTo>
                  <a:cubicBezTo>
                    <a:pt x="6740" y="9216"/>
                    <a:pt x="6740" y="10026"/>
                    <a:pt x="7252" y="10526"/>
                  </a:cubicBezTo>
                  <a:lnTo>
                    <a:pt x="8704" y="11955"/>
                  </a:lnTo>
                  <a:cubicBezTo>
                    <a:pt x="8752" y="12002"/>
                    <a:pt x="8799" y="12038"/>
                    <a:pt x="8859" y="12074"/>
                  </a:cubicBezTo>
                  <a:cubicBezTo>
                    <a:pt x="7906" y="13205"/>
                    <a:pt x="7073" y="14431"/>
                    <a:pt x="6347" y="15717"/>
                  </a:cubicBezTo>
                  <a:cubicBezTo>
                    <a:pt x="6287" y="15681"/>
                    <a:pt x="6228" y="15646"/>
                    <a:pt x="6156" y="15622"/>
                  </a:cubicBezTo>
                  <a:lnTo>
                    <a:pt x="4251" y="14836"/>
                  </a:lnTo>
                  <a:cubicBezTo>
                    <a:pt x="4093" y="14772"/>
                    <a:pt x="3929" y="14741"/>
                    <a:pt x="3767" y="14741"/>
                  </a:cubicBezTo>
                  <a:cubicBezTo>
                    <a:pt x="3273" y="14741"/>
                    <a:pt x="2803" y="15027"/>
                    <a:pt x="2596" y="15503"/>
                  </a:cubicBezTo>
                  <a:lnTo>
                    <a:pt x="1703" y="17610"/>
                  </a:lnTo>
                  <a:cubicBezTo>
                    <a:pt x="1429" y="18265"/>
                    <a:pt x="1727" y="19003"/>
                    <a:pt x="2382" y="19277"/>
                  </a:cubicBezTo>
                  <a:lnTo>
                    <a:pt x="4287" y="20063"/>
                  </a:lnTo>
                  <a:cubicBezTo>
                    <a:pt x="4346" y="20087"/>
                    <a:pt x="4394" y="20099"/>
                    <a:pt x="4442" y="20111"/>
                  </a:cubicBezTo>
                  <a:cubicBezTo>
                    <a:pt x="3977" y="21563"/>
                    <a:pt x="3668" y="23087"/>
                    <a:pt x="3501" y="24647"/>
                  </a:cubicBezTo>
                  <a:cubicBezTo>
                    <a:pt x="3453" y="24635"/>
                    <a:pt x="3394" y="24623"/>
                    <a:pt x="3346" y="24623"/>
                  </a:cubicBezTo>
                  <a:lnTo>
                    <a:pt x="1263" y="24623"/>
                  </a:lnTo>
                  <a:cubicBezTo>
                    <a:pt x="572" y="24623"/>
                    <a:pt x="1" y="25195"/>
                    <a:pt x="1" y="25897"/>
                  </a:cubicBezTo>
                  <a:lnTo>
                    <a:pt x="1" y="28171"/>
                  </a:lnTo>
                  <a:cubicBezTo>
                    <a:pt x="1" y="28862"/>
                    <a:pt x="572" y="29433"/>
                    <a:pt x="1263" y="29433"/>
                  </a:cubicBezTo>
                  <a:lnTo>
                    <a:pt x="3346" y="29433"/>
                  </a:lnTo>
                  <a:cubicBezTo>
                    <a:pt x="3394" y="29433"/>
                    <a:pt x="3442" y="29421"/>
                    <a:pt x="3489" y="29421"/>
                  </a:cubicBezTo>
                  <a:cubicBezTo>
                    <a:pt x="3620" y="30719"/>
                    <a:pt x="3858" y="31993"/>
                    <a:pt x="4192" y="33219"/>
                  </a:cubicBezTo>
                  <a:cubicBezTo>
                    <a:pt x="4156" y="33231"/>
                    <a:pt x="4108" y="33231"/>
                    <a:pt x="4073" y="33243"/>
                  </a:cubicBezTo>
                  <a:lnTo>
                    <a:pt x="2132" y="33969"/>
                  </a:lnTo>
                  <a:cubicBezTo>
                    <a:pt x="1477" y="34219"/>
                    <a:pt x="1144" y="34958"/>
                    <a:pt x="1406" y="35613"/>
                  </a:cubicBezTo>
                  <a:lnTo>
                    <a:pt x="2227" y="37744"/>
                  </a:lnTo>
                  <a:cubicBezTo>
                    <a:pt x="2420" y="38248"/>
                    <a:pt x="2895" y="38555"/>
                    <a:pt x="3402" y="38555"/>
                  </a:cubicBezTo>
                  <a:cubicBezTo>
                    <a:pt x="3554" y="38555"/>
                    <a:pt x="3708" y="38527"/>
                    <a:pt x="3858" y="38470"/>
                  </a:cubicBezTo>
                  <a:lnTo>
                    <a:pt x="5787" y="37744"/>
                  </a:lnTo>
                  <a:cubicBezTo>
                    <a:pt x="5835" y="37732"/>
                    <a:pt x="5882" y="37708"/>
                    <a:pt x="5918" y="37684"/>
                  </a:cubicBezTo>
                  <a:cubicBezTo>
                    <a:pt x="6716" y="39244"/>
                    <a:pt x="7680" y="40696"/>
                    <a:pt x="8787" y="42042"/>
                  </a:cubicBezTo>
                  <a:cubicBezTo>
                    <a:pt x="8764" y="42066"/>
                    <a:pt x="8728" y="42078"/>
                    <a:pt x="8704" y="42113"/>
                  </a:cubicBezTo>
                  <a:lnTo>
                    <a:pt x="7252" y="43542"/>
                  </a:lnTo>
                  <a:cubicBezTo>
                    <a:pt x="6740" y="44030"/>
                    <a:pt x="6740" y="44852"/>
                    <a:pt x="7252" y="45340"/>
                  </a:cubicBezTo>
                  <a:lnTo>
                    <a:pt x="8906" y="46971"/>
                  </a:lnTo>
                  <a:cubicBezTo>
                    <a:pt x="9151" y="47209"/>
                    <a:pt x="9469" y="47328"/>
                    <a:pt x="9789" y="47328"/>
                  </a:cubicBezTo>
                  <a:cubicBezTo>
                    <a:pt x="10109" y="47328"/>
                    <a:pt x="10430" y="47209"/>
                    <a:pt x="10681" y="46971"/>
                  </a:cubicBezTo>
                  <a:lnTo>
                    <a:pt x="12133" y="45542"/>
                  </a:lnTo>
                  <a:cubicBezTo>
                    <a:pt x="12169" y="45495"/>
                    <a:pt x="12205" y="45459"/>
                    <a:pt x="12240" y="45411"/>
                  </a:cubicBezTo>
                  <a:cubicBezTo>
                    <a:pt x="13276" y="46245"/>
                    <a:pt x="14395" y="46995"/>
                    <a:pt x="15574" y="47650"/>
                  </a:cubicBezTo>
                  <a:cubicBezTo>
                    <a:pt x="15550" y="47685"/>
                    <a:pt x="15526" y="47733"/>
                    <a:pt x="15503" y="47769"/>
                  </a:cubicBezTo>
                  <a:lnTo>
                    <a:pt x="14681" y="49602"/>
                  </a:lnTo>
                  <a:cubicBezTo>
                    <a:pt x="14383" y="50245"/>
                    <a:pt x="14681" y="51007"/>
                    <a:pt x="15324" y="51281"/>
                  </a:cubicBezTo>
                  <a:lnTo>
                    <a:pt x="17479" y="52222"/>
                  </a:lnTo>
                  <a:cubicBezTo>
                    <a:pt x="17641" y="52292"/>
                    <a:pt x="17811" y="52326"/>
                    <a:pt x="17978" y="52326"/>
                  </a:cubicBezTo>
                  <a:cubicBezTo>
                    <a:pt x="18460" y="52326"/>
                    <a:pt x="18922" y="52047"/>
                    <a:pt x="19134" y="51579"/>
                  </a:cubicBezTo>
                  <a:lnTo>
                    <a:pt x="19967" y="49745"/>
                  </a:lnTo>
                  <a:cubicBezTo>
                    <a:pt x="19991" y="49686"/>
                    <a:pt x="20003" y="49626"/>
                    <a:pt x="20027" y="49567"/>
                  </a:cubicBezTo>
                  <a:cubicBezTo>
                    <a:pt x="21646" y="50079"/>
                    <a:pt x="23337" y="50436"/>
                    <a:pt x="25087" y="50602"/>
                  </a:cubicBezTo>
                  <a:cubicBezTo>
                    <a:pt x="25075" y="50662"/>
                    <a:pt x="25063" y="50722"/>
                    <a:pt x="25063" y="50793"/>
                  </a:cubicBezTo>
                  <a:lnTo>
                    <a:pt x="25063" y="52793"/>
                  </a:lnTo>
                  <a:cubicBezTo>
                    <a:pt x="25063" y="53484"/>
                    <a:pt x="25635" y="54055"/>
                    <a:pt x="26325" y="54055"/>
                  </a:cubicBezTo>
                  <a:lnTo>
                    <a:pt x="28695" y="54055"/>
                  </a:lnTo>
                  <a:cubicBezTo>
                    <a:pt x="29397" y="54055"/>
                    <a:pt x="29957" y="53484"/>
                    <a:pt x="29957" y="52793"/>
                  </a:cubicBezTo>
                  <a:lnTo>
                    <a:pt x="29957" y="50793"/>
                  </a:lnTo>
                  <a:cubicBezTo>
                    <a:pt x="29957" y="50722"/>
                    <a:pt x="29945" y="50650"/>
                    <a:pt x="29933" y="50579"/>
                  </a:cubicBezTo>
                  <a:cubicBezTo>
                    <a:pt x="31505" y="50424"/>
                    <a:pt x="33017" y="50114"/>
                    <a:pt x="34481" y="49674"/>
                  </a:cubicBezTo>
                  <a:cubicBezTo>
                    <a:pt x="34493" y="49745"/>
                    <a:pt x="34517" y="49829"/>
                    <a:pt x="34553" y="49900"/>
                  </a:cubicBezTo>
                  <a:lnTo>
                    <a:pt x="35338" y="51757"/>
                  </a:lnTo>
                  <a:cubicBezTo>
                    <a:pt x="35537" y="52236"/>
                    <a:pt x="36009" y="52529"/>
                    <a:pt x="36506" y="52529"/>
                  </a:cubicBezTo>
                  <a:cubicBezTo>
                    <a:pt x="36665" y="52529"/>
                    <a:pt x="36826" y="52499"/>
                    <a:pt x="36981" y="52436"/>
                  </a:cubicBezTo>
                  <a:lnTo>
                    <a:pt x="39148" y="51543"/>
                  </a:lnTo>
                  <a:cubicBezTo>
                    <a:pt x="39803" y="51281"/>
                    <a:pt x="40113" y="50531"/>
                    <a:pt x="39839" y="49876"/>
                  </a:cubicBezTo>
                  <a:lnTo>
                    <a:pt x="39053" y="48031"/>
                  </a:lnTo>
                  <a:cubicBezTo>
                    <a:pt x="39029" y="47959"/>
                    <a:pt x="38982" y="47888"/>
                    <a:pt x="38946" y="47816"/>
                  </a:cubicBezTo>
                  <a:cubicBezTo>
                    <a:pt x="40279" y="47102"/>
                    <a:pt x="41542" y="46257"/>
                    <a:pt x="42708" y="45304"/>
                  </a:cubicBezTo>
                  <a:cubicBezTo>
                    <a:pt x="42768" y="45388"/>
                    <a:pt x="42827" y="45471"/>
                    <a:pt x="42899" y="45542"/>
                  </a:cubicBezTo>
                  <a:lnTo>
                    <a:pt x="44351" y="46971"/>
                  </a:lnTo>
                  <a:cubicBezTo>
                    <a:pt x="44595" y="47209"/>
                    <a:pt x="44914" y="47328"/>
                    <a:pt x="45234" y="47328"/>
                  </a:cubicBezTo>
                  <a:cubicBezTo>
                    <a:pt x="45554" y="47328"/>
                    <a:pt x="45875" y="47209"/>
                    <a:pt x="46125" y="46971"/>
                  </a:cubicBezTo>
                  <a:lnTo>
                    <a:pt x="47780" y="45340"/>
                  </a:lnTo>
                  <a:cubicBezTo>
                    <a:pt x="48280" y="44852"/>
                    <a:pt x="48280" y="44030"/>
                    <a:pt x="47780" y="43542"/>
                  </a:cubicBezTo>
                  <a:lnTo>
                    <a:pt x="46328" y="42113"/>
                  </a:lnTo>
                  <a:cubicBezTo>
                    <a:pt x="46256" y="42042"/>
                    <a:pt x="46173" y="41982"/>
                    <a:pt x="46102" y="41935"/>
                  </a:cubicBezTo>
                  <a:cubicBezTo>
                    <a:pt x="47042" y="40792"/>
                    <a:pt x="47876" y="39577"/>
                    <a:pt x="48590" y="38268"/>
                  </a:cubicBezTo>
                  <a:cubicBezTo>
                    <a:pt x="48673" y="38339"/>
                    <a:pt x="48769" y="38399"/>
                    <a:pt x="48864" y="38434"/>
                  </a:cubicBezTo>
                  <a:lnTo>
                    <a:pt x="50781" y="39232"/>
                  </a:lnTo>
                  <a:cubicBezTo>
                    <a:pt x="50939" y="39296"/>
                    <a:pt x="51102" y="39327"/>
                    <a:pt x="51262" y="39327"/>
                  </a:cubicBezTo>
                  <a:cubicBezTo>
                    <a:pt x="51753" y="39327"/>
                    <a:pt x="52217" y="39038"/>
                    <a:pt x="52424" y="38553"/>
                  </a:cubicBezTo>
                  <a:lnTo>
                    <a:pt x="53329" y="36446"/>
                  </a:lnTo>
                  <a:cubicBezTo>
                    <a:pt x="53603" y="35803"/>
                    <a:pt x="53293" y="35053"/>
                    <a:pt x="52638" y="34779"/>
                  </a:cubicBezTo>
                  <a:lnTo>
                    <a:pt x="50733" y="33993"/>
                  </a:lnTo>
                  <a:cubicBezTo>
                    <a:pt x="50626" y="33958"/>
                    <a:pt x="50531" y="33934"/>
                    <a:pt x="50424" y="33922"/>
                  </a:cubicBezTo>
                  <a:cubicBezTo>
                    <a:pt x="50864" y="32457"/>
                    <a:pt x="51174" y="30945"/>
                    <a:pt x="51328" y="29374"/>
                  </a:cubicBezTo>
                  <a:cubicBezTo>
                    <a:pt x="51436" y="29409"/>
                    <a:pt x="51555" y="29433"/>
                    <a:pt x="51674" y="29433"/>
                  </a:cubicBezTo>
                  <a:lnTo>
                    <a:pt x="53757" y="29433"/>
                  </a:lnTo>
                  <a:cubicBezTo>
                    <a:pt x="54460" y="29433"/>
                    <a:pt x="55019" y="28862"/>
                    <a:pt x="55019" y="28171"/>
                  </a:cubicBezTo>
                  <a:lnTo>
                    <a:pt x="55019" y="25897"/>
                  </a:lnTo>
                  <a:cubicBezTo>
                    <a:pt x="55019" y="25195"/>
                    <a:pt x="54460" y="24623"/>
                    <a:pt x="53757" y="24623"/>
                  </a:cubicBezTo>
                  <a:lnTo>
                    <a:pt x="51674" y="24623"/>
                  </a:lnTo>
                  <a:cubicBezTo>
                    <a:pt x="51555" y="24623"/>
                    <a:pt x="51436" y="24647"/>
                    <a:pt x="51317" y="24683"/>
                  </a:cubicBezTo>
                  <a:cubicBezTo>
                    <a:pt x="51186" y="23385"/>
                    <a:pt x="50936" y="22111"/>
                    <a:pt x="50590" y="20885"/>
                  </a:cubicBezTo>
                  <a:cubicBezTo>
                    <a:pt x="50709" y="20873"/>
                    <a:pt x="50828" y="20861"/>
                    <a:pt x="50947" y="20813"/>
                  </a:cubicBezTo>
                  <a:lnTo>
                    <a:pt x="52888" y="20087"/>
                  </a:lnTo>
                  <a:cubicBezTo>
                    <a:pt x="53543" y="19837"/>
                    <a:pt x="53876" y="19099"/>
                    <a:pt x="53626" y="18444"/>
                  </a:cubicBezTo>
                  <a:lnTo>
                    <a:pt x="52793" y="16313"/>
                  </a:lnTo>
                  <a:cubicBezTo>
                    <a:pt x="52599" y="15813"/>
                    <a:pt x="52117" y="15508"/>
                    <a:pt x="51611" y="15508"/>
                  </a:cubicBezTo>
                  <a:cubicBezTo>
                    <a:pt x="51465" y="15508"/>
                    <a:pt x="51317" y="15533"/>
                    <a:pt x="51174" y="15586"/>
                  </a:cubicBezTo>
                  <a:lnTo>
                    <a:pt x="49233" y="16313"/>
                  </a:lnTo>
                  <a:cubicBezTo>
                    <a:pt x="49102" y="16360"/>
                    <a:pt x="48995" y="16432"/>
                    <a:pt x="48888" y="16515"/>
                  </a:cubicBezTo>
                  <a:cubicBezTo>
                    <a:pt x="48090" y="14955"/>
                    <a:pt x="47126" y="13503"/>
                    <a:pt x="46018" y="12169"/>
                  </a:cubicBezTo>
                  <a:cubicBezTo>
                    <a:pt x="46125" y="12110"/>
                    <a:pt x="46233" y="12038"/>
                    <a:pt x="46328" y="11955"/>
                  </a:cubicBezTo>
                  <a:lnTo>
                    <a:pt x="47780" y="10526"/>
                  </a:lnTo>
                  <a:cubicBezTo>
                    <a:pt x="48280" y="10026"/>
                    <a:pt x="48280" y="9216"/>
                    <a:pt x="47780" y="8716"/>
                  </a:cubicBezTo>
                  <a:lnTo>
                    <a:pt x="46125" y="7097"/>
                  </a:lnTo>
                  <a:cubicBezTo>
                    <a:pt x="45875" y="6853"/>
                    <a:pt x="45554" y="6731"/>
                    <a:pt x="45234" y="6731"/>
                  </a:cubicBezTo>
                  <a:cubicBezTo>
                    <a:pt x="44914" y="6731"/>
                    <a:pt x="44595" y="6853"/>
                    <a:pt x="44351" y="7097"/>
                  </a:cubicBezTo>
                  <a:lnTo>
                    <a:pt x="42899" y="8526"/>
                  </a:lnTo>
                  <a:cubicBezTo>
                    <a:pt x="42792" y="8621"/>
                    <a:pt x="42720" y="8728"/>
                    <a:pt x="42661" y="8847"/>
                  </a:cubicBezTo>
                  <a:cubicBezTo>
                    <a:pt x="41613" y="8014"/>
                    <a:pt x="40494" y="7252"/>
                    <a:pt x="39315" y="6597"/>
                  </a:cubicBezTo>
                  <a:cubicBezTo>
                    <a:pt x="39398" y="6502"/>
                    <a:pt x="39470" y="6407"/>
                    <a:pt x="39517" y="6287"/>
                  </a:cubicBezTo>
                  <a:lnTo>
                    <a:pt x="40351" y="4454"/>
                  </a:lnTo>
                  <a:cubicBezTo>
                    <a:pt x="40637" y="3811"/>
                    <a:pt x="40339" y="3061"/>
                    <a:pt x="39696" y="2775"/>
                  </a:cubicBezTo>
                  <a:lnTo>
                    <a:pt x="37541" y="1835"/>
                  </a:lnTo>
                  <a:cubicBezTo>
                    <a:pt x="37379" y="1764"/>
                    <a:pt x="37209" y="1731"/>
                    <a:pt x="37042" y="1731"/>
                  </a:cubicBezTo>
                  <a:cubicBezTo>
                    <a:pt x="36560" y="1731"/>
                    <a:pt x="36098" y="2009"/>
                    <a:pt x="35886" y="2477"/>
                  </a:cubicBezTo>
                  <a:lnTo>
                    <a:pt x="35065" y="4311"/>
                  </a:lnTo>
                  <a:cubicBezTo>
                    <a:pt x="35005" y="4430"/>
                    <a:pt x="34981" y="4561"/>
                    <a:pt x="34969" y="4692"/>
                  </a:cubicBezTo>
                  <a:cubicBezTo>
                    <a:pt x="33350" y="4156"/>
                    <a:pt x="31659" y="3787"/>
                    <a:pt x="29909" y="3620"/>
                  </a:cubicBezTo>
                  <a:cubicBezTo>
                    <a:pt x="29933" y="3501"/>
                    <a:pt x="29957" y="3394"/>
                    <a:pt x="29957" y="3263"/>
                  </a:cubicBezTo>
                  <a:lnTo>
                    <a:pt x="29957" y="1275"/>
                  </a:lnTo>
                  <a:cubicBezTo>
                    <a:pt x="29957" y="572"/>
                    <a:pt x="29397" y="1"/>
                    <a:pt x="28695" y="1"/>
                  </a:cubicBezTo>
                  <a:close/>
                </a:path>
              </a:pathLst>
            </a:custGeom>
            <a:solidFill>
              <a:srgbClr val="F8A21C">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text 2">
  <p:cSld name="CUSTOM_3">
    <p:bg>
      <p:bgPr>
        <a:blipFill>
          <a:blip r:embed="rId2">
            <a:alphaModFix/>
          </a:blip>
          <a:stretch>
            <a:fillRect/>
          </a:stretch>
        </a:blipFill>
        <a:effectLst/>
      </p:bgPr>
    </p:bg>
    <p:spTree>
      <p:nvGrpSpPr>
        <p:cNvPr id="1" name="Shape 619"/>
        <p:cNvGrpSpPr/>
        <p:nvPr/>
      </p:nvGrpSpPr>
      <p:grpSpPr>
        <a:xfrm>
          <a:off x="0" y="0"/>
          <a:ext cx="0" cy="0"/>
          <a:chOff x="0" y="0"/>
          <a:chExt cx="0" cy="0"/>
        </a:xfrm>
      </p:grpSpPr>
      <p:grpSp>
        <p:nvGrpSpPr>
          <p:cNvPr id="620" name="Google Shape;620;p26"/>
          <p:cNvGrpSpPr/>
          <p:nvPr/>
        </p:nvGrpSpPr>
        <p:grpSpPr>
          <a:xfrm>
            <a:off x="7" y="2615642"/>
            <a:ext cx="4747773" cy="2528304"/>
            <a:chOff x="7" y="2615642"/>
            <a:chExt cx="4747773" cy="2528304"/>
          </a:xfrm>
        </p:grpSpPr>
        <p:sp>
          <p:nvSpPr>
            <p:cNvPr id="621" name="Google Shape;621;p26"/>
            <p:cNvSpPr/>
            <p:nvPr/>
          </p:nvSpPr>
          <p:spPr>
            <a:xfrm rot="10800000">
              <a:off x="2757913" y="2691275"/>
              <a:ext cx="1487765" cy="121975"/>
            </a:xfrm>
            <a:custGeom>
              <a:avLst/>
              <a:gdLst/>
              <a:ahLst/>
              <a:cxnLst/>
              <a:rect l="l" t="t" r="r" b="b"/>
              <a:pathLst>
                <a:path w="26635" h="2823" extrusionOk="0">
                  <a:moveTo>
                    <a:pt x="0" y="1"/>
                  </a:moveTo>
                  <a:lnTo>
                    <a:pt x="0" y="2822"/>
                  </a:lnTo>
                  <a:lnTo>
                    <a:pt x="26634" y="2822"/>
                  </a:lnTo>
                  <a:lnTo>
                    <a:pt x="26634"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6"/>
            <p:cNvSpPr/>
            <p:nvPr/>
          </p:nvSpPr>
          <p:spPr>
            <a:xfrm rot="5400000">
              <a:off x="1849623" y="3493399"/>
              <a:ext cx="951304" cy="122500"/>
            </a:xfrm>
            <a:custGeom>
              <a:avLst/>
              <a:gdLst/>
              <a:ahLst/>
              <a:cxnLst/>
              <a:rect l="l" t="t" r="r" b="b"/>
              <a:pathLst>
                <a:path w="6490" h="2835" extrusionOk="0">
                  <a:moveTo>
                    <a:pt x="0" y="0"/>
                  </a:moveTo>
                  <a:lnTo>
                    <a:pt x="0" y="2834"/>
                  </a:lnTo>
                  <a:lnTo>
                    <a:pt x="6489" y="2834"/>
                  </a:lnTo>
                  <a:lnTo>
                    <a:pt x="6489"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6"/>
            <p:cNvSpPr/>
            <p:nvPr/>
          </p:nvSpPr>
          <p:spPr>
            <a:xfrm rot="5400000">
              <a:off x="2137763" y="4119312"/>
              <a:ext cx="375041" cy="142023"/>
            </a:xfrm>
            <a:custGeom>
              <a:avLst/>
              <a:gdLst/>
              <a:ahLst/>
              <a:cxnLst/>
              <a:rect l="l" t="t" r="r" b="b"/>
              <a:pathLst>
                <a:path w="8680" h="3287" extrusionOk="0">
                  <a:moveTo>
                    <a:pt x="0" y="1"/>
                  </a:moveTo>
                  <a:lnTo>
                    <a:pt x="0" y="3287"/>
                  </a:lnTo>
                  <a:lnTo>
                    <a:pt x="8680" y="3287"/>
                  </a:lnTo>
                  <a:lnTo>
                    <a:pt x="8680" y="1"/>
                  </a:ln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6"/>
            <p:cNvSpPr/>
            <p:nvPr/>
          </p:nvSpPr>
          <p:spPr>
            <a:xfrm rot="5400000">
              <a:off x="2293850" y="3879316"/>
              <a:ext cx="62824" cy="246974"/>
            </a:xfrm>
            <a:custGeom>
              <a:avLst/>
              <a:gdLst/>
              <a:ahLst/>
              <a:cxnLst/>
              <a:rect l="l" t="t" r="r" b="b"/>
              <a:pathLst>
                <a:path w="1454" h="5716" extrusionOk="0">
                  <a:moveTo>
                    <a:pt x="727" y="0"/>
                  </a:moveTo>
                  <a:cubicBezTo>
                    <a:pt x="334" y="0"/>
                    <a:pt x="1" y="334"/>
                    <a:pt x="1" y="727"/>
                  </a:cubicBezTo>
                  <a:lnTo>
                    <a:pt x="1" y="4989"/>
                  </a:lnTo>
                  <a:cubicBezTo>
                    <a:pt x="1" y="5382"/>
                    <a:pt x="334" y="5715"/>
                    <a:pt x="727" y="5715"/>
                  </a:cubicBezTo>
                  <a:cubicBezTo>
                    <a:pt x="1132" y="5715"/>
                    <a:pt x="1453" y="5382"/>
                    <a:pt x="1453" y="4989"/>
                  </a:cubicBezTo>
                  <a:lnTo>
                    <a:pt x="1453" y="727"/>
                  </a:lnTo>
                  <a:cubicBezTo>
                    <a:pt x="1453" y="334"/>
                    <a:pt x="1132" y="0"/>
                    <a:pt x="727" y="0"/>
                  </a:cubicBez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6"/>
            <p:cNvSpPr/>
            <p:nvPr/>
          </p:nvSpPr>
          <p:spPr>
            <a:xfrm rot="5400000">
              <a:off x="3154937" y="2981477"/>
              <a:ext cx="443423" cy="443423"/>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6" name="Google Shape;626;p26"/>
            <p:cNvGrpSpPr/>
            <p:nvPr/>
          </p:nvGrpSpPr>
          <p:grpSpPr>
            <a:xfrm rot="5400000">
              <a:off x="3108240" y="3455303"/>
              <a:ext cx="656155" cy="693212"/>
              <a:chOff x="4366039" y="3724079"/>
              <a:chExt cx="641026" cy="652865"/>
            </a:xfrm>
          </p:grpSpPr>
          <p:sp>
            <p:nvSpPr>
              <p:cNvPr id="627" name="Google Shape;627;p26"/>
              <p:cNvSpPr/>
              <p:nvPr/>
            </p:nvSpPr>
            <p:spPr>
              <a:xfrm rot="5400000">
                <a:off x="4400519" y="3769360"/>
                <a:ext cx="570037" cy="559753"/>
              </a:xfrm>
              <a:custGeom>
                <a:avLst/>
                <a:gdLst/>
                <a:ahLst/>
                <a:cxnLst/>
                <a:rect l="l" t="t" r="r" b="b"/>
                <a:pathLst>
                  <a:path w="13193" h="12955" extrusionOk="0">
                    <a:moveTo>
                      <a:pt x="6597" y="918"/>
                    </a:moveTo>
                    <a:cubicBezTo>
                      <a:pt x="9728" y="918"/>
                      <a:pt x="12264" y="3406"/>
                      <a:pt x="12264" y="6478"/>
                    </a:cubicBezTo>
                    <a:cubicBezTo>
                      <a:pt x="12264" y="9550"/>
                      <a:pt x="9728" y="12038"/>
                      <a:pt x="6597" y="12038"/>
                    </a:cubicBezTo>
                    <a:cubicBezTo>
                      <a:pt x="3465" y="12038"/>
                      <a:pt x="941" y="9550"/>
                      <a:pt x="941" y="6478"/>
                    </a:cubicBezTo>
                    <a:cubicBezTo>
                      <a:pt x="941" y="3406"/>
                      <a:pt x="3465" y="918"/>
                      <a:pt x="6597" y="918"/>
                    </a:cubicBezTo>
                    <a:close/>
                    <a:moveTo>
                      <a:pt x="6597" y="1"/>
                    </a:moveTo>
                    <a:cubicBezTo>
                      <a:pt x="2953" y="1"/>
                      <a:pt x="0" y="2894"/>
                      <a:pt x="0" y="6478"/>
                    </a:cubicBezTo>
                    <a:cubicBezTo>
                      <a:pt x="0" y="10050"/>
                      <a:pt x="2953" y="12955"/>
                      <a:pt x="6597" y="12955"/>
                    </a:cubicBezTo>
                    <a:cubicBezTo>
                      <a:pt x="10240" y="12955"/>
                      <a:pt x="13193" y="10050"/>
                      <a:pt x="13193" y="6478"/>
                    </a:cubicBezTo>
                    <a:cubicBezTo>
                      <a:pt x="13193" y="2894"/>
                      <a:pt x="10240" y="1"/>
                      <a:pt x="6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6"/>
              <p:cNvSpPr/>
              <p:nvPr/>
            </p:nvSpPr>
            <p:spPr>
              <a:xfrm rot="5400000">
                <a:off x="4597523" y="3962778"/>
                <a:ext cx="176503" cy="173435"/>
              </a:xfrm>
              <a:custGeom>
                <a:avLst/>
                <a:gdLst/>
                <a:ahLst/>
                <a:cxnLst/>
                <a:rect l="l" t="t" r="r" b="b"/>
                <a:pathLst>
                  <a:path w="4085" h="4014" extrusionOk="0">
                    <a:moveTo>
                      <a:pt x="2037" y="668"/>
                    </a:moveTo>
                    <a:cubicBezTo>
                      <a:pt x="2787" y="668"/>
                      <a:pt x="3406" y="1275"/>
                      <a:pt x="3406" y="2013"/>
                    </a:cubicBezTo>
                    <a:cubicBezTo>
                      <a:pt x="3406" y="2751"/>
                      <a:pt x="2787" y="3346"/>
                      <a:pt x="2037" y="3346"/>
                    </a:cubicBezTo>
                    <a:cubicBezTo>
                      <a:pt x="1286" y="3346"/>
                      <a:pt x="667" y="2751"/>
                      <a:pt x="667" y="2013"/>
                    </a:cubicBezTo>
                    <a:cubicBezTo>
                      <a:pt x="667" y="1275"/>
                      <a:pt x="1286" y="668"/>
                      <a:pt x="2037" y="668"/>
                    </a:cubicBezTo>
                    <a:close/>
                    <a:moveTo>
                      <a:pt x="2037" y="1"/>
                    </a:moveTo>
                    <a:cubicBezTo>
                      <a:pt x="905" y="1"/>
                      <a:pt x="1" y="906"/>
                      <a:pt x="1" y="2013"/>
                    </a:cubicBezTo>
                    <a:cubicBezTo>
                      <a:pt x="1" y="3120"/>
                      <a:pt x="905" y="4013"/>
                      <a:pt x="2037" y="4013"/>
                    </a:cubicBezTo>
                    <a:cubicBezTo>
                      <a:pt x="3168" y="4013"/>
                      <a:pt x="4084" y="3120"/>
                      <a:pt x="4084" y="2013"/>
                    </a:cubicBezTo>
                    <a:cubicBezTo>
                      <a:pt x="4084" y="906"/>
                      <a:pt x="3168" y="1"/>
                      <a:pt x="20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6"/>
              <p:cNvSpPr/>
              <p:nvPr/>
            </p:nvSpPr>
            <p:spPr>
              <a:xfrm rot="5400000">
                <a:off x="4950960" y="4023485"/>
                <a:ext cx="58157" cy="54053"/>
              </a:xfrm>
              <a:custGeom>
                <a:avLst/>
                <a:gdLst/>
                <a:ahLst/>
                <a:cxnLst/>
                <a:rect l="l" t="t" r="r" b="b"/>
                <a:pathLst>
                  <a:path w="1346" h="1251" extrusionOk="0">
                    <a:moveTo>
                      <a:pt x="346" y="1"/>
                    </a:moveTo>
                    <a:cubicBezTo>
                      <a:pt x="155" y="1"/>
                      <a:pt x="1" y="155"/>
                      <a:pt x="1" y="346"/>
                    </a:cubicBezTo>
                    <a:lnTo>
                      <a:pt x="1" y="894"/>
                    </a:lnTo>
                    <a:cubicBezTo>
                      <a:pt x="1" y="1096"/>
                      <a:pt x="155" y="1251"/>
                      <a:pt x="346" y="1251"/>
                    </a:cubicBezTo>
                    <a:lnTo>
                      <a:pt x="1001" y="1251"/>
                    </a:lnTo>
                    <a:cubicBezTo>
                      <a:pt x="1191" y="1251"/>
                      <a:pt x="1346" y="1096"/>
                      <a:pt x="1346" y="894"/>
                    </a:cubicBezTo>
                    <a:lnTo>
                      <a:pt x="1346" y="346"/>
                    </a:lnTo>
                    <a:cubicBezTo>
                      <a:pt x="1346" y="155"/>
                      <a:pt x="1191" y="1"/>
                      <a:pt x="1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6"/>
              <p:cNvSpPr/>
              <p:nvPr/>
            </p:nvSpPr>
            <p:spPr>
              <a:xfrm rot="5400000">
                <a:off x="4363727" y="4023744"/>
                <a:ext cx="58157" cy="53534"/>
              </a:xfrm>
              <a:custGeom>
                <a:avLst/>
                <a:gdLst/>
                <a:ahLst/>
                <a:cxnLst/>
                <a:rect l="l" t="t" r="r" b="b"/>
                <a:pathLst>
                  <a:path w="1346" h="1239" extrusionOk="0">
                    <a:moveTo>
                      <a:pt x="346" y="0"/>
                    </a:moveTo>
                    <a:cubicBezTo>
                      <a:pt x="155" y="0"/>
                      <a:pt x="1" y="155"/>
                      <a:pt x="1" y="346"/>
                    </a:cubicBezTo>
                    <a:lnTo>
                      <a:pt x="1" y="893"/>
                    </a:lnTo>
                    <a:cubicBezTo>
                      <a:pt x="1" y="1084"/>
                      <a:pt x="155" y="1239"/>
                      <a:pt x="346" y="1239"/>
                    </a:cubicBezTo>
                    <a:lnTo>
                      <a:pt x="1001" y="1239"/>
                    </a:lnTo>
                    <a:cubicBezTo>
                      <a:pt x="1191" y="1239"/>
                      <a:pt x="1346" y="1084"/>
                      <a:pt x="1346" y="893"/>
                    </a:cubicBezTo>
                    <a:lnTo>
                      <a:pt x="1346" y="346"/>
                    </a:lnTo>
                    <a:cubicBezTo>
                      <a:pt x="1346" y="155"/>
                      <a:pt x="1191" y="0"/>
                      <a:pt x="10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6"/>
              <p:cNvSpPr/>
              <p:nvPr/>
            </p:nvSpPr>
            <p:spPr>
              <a:xfrm rot="5400000">
                <a:off x="4659007" y="4321098"/>
                <a:ext cx="54571" cy="57120"/>
              </a:xfrm>
              <a:custGeom>
                <a:avLst/>
                <a:gdLst/>
                <a:ahLst/>
                <a:cxnLst/>
                <a:rect l="l" t="t" r="r" b="b"/>
                <a:pathLst>
                  <a:path w="1263" h="1322" extrusionOk="0">
                    <a:moveTo>
                      <a:pt x="346" y="0"/>
                    </a:moveTo>
                    <a:cubicBezTo>
                      <a:pt x="156" y="0"/>
                      <a:pt x="1" y="155"/>
                      <a:pt x="1" y="346"/>
                    </a:cubicBezTo>
                    <a:lnTo>
                      <a:pt x="1" y="965"/>
                    </a:lnTo>
                    <a:cubicBezTo>
                      <a:pt x="1" y="1167"/>
                      <a:pt x="156" y="1322"/>
                      <a:pt x="346" y="1322"/>
                    </a:cubicBezTo>
                    <a:lnTo>
                      <a:pt x="918" y="1322"/>
                    </a:lnTo>
                    <a:cubicBezTo>
                      <a:pt x="1108" y="1322"/>
                      <a:pt x="1263" y="1167"/>
                      <a:pt x="1263" y="965"/>
                    </a:cubicBezTo>
                    <a:lnTo>
                      <a:pt x="1263" y="346"/>
                    </a:lnTo>
                    <a:cubicBezTo>
                      <a:pt x="1263" y="155"/>
                      <a:pt x="1108" y="0"/>
                      <a:pt x="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6"/>
              <p:cNvSpPr/>
              <p:nvPr/>
            </p:nvSpPr>
            <p:spPr>
              <a:xfrm rot="5400000">
                <a:off x="4658748" y="3723063"/>
                <a:ext cx="55090" cy="57120"/>
              </a:xfrm>
              <a:custGeom>
                <a:avLst/>
                <a:gdLst/>
                <a:ahLst/>
                <a:cxnLst/>
                <a:rect l="l" t="t" r="r" b="b"/>
                <a:pathLst>
                  <a:path w="1275" h="1322" extrusionOk="0">
                    <a:moveTo>
                      <a:pt x="358" y="0"/>
                    </a:moveTo>
                    <a:cubicBezTo>
                      <a:pt x="156" y="0"/>
                      <a:pt x="1" y="155"/>
                      <a:pt x="1" y="346"/>
                    </a:cubicBezTo>
                    <a:lnTo>
                      <a:pt x="1" y="965"/>
                    </a:lnTo>
                    <a:cubicBezTo>
                      <a:pt x="1" y="1167"/>
                      <a:pt x="156" y="1322"/>
                      <a:pt x="358" y="1322"/>
                    </a:cubicBezTo>
                    <a:lnTo>
                      <a:pt x="918" y="1322"/>
                    </a:lnTo>
                    <a:cubicBezTo>
                      <a:pt x="1120" y="1322"/>
                      <a:pt x="1275" y="1167"/>
                      <a:pt x="1275" y="965"/>
                    </a:cubicBezTo>
                    <a:lnTo>
                      <a:pt x="1275" y="346"/>
                    </a:lnTo>
                    <a:cubicBezTo>
                      <a:pt x="1275" y="155"/>
                      <a:pt x="1120" y="0"/>
                      <a:pt x="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6"/>
              <p:cNvSpPr/>
              <p:nvPr/>
            </p:nvSpPr>
            <p:spPr>
              <a:xfrm rot="5400000">
                <a:off x="4443964" y="4228893"/>
                <a:ext cx="69478" cy="66151"/>
              </a:xfrm>
              <a:custGeom>
                <a:avLst/>
                <a:gdLst/>
                <a:ahLst/>
                <a:cxnLst/>
                <a:rect l="l" t="t" r="r" b="b"/>
                <a:pathLst>
                  <a:path w="1608" h="1531" extrusionOk="0">
                    <a:moveTo>
                      <a:pt x="832" y="0"/>
                    </a:moveTo>
                    <a:cubicBezTo>
                      <a:pt x="744" y="0"/>
                      <a:pt x="655" y="33"/>
                      <a:pt x="583" y="99"/>
                    </a:cubicBezTo>
                    <a:lnTo>
                      <a:pt x="131" y="539"/>
                    </a:lnTo>
                    <a:cubicBezTo>
                      <a:pt x="0" y="682"/>
                      <a:pt x="0" y="896"/>
                      <a:pt x="131" y="1039"/>
                    </a:cubicBezTo>
                    <a:lnTo>
                      <a:pt x="536" y="1432"/>
                    </a:lnTo>
                    <a:cubicBezTo>
                      <a:pt x="601" y="1498"/>
                      <a:pt x="688" y="1530"/>
                      <a:pt x="775" y="1530"/>
                    </a:cubicBezTo>
                    <a:cubicBezTo>
                      <a:pt x="863" y="1530"/>
                      <a:pt x="953" y="1498"/>
                      <a:pt x="1024" y="1432"/>
                    </a:cubicBezTo>
                    <a:lnTo>
                      <a:pt x="1476" y="980"/>
                    </a:lnTo>
                    <a:cubicBezTo>
                      <a:pt x="1607" y="849"/>
                      <a:pt x="1607" y="622"/>
                      <a:pt x="1476" y="491"/>
                    </a:cubicBezTo>
                    <a:lnTo>
                      <a:pt x="1072" y="99"/>
                    </a:lnTo>
                    <a:cubicBezTo>
                      <a:pt x="1006" y="33"/>
                      <a:pt x="920" y="0"/>
                      <a:pt x="8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6"/>
              <p:cNvSpPr/>
              <p:nvPr/>
            </p:nvSpPr>
            <p:spPr>
              <a:xfrm rot="5400000">
                <a:off x="4859058" y="3806108"/>
                <a:ext cx="69996" cy="66496"/>
              </a:xfrm>
              <a:custGeom>
                <a:avLst/>
                <a:gdLst/>
                <a:ahLst/>
                <a:cxnLst/>
                <a:rect l="l" t="t" r="r" b="b"/>
                <a:pathLst>
                  <a:path w="1620" h="1539" extrusionOk="0">
                    <a:moveTo>
                      <a:pt x="834" y="0"/>
                    </a:moveTo>
                    <a:cubicBezTo>
                      <a:pt x="747" y="0"/>
                      <a:pt x="661" y="36"/>
                      <a:pt x="595" y="107"/>
                    </a:cubicBezTo>
                    <a:lnTo>
                      <a:pt x="131" y="548"/>
                    </a:lnTo>
                    <a:cubicBezTo>
                      <a:pt x="0" y="679"/>
                      <a:pt x="0" y="905"/>
                      <a:pt x="131" y="1048"/>
                    </a:cubicBezTo>
                    <a:lnTo>
                      <a:pt x="536" y="1441"/>
                    </a:lnTo>
                    <a:cubicBezTo>
                      <a:pt x="601" y="1506"/>
                      <a:pt x="691" y="1539"/>
                      <a:pt x="780" y="1539"/>
                    </a:cubicBezTo>
                    <a:cubicBezTo>
                      <a:pt x="869" y="1539"/>
                      <a:pt x="959" y="1506"/>
                      <a:pt x="1024" y="1441"/>
                    </a:cubicBezTo>
                    <a:lnTo>
                      <a:pt x="1477" y="988"/>
                    </a:lnTo>
                    <a:cubicBezTo>
                      <a:pt x="1619" y="857"/>
                      <a:pt x="1619" y="631"/>
                      <a:pt x="1477" y="500"/>
                    </a:cubicBezTo>
                    <a:lnTo>
                      <a:pt x="1072" y="107"/>
                    </a:lnTo>
                    <a:cubicBezTo>
                      <a:pt x="1006" y="36"/>
                      <a:pt x="920" y="0"/>
                      <a:pt x="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6"/>
              <p:cNvSpPr/>
              <p:nvPr/>
            </p:nvSpPr>
            <p:spPr>
              <a:xfrm rot="5400000">
                <a:off x="4443704" y="3806281"/>
                <a:ext cx="69996" cy="66151"/>
              </a:xfrm>
              <a:custGeom>
                <a:avLst/>
                <a:gdLst/>
                <a:ahLst/>
                <a:cxnLst/>
                <a:rect l="l" t="t" r="r" b="b"/>
                <a:pathLst>
                  <a:path w="1620" h="1531" extrusionOk="0">
                    <a:moveTo>
                      <a:pt x="780" y="0"/>
                    </a:moveTo>
                    <a:cubicBezTo>
                      <a:pt x="691" y="0"/>
                      <a:pt x="601" y="33"/>
                      <a:pt x="536" y="99"/>
                    </a:cubicBezTo>
                    <a:lnTo>
                      <a:pt x="131" y="491"/>
                    </a:lnTo>
                    <a:cubicBezTo>
                      <a:pt x="0" y="622"/>
                      <a:pt x="0" y="849"/>
                      <a:pt x="131" y="980"/>
                    </a:cubicBezTo>
                    <a:lnTo>
                      <a:pt x="595" y="1432"/>
                    </a:lnTo>
                    <a:cubicBezTo>
                      <a:pt x="661" y="1498"/>
                      <a:pt x="747" y="1530"/>
                      <a:pt x="834" y="1530"/>
                    </a:cubicBezTo>
                    <a:cubicBezTo>
                      <a:pt x="920" y="1530"/>
                      <a:pt x="1006" y="1498"/>
                      <a:pt x="1072" y="1432"/>
                    </a:cubicBezTo>
                    <a:lnTo>
                      <a:pt x="1477" y="1039"/>
                    </a:lnTo>
                    <a:cubicBezTo>
                      <a:pt x="1619" y="896"/>
                      <a:pt x="1619" y="682"/>
                      <a:pt x="1477" y="539"/>
                    </a:cubicBezTo>
                    <a:lnTo>
                      <a:pt x="1024" y="99"/>
                    </a:lnTo>
                    <a:cubicBezTo>
                      <a:pt x="959" y="33"/>
                      <a:pt x="869" y="0"/>
                      <a:pt x="7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6"/>
              <p:cNvSpPr/>
              <p:nvPr/>
            </p:nvSpPr>
            <p:spPr>
              <a:xfrm rot="5400000">
                <a:off x="4859317" y="4228721"/>
                <a:ext cx="69478" cy="66496"/>
              </a:xfrm>
              <a:custGeom>
                <a:avLst/>
                <a:gdLst/>
                <a:ahLst/>
                <a:cxnLst/>
                <a:rect l="l" t="t" r="r" b="b"/>
                <a:pathLst>
                  <a:path w="1608" h="1539" extrusionOk="0">
                    <a:moveTo>
                      <a:pt x="775" y="0"/>
                    </a:moveTo>
                    <a:cubicBezTo>
                      <a:pt x="688" y="0"/>
                      <a:pt x="601" y="36"/>
                      <a:pt x="536" y="107"/>
                    </a:cubicBezTo>
                    <a:lnTo>
                      <a:pt x="131" y="500"/>
                    </a:lnTo>
                    <a:cubicBezTo>
                      <a:pt x="0" y="631"/>
                      <a:pt x="0" y="857"/>
                      <a:pt x="131" y="988"/>
                    </a:cubicBezTo>
                    <a:lnTo>
                      <a:pt x="583" y="1441"/>
                    </a:lnTo>
                    <a:cubicBezTo>
                      <a:pt x="655" y="1506"/>
                      <a:pt x="744" y="1539"/>
                      <a:pt x="832" y="1539"/>
                    </a:cubicBezTo>
                    <a:cubicBezTo>
                      <a:pt x="920" y="1539"/>
                      <a:pt x="1006" y="1506"/>
                      <a:pt x="1072" y="1441"/>
                    </a:cubicBezTo>
                    <a:lnTo>
                      <a:pt x="1476" y="1048"/>
                    </a:lnTo>
                    <a:cubicBezTo>
                      <a:pt x="1607" y="905"/>
                      <a:pt x="1607" y="679"/>
                      <a:pt x="1476" y="548"/>
                    </a:cubicBezTo>
                    <a:lnTo>
                      <a:pt x="1024" y="107"/>
                    </a:lnTo>
                    <a:cubicBezTo>
                      <a:pt x="953" y="36"/>
                      <a:pt x="863" y="0"/>
                      <a:pt x="7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6"/>
              <p:cNvSpPr/>
              <p:nvPr/>
            </p:nvSpPr>
            <p:spPr>
              <a:xfrm rot="5400000">
                <a:off x="4548159" y="3739504"/>
                <a:ext cx="66928" cy="63904"/>
              </a:xfrm>
              <a:custGeom>
                <a:avLst/>
                <a:gdLst/>
                <a:ahLst/>
                <a:cxnLst/>
                <a:rect l="l" t="t" r="r" b="b"/>
                <a:pathLst>
                  <a:path w="1549" h="1479" extrusionOk="0">
                    <a:moveTo>
                      <a:pt x="930" y="0"/>
                    </a:moveTo>
                    <a:cubicBezTo>
                      <a:pt x="886" y="0"/>
                      <a:pt x="841" y="8"/>
                      <a:pt x="798" y="26"/>
                    </a:cubicBezTo>
                    <a:lnTo>
                      <a:pt x="274" y="216"/>
                    </a:lnTo>
                    <a:cubicBezTo>
                      <a:pt x="84" y="288"/>
                      <a:pt x="0" y="490"/>
                      <a:pt x="72" y="669"/>
                    </a:cubicBezTo>
                    <a:lnTo>
                      <a:pt x="298" y="1252"/>
                    </a:lnTo>
                    <a:cubicBezTo>
                      <a:pt x="353" y="1390"/>
                      <a:pt x="479" y="1478"/>
                      <a:pt x="616" y="1478"/>
                    </a:cubicBezTo>
                    <a:cubicBezTo>
                      <a:pt x="657" y="1478"/>
                      <a:pt x="698" y="1471"/>
                      <a:pt x="738" y="1454"/>
                    </a:cubicBezTo>
                    <a:lnTo>
                      <a:pt x="1274" y="1252"/>
                    </a:lnTo>
                    <a:cubicBezTo>
                      <a:pt x="1453" y="1192"/>
                      <a:pt x="1548" y="990"/>
                      <a:pt x="1477" y="800"/>
                    </a:cubicBezTo>
                    <a:lnTo>
                      <a:pt x="1250" y="216"/>
                    </a:lnTo>
                    <a:cubicBezTo>
                      <a:pt x="1196" y="81"/>
                      <a:pt x="1067" y="0"/>
                      <a:pt x="9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6"/>
              <p:cNvSpPr/>
              <p:nvPr/>
            </p:nvSpPr>
            <p:spPr>
              <a:xfrm rot="5400000">
                <a:off x="4757780" y="4297637"/>
                <a:ext cx="66928" cy="63947"/>
              </a:xfrm>
              <a:custGeom>
                <a:avLst/>
                <a:gdLst/>
                <a:ahLst/>
                <a:cxnLst/>
                <a:rect l="l" t="t" r="r" b="b"/>
                <a:pathLst>
                  <a:path w="1549" h="1480" extrusionOk="0">
                    <a:moveTo>
                      <a:pt x="928" y="1"/>
                    </a:moveTo>
                    <a:cubicBezTo>
                      <a:pt x="888" y="1"/>
                      <a:pt x="849" y="7"/>
                      <a:pt x="810" y="20"/>
                    </a:cubicBezTo>
                    <a:lnTo>
                      <a:pt x="274" y="222"/>
                    </a:lnTo>
                    <a:cubicBezTo>
                      <a:pt x="96" y="294"/>
                      <a:pt x="1" y="496"/>
                      <a:pt x="72" y="675"/>
                    </a:cubicBezTo>
                    <a:lnTo>
                      <a:pt x="298" y="1258"/>
                    </a:lnTo>
                    <a:cubicBezTo>
                      <a:pt x="354" y="1398"/>
                      <a:pt x="491" y="1480"/>
                      <a:pt x="633" y="1480"/>
                    </a:cubicBezTo>
                    <a:cubicBezTo>
                      <a:pt x="672" y="1480"/>
                      <a:pt x="712" y="1473"/>
                      <a:pt x="751" y="1461"/>
                    </a:cubicBezTo>
                    <a:lnTo>
                      <a:pt x="1286" y="1258"/>
                    </a:lnTo>
                    <a:cubicBezTo>
                      <a:pt x="1465" y="1187"/>
                      <a:pt x="1548" y="984"/>
                      <a:pt x="1477" y="806"/>
                    </a:cubicBezTo>
                    <a:lnTo>
                      <a:pt x="1251" y="222"/>
                    </a:lnTo>
                    <a:cubicBezTo>
                      <a:pt x="1204" y="82"/>
                      <a:pt x="1070" y="1"/>
                      <a:pt x="9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6"/>
              <p:cNvSpPr/>
              <p:nvPr/>
            </p:nvSpPr>
            <p:spPr>
              <a:xfrm rot="5400000">
                <a:off x="4766248" y="3742550"/>
                <a:ext cx="67447" cy="64466"/>
              </a:xfrm>
              <a:custGeom>
                <a:avLst/>
                <a:gdLst/>
                <a:ahLst/>
                <a:cxnLst/>
                <a:rect l="l" t="t" r="r" b="b"/>
                <a:pathLst>
                  <a:path w="1561" h="1492" extrusionOk="0">
                    <a:moveTo>
                      <a:pt x="644" y="0"/>
                    </a:moveTo>
                    <a:cubicBezTo>
                      <a:pt x="510" y="0"/>
                      <a:pt x="385" y="81"/>
                      <a:pt x="322" y="216"/>
                    </a:cubicBezTo>
                    <a:lnTo>
                      <a:pt x="84" y="788"/>
                    </a:lnTo>
                    <a:cubicBezTo>
                      <a:pt x="1" y="966"/>
                      <a:pt x="84" y="1169"/>
                      <a:pt x="263" y="1240"/>
                    </a:cubicBezTo>
                    <a:lnTo>
                      <a:pt x="786" y="1466"/>
                    </a:lnTo>
                    <a:cubicBezTo>
                      <a:pt x="830" y="1483"/>
                      <a:pt x="874" y="1492"/>
                      <a:pt x="918" y="1492"/>
                    </a:cubicBezTo>
                    <a:cubicBezTo>
                      <a:pt x="1055" y="1492"/>
                      <a:pt x="1185" y="1411"/>
                      <a:pt x="1239" y="1276"/>
                    </a:cubicBezTo>
                    <a:lnTo>
                      <a:pt x="1489" y="704"/>
                    </a:lnTo>
                    <a:cubicBezTo>
                      <a:pt x="1560" y="526"/>
                      <a:pt x="1477" y="311"/>
                      <a:pt x="1298" y="240"/>
                    </a:cubicBezTo>
                    <a:lnTo>
                      <a:pt x="775" y="26"/>
                    </a:lnTo>
                    <a:cubicBezTo>
                      <a:pt x="731" y="8"/>
                      <a:pt x="687" y="0"/>
                      <a:pt x="6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6"/>
              <p:cNvSpPr/>
              <p:nvPr/>
            </p:nvSpPr>
            <p:spPr>
              <a:xfrm rot="5400000">
                <a:off x="4539107" y="4294223"/>
                <a:ext cx="67404" cy="64077"/>
              </a:xfrm>
              <a:custGeom>
                <a:avLst/>
                <a:gdLst/>
                <a:ahLst/>
                <a:cxnLst/>
                <a:rect l="l" t="t" r="r" b="b"/>
                <a:pathLst>
                  <a:path w="1560" h="1483" extrusionOk="0">
                    <a:moveTo>
                      <a:pt x="641" y="0"/>
                    </a:moveTo>
                    <a:cubicBezTo>
                      <a:pt x="504" y="0"/>
                      <a:pt x="376" y="79"/>
                      <a:pt x="322" y="205"/>
                    </a:cubicBezTo>
                    <a:lnTo>
                      <a:pt x="72" y="788"/>
                    </a:lnTo>
                    <a:cubicBezTo>
                      <a:pt x="0" y="967"/>
                      <a:pt x="84" y="1169"/>
                      <a:pt x="262" y="1240"/>
                    </a:cubicBezTo>
                    <a:lnTo>
                      <a:pt x="786" y="1455"/>
                    </a:lnTo>
                    <a:cubicBezTo>
                      <a:pt x="832" y="1473"/>
                      <a:pt x="880" y="1482"/>
                      <a:pt x="926" y="1482"/>
                    </a:cubicBezTo>
                    <a:cubicBezTo>
                      <a:pt x="1060" y="1482"/>
                      <a:pt x="1185" y="1409"/>
                      <a:pt x="1238" y="1276"/>
                    </a:cubicBezTo>
                    <a:lnTo>
                      <a:pt x="1488" y="693"/>
                    </a:lnTo>
                    <a:cubicBezTo>
                      <a:pt x="1560" y="514"/>
                      <a:pt x="1477" y="312"/>
                      <a:pt x="1298" y="240"/>
                    </a:cubicBezTo>
                    <a:lnTo>
                      <a:pt x="774" y="26"/>
                    </a:lnTo>
                    <a:cubicBezTo>
                      <a:pt x="730" y="9"/>
                      <a:pt x="685" y="0"/>
                      <a:pt x="6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6"/>
              <p:cNvSpPr/>
              <p:nvPr/>
            </p:nvSpPr>
            <p:spPr>
              <a:xfrm rot="5400000">
                <a:off x="4922660" y="3904578"/>
                <a:ext cx="69478" cy="62435"/>
              </a:xfrm>
              <a:custGeom>
                <a:avLst/>
                <a:gdLst/>
                <a:ahLst/>
                <a:cxnLst/>
                <a:rect l="l" t="t" r="r" b="b"/>
                <a:pathLst>
                  <a:path w="1608" h="1445" extrusionOk="0">
                    <a:moveTo>
                      <a:pt x="991" y="0"/>
                    </a:moveTo>
                    <a:cubicBezTo>
                      <a:pt x="947" y="0"/>
                      <a:pt x="901" y="9"/>
                      <a:pt x="858" y="26"/>
                    </a:cubicBezTo>
                    <a:lnTo>
                      <a:pt x="262" y="264"/>
                    </a:lnTo>
                    <a:cubicBezTo>
                      <a:pt x="84" y="336"/>
                      <a:pt x="1" y="550"/>
                      <a:pt x="72" y="717"/>
                    </a:cubicBezTo>
                    <a:lnTo>
                      <a:pt x="286" y="1229"/>
                    </a:lnTo>
                    <a:cubicBezTo>
                      <a:pt x="349" y="1364"/>
                      <a:pt x="481" y="1445"/>
                      <a:pt x="614" y="1445"/>
                    </a:cubicBezTo>
                    <a:cubicBezTo>
                      <a:pt x="656" y="1445"/>
                      <a:pt x="698" y="1436"/>
                      <a:pt x="739" y="1419"/>
                    </a:cubicBezTo>
                    <a:lnTo>
                      <a:pt x="1346" y="1169"/>
                    </a:lnTo>
                    <a:cubicBezTo>
                      <a:pt x="1525" y="1098"/>
                      <a:pt x="1608" y="895"/>
                      <a:pt x="1525" y="717"/>
                    </a:cubicBezTo>
                    <a:lnTo>
                      <a:pt x="1310" y="205"/>
                    </a:lnTo>
                    <a:cubicBezTo>
                      <a:pt x="1256" y="79"/>
                      <a:pt x="1128" y="0"/>
                      <a:pt x="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6"/>
              <p:cNvSpPr/>
              <p:nvPr/>
            </p:nvSpPr>
            <p:spPr>
              <a:xfrm rot="5400000">
                <a:off x="4380686" y="4134291"/>
                <a:ext cx="69002" cy="62435"/>
              </a:xfrm>
              <a:custGeom>
                <a:avLst/>
                <a:gdLst/>
                <a:ahLst/>
                <a:cxnLst/>
                <a:rect l="l" t="t" r="r" b="b"/>
                <a:pathLst>
                  <a:path w="1597" h="1445" extrusionOk="0">
                    <a:moveTo>
                      <a:pt x="989" y="0"/>
                    </a:moveTo>
                    <a:cubicBezTo>
                      <a:pt x="946" y="0"/>
                      <a:pt x="902" y="9"/>
                      <a:pt x="858" y="26"/>
                    </a:cubicBezTo>
                    <a:lnTo>
                      <a:pt x="263" y="264"/>
                    </a:lnTo>
                    <a:cubicBezTo>
                      <a:pt x="84" y="336"/>
                      <a:pt x="1" y="550"/>
                      <a:pt x="72" y="717"/>
                    </a:cubicBezTo>
                    <a:lnTo>
                      <a:pt x="286" y="1229"/>
                    </a:lnTo>
                    <a:cubicBezTo>
                      <a:pt x="340" y="1364"/>
                      <a:pt x="470" y="1445"/>
                      <a:pt x="607" y="1445"/>
                    </a:cubicBezTo>
                    <a:cubicBezTo>
                      <a:pt x="651" y="1445"/>
                      <a:pt x="696" y="1437"/>
                      <a:pt x="739" y="1419"/>
                    </a:cubicBezTo>
                    <a:lnTo>
                      <a:pt x="1334" y="1169"/>
                    </a:lnTo>
                    <a:cubicBezTo>
                      <a:pt x="1513" y="1098"/>
                      <a:pt x="1596" y="895"/>
                      <a:pt x="1525" y="717"/>
                    </a:cubicBezTo>
                    <a:lnTo>
                      <a:pt x="1310" y="205"/>
                    </a:lnTo>
                    <a:cubicBezTo>
                      <a:pt x="1247" y="79"/>
                      <a:pt x="1123" y="0"/>
                      <a:pt x="9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6"/>
              <p:cNvSpPr/>
              <p:nvPr/>
            </p:nvSpPr>
            <p:spPr>
              <a:xfrm rot="5400000">
                <a:off x="4920218" y="4139994"/>
                <a:ext cx="69478" cy="62824"/>
              </a:xfrm>
              <a:custGeom>
                <a:avLst/>
                <a:gdLst/>
                <a:ahLst/>
                <a:cxnLst/>
                <a:rect l="l" t="t" r="r" b="b"/>
                <a:pathLst>
                  <a:path w="1608" h="1454" extrusionOk="0">
                    <a:moveTo>
                      <a:pt x="617" y="1"/>
                    </a:moveTo>
                    <a:cubicBezTo>
                      <a:pt x="485" y="1"/>
                      <a:pt x="362" y="78"/>
                      <a:pt x="310" y="200"/>
                    </a:cubicBezTo>
                    <a:lnTo>
                      <a:pt x="84" y="712"/>
                    </a:lnTo>
                    <a:cubicBezTo>
                      <a:pt x="1" y="879"/>
                      <a:pt x="84" y="1093"/>
                      <a:pt x="263" y="1165"/>
                    </a:cubicBezTo>
                    <a:lnTo>
                      <a:pt x="846" y="1427"/>
                    </a:lnTo>
                    <a:cubicBezTo>
                      <a:pt x="892" y="1445"/>
                      <a:pt x="940" y="1454"/>
                      <a:pt x="986" y="1454"/>
                    </a:cubicBezTo>
                    <a:cubicBezTo>
                      <a:pt x="1120" y="1454"/>
                      <a:pt x="1245" y="1380"/>
                      <a:pt x="1298" y="1248"/>
                    </a:cubicBezTo>
                    <a:lnTo>
                      <a:pt x="1525" y="748"/>
                    </a:lnTo>
                    <a:cubicBezTo>
                      <a:pt x="1608" y="569"/>
                      <a:pt x="1525" y="367"/>
                      <a:pt x="1358" y="284"/>
                    </a:cubicBezTo>
                    <a:lnTo>
                      <a:pt x="763" y="34"/>
                    </a:lnTo>
                    <a:cubicBezTo>
                      <a:pt x="715" y="11"/>
                      <a:pt x="665" y="1"/>
                      <a:pt x="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6"/>
              <p:cNvSpPr/>
              <p:nvPr/>
            </p:nvSpPr>
            <p:spPr>
              <a:xfrm rot="5400000">
                <a:off x="4383128" y="3898183"/>
                <a:ext cx="69478" cy="62867"/>
              </a:xfrm>
              <a:custGeom>
                <a:avLst/>
                <a:gdLst/>
                <a:ahLst/>
                <a:cxnLst/>
                <a:rect l="l" t="t" r="r" b="b"/>
                <a:pathLst>
                  <a:path w="1608" h="1455" extrusionOk="0">
                    <a:moveTo>
                      <a:pt x="617" y="1"/>
                    </a:moveTo>
                    <a:cubicBezTo>
                      <a:pt x="485" y="1"/>
                      <a:pt x="362" y="78"/>
                      <a:pt x="310" y="200"/>
                    </a:cubicBezTo>
                    <a:lnTo>
                      <a:pt x="84" y="712"/>
                    </a:lnTo>
                    <a:cubicBezTo>
                      <a:pt x="1" y="879"/>
                      <a:pt x="84" y="1093"/>
                      <a:pt x="263" y="1165"/>
                    </a:cubicBezTo>
                    <a:lnTo>
                      <a:pt x="846" y="1427"/>
                    </a:lnTo>
                    <a:cubicBezTo>
                      <a:pt x="892" y="1445"/>
                      <a:pt x="940" y="1454"/>
                      <a:pt x="987" y="1454"/>
                    </a:cubicBezTo>
                    <a:cubicBezTo>
                      <a:pt x="1121" y="1454"/>
                      <a:pt x="1249" y="1381"/>
                      <a:pt x="1310" y="1248"/>
                    </a:cubicBezTo>
                    <a:lnTo>
                      <a:pt x="1537" y="748"/>
                    </a:lnTo>
                    <a:cubicBezTo>
                      <a:pt x="1608" y="569"/>
                      <a:pt x="1525" y="367"/>
                      <a:pt x="1358" y="284"/>
                    </a:cubicBezTo>
                    <a:lnTo>
                      <a:pt x="763" y="34"/>
                    </a:lnTo>
                    <a:cubicBezTo>
                      <a:pt x="715" y="11"/>
                      <a:pt x="665" y="1"/>
                      <a:pt x="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6"/>
              <p:cNvSpPr/>
              <p:nvPr/>
            </p:nvSpPr>
            <p:spPr>
              <a:xfrm rot="5400000">
                <a:off x="4834689" y="3964852"/>
                <a:ext cx="30375" cy="178533"/>
              </a:xfrm>
              <a:custGeom>
                <a:avLst/>
                <a:gdLst/>
                <a:ahLst/>
                <a:cxnLst/>
                <a:rect l="l" t="t" r="r" b="b"/>
                <a:pathLst>
                  <a:path w="703" h="4132" extrusionOk="0">
                    <a:moveTo>
                      <a:pt x="0" y="0"/>
                    </a:moveTo>
                    <a:lnTo>
                      <a:pt x="0" y="4132"/>
                    </a:lnTo>
                    <a:lnTo>
                      <a:pt x="703" y="4132"/>
                    </a:lnTo>
                    <a:lnTo>
                      <a:pt x="7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6"/>
              <p:cNvSpPr/>
              <p:nvPr/>
            </p:nvSpPr>
            <p:spPr>
              <a:xfrm rot="5400000">
                <a:off x="4535283" y="3846010"/>
                <a:ext cx="172916" cy="114241"/>
              </a:xfrm>
              <a:custGeom>
                <a:avLst/>
                <a:gdLst/>
                <a:ahLst/>
                <a:cxnLst/>
                <a:rect l="l" t="t" r="r" b="b"/>
                <a:pathLst>
                  <a:path w="4002" h="2644" extrusionOk="0">
                    <a:moveTo>
                      <a:pt x="3644" y="1"/>
                    </a:moveTo>
                    <a:lnTo>
                      <a:pt x="1" y="2049"/>
                    </a:lnTo>
                    <a:lnTo>
                      <a:pt x="346" y="2644"/>
                    </a:lnTo>
                    <a:lnTo>
                      <a:pt x="4001" y="596"/>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6"/>
              <p:cNvSpPr/>
              <p:nvPr/>
            </p:nvSpPr>
            <p:spPr>
              <a:xfrm rot="5400000">
                <a:off x="4538091" y="4138482"/>
                <a:ext cx="172398" cy="114241"/>
              </a:xfrm>
              <a:custGeom>
                <a:avLst/>
                <a:gdLst/>
                <a:ahLst/>
                <a:cxnLst/>
                <a:rect l="l" t="t" r="r" b="b"/>
                <a:pathLst>
                  <a:path w="3990" h="2644" extrusionOk="0">
                    <a:moveTo>
                      <a:pt x="346" y="0"/>
                    </a:moveTo>
                    <a:lnTo>
                      <a:pt x="1" y="596"/>
                    </a:lnTo>
                    <a:lnTo>
                      <a:pt x="3644" y="2643"/>
                    </a:lnTo>
                    <a:lnTo>
                      <a:pt x="3989" y="2048"/>
                    </a:lnTo>
                    <a:lnTo>
                      <a:pt x="3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8" name="Google Shape;648;p26"/>
            <p:cNvSpPr/>
            <p:nvPr/>
          </p:nvSpPr>
          <p:spPr>
            <a:xfrm rot="5400000">
              <a:off x="3637776" y="2951949"/>
              <a:ext cx="707523" cy="705648"/>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6"/>
            <p:cNvSpPr/>
            <p:nvPr/>
          </p:nvSpPr>
          <p:spPr>
            <a:xfrm rot="5400000">
              <a:off x="633775" y="4198411"/>
              <a:ext cx="122493" cy="1390028"/>
            </a:xfrm>
            <a:custGeom>
              <a:avLst/>
              <a:gdLst/>
              <a:ahLst/>
              <a:cxnLst/>
              <a:rect l="l" t="t" r="r" b="b"/>
              <a:pathLst>
                <a:path w="2835" h="32171" extrusionOk="0">
                  <a:moveTo>
                    <a:pt x="1" y="0"/>
                  </a:moveTo>
                  <a:lnTo>
                    <a:pt x="1" y="32171"/>
                  </a:lnTo>
                  <a:lnTo>
                    <a:pt x="2835" y="32171"/>
                  </a:lnTo>
                  <a:lnTo>
                    <a:pt x="2835"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6"/>
            <p:cNvSpPr/>
            <p:nvPr/>
          </p:nvSpPr>
          <p:spPr>
            <a:xfrm rot="5400000">
              <a:off x="2372571" y="4535430"/>
              <a:ext cx="1091702" cy="122450"/>
            </a:xfrm>
            <a:custGeom>
              <a:avLst/>
              <a:gdLst/>
              <a:ahLst/>
              <a:cxnLst/>
              <a:rect l="l" t="t" r="r" b="b"/>
              <a:pathLst>
                <a:path w="26635" h="2834" extrusionOk="0">
                  <a:moveTo>
                    <a:pt x="0" y="0"/>
                  </a:moveTo>
                  <a:lnTo>
                    <a:pt x="0" y="2834"/>
                  </a:lnTo>
                  <a:lnTo>
                    <a:pt x="26634" y="2834"/>
                  </a:lnTo>
                  <a:lnTo>
                    <a:pt x="26634"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6"/>
            <p:cNvSpPr/>
            <p:nvPr/>
          </p:nvSpPr>
          <p:spPr>
            <a:xfrm rot="5400000">
              <a:off x="1257257" y="4262739"/>
              <a:ext cx="793323" cy="122507"/>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6"/>
            <p:cNvSpPr/>
            <p:nvPr/>
          </p:nvSpPr>
          <p:spPr>
            <a:xfrm rot="5400000">
              <a:off x="1285560" y="4526096"/>
              <a:ext cx="377115" cy="498528"/>
            </a:xfrm>
            <a:custGeom>
              <a:avLst/>
              <a:gdLst/>
              <a:ahLst/>
              <a:cxnLst/>
              <a:rect l="l" t="t" r="r" b="b"/>
              <a:pathLst>
                <a:path w="8728" h="11538" extrusionOk="0">
                  <a:moveTo>
                    <a:pt x="1" y="0"/>
                  </a:moveTo>
                  <a:lnTo>
                    <a:pt x="1" y="3274"/>
                  </a:lnTo>
                  <a:lnTo>
                    <a:pt x="1275" y="3274"/>
                  </a:lnTo>
                  <a:cubicBezTo>
                    <a:pt x="5215" y="3274"/>
                    <a:pt x="5454" y="5001"/>
                    <a:pt x="5454" y="8954"/>
                  </a:cubicBezTo>
                  <a:lnTo>
                    <a:pt x="5454" y="11537"/>
                  </a:lnTo>
                  <a:lnTo>
                    <a:pt x="8728" y="11537"/>
                  </a:lnTo>
                  <a:lnTo>
                    <a:pt x="8728" y="8954"/>
                  </a:lnTo>
                  <a:cubicBezTo>
                    <a:pt x="8728" y="3191"/>
                    <a:pt x="7025" y="0"/>
                    <a:pt x="1275"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6"/>
            <p:cNvSpPr/>
            <p:nvPr/>
          </p:nvSpPr>
          <p:spPr>
            <a:xfrm rot="5400000">
              <a:off x="1614823" y="4455603"/>
              <a:ext cx="71033" cy="265510"/>
            </a:xfrm>
            <a:custGeom>
              <a:avLst/>
              <a:gdLst/>
              <a:ahLst/>
              <a:cxnLst/>
              <a:rect l="l" t="t" r="r" b="b"/>
              <a:pathLst>
                <a:path w="1644" h="6145" extrusionOk="0">
                  <a:moveTo>
                    <a:pt x="822" y="1"/>
                  </a:moveTo>
                  <a:cubicBezTo>
                    <a:pt x="358" y="1"/>
                    <a:pt x="1" y="370"/>
                    <a:pt x="1" y="822"/>
                  </a:cubicBezTo>
                  <a:lnTo>
                    <a:pt x="1" y="5335"/>
                  </a:lnTo>
                  <a:cubicBezTo>
                    <a:pt x="1" y="5787"/>
                    <a:pt x="358" y="6145"/>
                    <a:pt x="822" y="6145"/>
                  </a:cubicBezTo>
                  <a:cubicBezTo>
                    <a:pt x="1275" y="6145"/>
                    <a:pt x="1644" y="5787"/>
                    <a:pt x="1644" y="5335"/>
                  </a:cubicBezTo>
                  <a:lnTo>
                    <a:pt x="1644" y="822"/>
                  </a:lnTo>
                  <a:cubicBezTo>
                    <a:pt x="1644" y="370"/>
                    <a:pt x="1275" y="1"/>
                    <a:pt x="822"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6"/>
            <p:cNvSpPr/>
            <p:nvPr/>
          </p:nvSpPr>
          <p:spPr>
            <a:xfrm rot="5400000">
              <a:off x="1092163" y="4861516"/>
              <a:ext cx="265467" cy="71033"/>
            </a:xfrm>
            <a:custGeom>
              <a:avLst/>
              <a:gdLst/>
              <a:ahLst/>
              <a:cxnLst/>
              <a:rect l="l" t="t" r="r" b="b"/>
              <a:pathLst>
                <a:path w="6144" h="1644" extrusionOk="0">
                  <a:moveTo>
                    <a:pt x="822" y="1"/>
                  </a:moveTo>
                  <a:cubicBezTo>
                    <a:pt x="369" y="1"/>
                    <a:pt x="0" y="370"/>
                    <a:pt x="0" y="822"/>
                  </a:cubicBezTo>
                  <a:cubicBezTo>
                    <a:pt x="0" y="1275"/>
                    <a:pt x="369" y="1644"/>
                    <a:pt x="822" y="1644"/>
                  </a:cubicBezTo>
                  <a:lnTo>
                    <a:pt x="5322" y="1644"/>
                  </a:lnTo>
                  <a:cubicBezTo>
                    <a:pt x="5787" y="1644"/>
                    <a:pt x="6144" y="1275"/>
                    <a:pt x="6144" y="822"/>
                  </a:cubicBezTo>
                  <a:cubicBezTo>
                    <a:pt x="6144" y="370"/>
                    <a:pt x="5787" y="1"/>
                    <a:pt x="5322"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6"/>
            <p:cNvSpPr/>
            <p:nvPr/>
          </p:nvSpPr>
          <p:spPr>
            <a:xfrm rot="5400000">
              <a:off x="2312934" y="2620783"/>
              <a:ext cx="377115" cy="498528"/>
            </a:xfrm>
            <a:custGeom>
              <a:avLst/>
              <a:gdLst/>
              <a:ahLst/>
              <a:cxnLst/>
              <a:rect l="l" t="t" r="r" b="b"/>
              <a:pathLst>
                <a:path w="8728" h="11538" extrusionOk="0">
                  <a:moveTo>
                    <a:pt x="1" y="1"/>
                  </a:moveTo>
                  <a:lnTo>
                    <a:pt x="1" y="2584"/>
                  </a:lnTo>
                  <a:cubicBezTo>
                    <a:pt x="1" y="8335"/>
                    <a:pt x="1703" y="11538"/>
                    <a:pt x="7454" y="11538"/>
                  </a:cubicBezTo>
                  <a:lnTo>
                    <a:pt x="8728" y="11538"/>
                  </a:lnTo>
                  <a:lnTo>
                    <a:pt x="8728" y="8263"/>
                  </a:lnTo>
                  <a:lnTo>
                    <a:pt x="7454" y="8263"/>
                  </a:lnTo>
                  <a:cubicBezTo>
                    <a:pt x="3513" y="8263"/>
                    <a:pt x="3275" y="6537"/>
                    <a:pt x="3275" y="2584"/>
                  </a:cubicBezTo>
                  <a:lnTo>
                    <a:pt x="3275" y="1"/>
                  </a:lnTo>
                  <a:close/>
                </a:path>
              </a:pathLst>
            </a:custGeom>
            <a:solidFill>
              <a:srgbClr val="D76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6"/>
            <p:cNvSpPr/>
            <p:nvPr/>
          </p:nvSpPr>
          <p:spPr>
            <a:xfrm rot="5400000">
              <a:off x="2290293" y="2924316"/>
              <a:ext cx="70515" cy="265985"/>
            </a:xfrm>
            <a:custGeom>
              <a:avLst/>
              <a:gdLst/>
              <a:ahLst/>
              <a:cxnLst/>
              <a:rect l="l" t="t" r="r" b="b"/>
              <a:pathLst>
                <a:path w="1632" h="6156" extrusionOk="0">
                  <a:moveTo>
                    <a:pt x="810" y="0"/>
                  </a:moveTo>
                  <a:cubicBezTo>
                    <a:pt x="358" y="0"/>
                    <a:pt x="1" y="369"/>
                    <a:pt x="1" y="822"/>
                  </a:cubicBezTo>
                  <a:lnTo>
                    <a:pt x="1" y="5334"/>
                  </a:lnTo>
                  <a:cubicBezTo>
                    <a:pt x="1" y="5787"/>
                    <a:pt x="358" y="6156"/>
                    <a:pt x="810" y="6156"/>
                  </a:cubicBezTo>
                  <a:cubicBezTo>
                    <a:pt x="1275" y="6156"/>
                    <a:pt x="1632" y="5787"/>
                    <a:pt x="1632" y="5334"/>
                  </a:cubicBezTo>
                  <a:lnTo>
                    <a:pt x="1632" y="822"/>
                  </a:lnTo>
                  <a:cubicBezTo>
                    <a:pt x="1632" y="369"/>
                    <a:pt x="1275" y="0"/>
                    <a:pt x="810" y="0"/>
                  </a:cubicBezTo>
                  <a:close/>
                </a:path>
              </a:pathLst>
            </a:custGeom>
            <a:solidFill>
              <a:srgbClr val="D76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6"/>
            <p:cNvSpPr/>
            <p:nvPr/>
          </p:nvSpPr>
          <p:spPr>
            <a:xfrm rot="5400000">
              <a:off x="2617979" y="2712859"/>
              <a:ext cx="265510" cy="71076"/>
            </a:xfrm>
            <a:custGeom>
              <a:avLst/>
              <a:gdLst/>
              <a:ahLst/>
              <a:cxnLst/>
              <a:rect l="l" t="t" r="r" b="b"/>
              <a:pathLst>
                <a:path w="6145" h="1645" extrusionOk="0">
                  <a:moveTo>
                    <a:pt x="822" y="1"/>
                  </a:moveTo>
                  <a:cubicBezTo>
                    <a:pt x="358" y="1"/>
                    <a:pt x="1" y="370"/>
                    <a:pt x="1" y="823"/>
                  </a:cubicBezTo>
                  <a:cubicBezTo>
                    <a:pt x="1" y="1275"/>
                    <a:pt x="358" y="1644"/>
                    <a:pt x="822" y="1644"/>
                  </a:cubicBezTo>
                  <a:lnTo>
                    <a:pt x="5323" y="1644"/>
                  </a:lnTo>
                  <a:cubicBezTo>
                    <a:pt x="5775" y="1644"/>
                    <a:pt x="6144" y="1275"/>
                    <a:pt x="6144" y="823"/>
                  </a:cubicBezTo>
                  <a:cubicBezTo>
                    <a:pt x="6144" y="370"/>
                    <a:pt x="5775" y="1"/>
                    <a:pt x="5323" y="1"/>
                  </a:cubicBezTo>
                  <a:close/>
                </a:path>
              </a:pathLst>
            </a:custGeom>
            <a:solidFill>
              <a:srgbClr val="D76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6"/>
            <p:cNvSpPr/>
            <p:nvPr/>
          </p:nvSpPr>
          <p:spPr>
            <a:xfrm rot="5400000">
              <a:off x="1651614" y="3489246"/>
              <a:ext cx="377115" cy="499047"/>
            </a:xfrm>
            <a:custGeom>
              <a:avLst/>
              <a:gdLst/>
              <a:ahLst/>
              <a:cxnLst/>
              <a:rect l="l" t="t" r="r" b="b"/>
              <a:pathLst>
                <a:path w="8728" h="11550" extrusionOk="0">
                  <a:moveTo>
                    <a:pt x="0" y="1"/>
                  </a:moveTo>
                  <a:lnTo>
                    <a:pt x="0" y="2596"/>
                  </a:lnTo>
                  <a:cubicBezTo>
                    <a:pt x="0" y="8347"/>
                    <a:pt x="1703" y="11550"/>
                    <a:pt x="7454" y="11550"/>
                  </a:cubicBezTo>
                  <a:lnTo>
                    <a:pt x="8728" y="11550"/>
                  </a:lnTo>
                  <a:lnTo>
                    <a:pt x="8728" y="8276"/>
                  </a:lnTo>
                  <a:lnTo>
                    <a:pt x="7454" y="8276"/>
                  </a:lnTo>
                  <a:cubicBezTo>
                    <a:pt x="3513" y="8276"/>
                    <a:pt x="3275" y="6549"/>
                    <a:pt x="3275" y="2596"/>
                  </a:cubicBezTo>
                  <a:lnTo>
                    <a:pt x="3275"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6"/>
            <p:cNvSpPr/>
            <p:nvPr/>
          </p:nvSpPr>
          <p:spPr>
            <a:xfrm rot="5400000">
              <a:off x="1628714" y="3793038"/>
              <a:ext cx="70515" cy="265985"/>
            </a:xfrm>
            <a:custGeom>
              <a:avLst/>
              <a:gdLst/>
              <a:ahLst/>
              <a:cxnLst/>
              <a:rect l="l" t="t" r="r" b="b"/>
              <a:pathLst>
                <a:path w="1632" h="6156" extrusionOk="0">
                  <a:moveTo>
                    <a:pt x="810" y="0"/>
                  </a:moveTo>
                  <a:cubicBezTo>
                    <a:pt x="358" y="0"/>
                    <a:pt x="0" y="370"/>
                    <a:pt x="0" y="822"/>
                  </a:cubicBezTo>
                  <a:lnTo>
                    <a:pt x="0" y="5334"/>
                  </a:lnTo>
                  <a:cubicBezTo>
                    <a:pt x="0" y="5787"/>
                    <a:pt x="358" y="6156"/>
                    <a:pt x="810" y="6156"/>
                  </a:cubicBezTo>
                  <a:cubicBezTo>
                    <a:pt x="1274" y="6156"/>
                    <a:pt x="1632" y="5787"/>
                    <a:pt x="1632" y="5334"/>
                  </a:cubicBezTo>
                  <a:lnTo>
                    <a:pt x="1632" y="822"/>
                  </a:lnTo>
                  <a:cubicBezTo>
                    <a:pt x="1632" y="370"/>
                    <a:pt x="1274" y="0"/>
                    <a:pt x="810"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6"/>
            <p:cNvSpPr/>
            <p:nvPr/>
          </p:nvSpPr>
          <p:spPr>
            <a:xfrm rot="5400000">
              <a:off x="2549034" y="3612474"/>
              <a:ext cx="499047" cy="377634"/>
            </a:xfrm>
            <a:custGeom>
              <a:avLst/>
              <a:gdLst/>
              <a:ahLst/>
              <a:cxnLst/>
              <a:rect l="l" t="t" r="r" b="b"/>
              <a:pathLst>
                <a:path w="11550" h="8740" extrusionOk="0">
                  <a:moveTo>
                    <a:pt x="8954" y="0"/>
                  </a:moveTo>
                  <a:cubicBezTo>
                    <a:pt x="3203" y="0"/>
                    <a:pt x="0" y="1715"/>
                    <a:pt x="0" y="7466"/>
                  </a:cubicBezTo>
                  <a:lnTo>
                    <a:pt x="0" y="8740"/>
                  </a:lnTo>
                  <a:lnTo>
                    <a:pt x="3274" y="8740"/>
                  </a:lnTo>
                  <a:lnTo>
                    <a:pt x="3274" y="7466"/>
                  </a:lnTo>
                  <a:cubicBezTo>
                    <a:pt x="3274" y="3513"/>
                    <a:pt x="5001" y="3275"/>
                    <a:pt x="8954" y="3275"/>
                  </a:cubicBezTo>
                  <a:lnTo>
                    <a:pt x="11549" y="3275"/>
                  </a:lnTo>
                  <a:lnTo>
                    <a:pt x="11549"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1" name="Google Shape;661;p26"/>
            <p:cNvGrpSpPr/>
            <p:nvPr/>
          </p:nvGrpSpPr>
          <p:grpSpPr>
            <a:xfrm>
              <a:off x="2029210" y="3484363"/>
              <a:ext cx="592677" cy="273720"/>
              <a:chOff x="2029210" y="3484363"/>
              <a:chExt cx="592677" cy="273720"/>
            </a:xfrm>
          </p:grpSpPr>
          <p:sp>
            <p:nvSpPr>
              <p:cNvPr id="662" name="Google Shape;662;p26"/>
              <p:cNvSpPr/>
              <p:nvPr/>
            </p:nvSpPr>
            <p:spPr>
              <a:xfrm rot="5400000">
                <a:off x="2264123" y="3392748"/>
                <a:ext cx="121975" cy="454379"/>
              </a:xfrm>
              <a:custGeom>
                <a:avLst/>
                <a:gdLst/>
                <a:ahLst/>
                <a:cxnLst/>
                <a:rect l="l" t="t" r="r" b="b"/>
                <a:pathLst>
                  <a:path w="2823" h="18718" extrusionOk="0">
                    <a:moveTo>
                      <a:pt x="1" y="1"/>
                    </a:moveTo>
                    <a:lnTo>
                      <a:pt x="1" y="18717"/>
                    </a:lnTo>
                    <a:lnTo>
                      <a:pt x="2823" y="18717"/>
                    </a:lnTo>
                    <a:lnTo>
                      <a:pt x="2823" y="1"/>
                    </a:ln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6"/>
              <p:cNvSpPr/>
              <p:nvPr/>
            </p:nvSpPr>
            <p:spPr>
              <a:xfrm rot="5400000">
                <a:off x="1931972" y="3581602"/>
                <a:ext cx="265510" cy="71033"/>
              </a:xfrm>
              <a:custGeom>
                <a:avLst/>
                <a:gdLst/>
                <a:ahLst/>
                <a:cxnLst/>
                <a:rect l="l" t="t" r="r" b="b"/>
                <a:pathLst>
                  <a:path w="6145" h="1644" extrusionOk="0">
                    <a:moveTo>
                      <a:pt x="822" y="0"/>
                    </a:moveTo>
                    <a:cubicBezTo>
                      <a:pt x="358" y="0"/>
                      <a:pt x="0" y="369"/>
                      <a:pt x="0" y="822"/>
                    </a:cubicBezTo>
                    <a:cubicBezTo>
                      <a:pt x="0" y="1274"/>
                      <a:pt x="358" y="1643"/>
                      <a:pt x="822" y="1643"/>
                    </a:cubicBezTo>
                    <a:lnTo>
                      <a:pt x="5323" y="1643"/>
                    </a:lnTo>
                    <a:cubicBezTo>
                      <a:pt x="5382" y="1643"/>
                      <a:pt x="5442" y="1643"/>
                      <a:pt x="5489" y="1631"/>
                    </a:cubicBezTo>
                    <a:cubicBezTo>
                      <a:pt x="5858" y="1560"/>
                      <a:pt x="6144" y="1227"/>
                      <a:pt x="6144" y="822"/>
                    </a:cubicBezTo>
                    <a:cubicBezTo>
                      <a:pt x="6144" y="369"/>
                      <a:pt x="5775" y="0"/>
                      <a:pt x="5323"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6"/>
              <p:cNvSpPr/>
              <p:nvPr/>
            </p:nvSpPr>
            <p:spPr>
              <a:xfrm rot="5400000">
                <a:off x="2453378" y="3589574"/>
                <a:ext cx="265985" cy="71033"/>
              </a:xfrm>
              <a:custGeom>
                <a:avLst/>
                <a:gdLst/>
                <a:ahLst/>
                <a:cxnLst/>
                <a:rect l="l" t="t" r="r" b="b"/>
                <a:pathLst>
                  <a:path w="6156" h="1644" extrusionOk="0">
                    <a:moveTo>
                      <a:pt x="822" y="0"/>
                    </a:moveTo>
                    <a:cubicBezTo>
                      <a:pt x="369" y="0"/>
                      <a:pt x="0" y="369"/>
                      <a:pt x="0" y="822"/>
                    </a:cubicBezTo>
                    <a:cubicBezTo>
                      <a:pt x="0" y="1274"/>
                      <a:pt x="369" y="1643"/>
                      <a:pt x="822" y="1643"/>
                    </a:cubicBezTo>
                    <a:lnTo>
                      <a:pt x="5334" y="1643"/>
                    </a:lnTo>
                    <a:cubicBezTo>
                      <a:pt x="5739" y="1643"/>
                      <a:pt x="6084" y="1346"/>
                      <a:pt x="6144" y="953"/>
                    </a:cubicBezTo>
                    <a:cubicBezTo>
                      <a:pt x="6144" y="905"/>
                      <a:pt x="6156" y="870"/>
                      <a:pt x="6156" y="822"/>
                    </a:cubicBezTo>
                    <a:cubicBezTo>
                      <a:pt x="6156" y="369"/>
                      <a:pt x="5786" y="0"/>
                      <a:pt x="5334"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5" name="Google Shape;665;p26"/>
            <p:cNvSpPr/>
            <p:nvPr/>
          </p:nvSpPr>
          <p:spPr>
            <a:xfrm rot="5400000">
              <a:off x="2884713" y="3917778"/>
              <a:ext cx="71033" cy="265985"/>
            </a:xfrm>
            <a:custGeom>
              <a:avLst/>
              <a:gdLst/>
              <a:ahLst/>
              <a:cxnLst/>
              <a:rect l="l" t="t" r="r" b="b"/>
              <a:pathLst>
                <a:path w="1644" h="6156" extrusionOk="0">
                  <a:moveTo>
                    <a:pt x="822" y="0"/>
                  </a:moveTo>
                  <a:cubicBezTo>
                    <a:pt x="370" y="0"/>
                    <a:pt x="1" y="370"/>
                    <a:pt x="1" y="822"/>
                  </a:cubicBezTo>
                  <a:lnTo>
                    <a:pt x="1" y="5334"/>
                  </a:lnTo>
                  <a:cubicBezTo>
                    <a:pt x="1" y="5787"/>
                    <a:pt x="358" y="6156"/>
                    <a:pt x="822" y="6156"/>
                  </a:cubicBezTo>
                  <a:cubicBezTo>
                    <a:pt x="1275" y="6156"/>
                    <a:pt x="1644" y="5787"/>
                    <a:pt x="1644" y="5334"/>
                  </a:cubicBezTo>
                  <a:lnTo>
                    <a:pt x="1644" y="822"/>
                  </a:lnTo>
                  <a:cubicBezTo>
                    <a:pt x="1644" y="370"/>
                    <a:pt x="1275" y="0"/>
                    <a:pt x="822"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6"/>
            <p:cNvSpPr/>
            <p:nvPr/>
          </p:nvSpPr>
          <p:spPr>
            <a:xfrm rot="10800000">
              <a:off x="4556375" y="3147544"/>
              <a:ext cx="121975" cy="1996402"/>
            </a:xfrm>
            <a:custGeom>
              <a:avLst/>
              <a:gdLst/>
              <a:ahLst/>
              <a:cxnLst/>
              <a:rect l="l" t="t" r="r" b="b"/>
              <a:pathLst>
                <a:path w="2823" h="31838" extrusionOk="0">
                  <a:moveTo>
                    <a:pt x="1" y="0"/>
                  </a:moveTo>
                  <a:lnTo>
                    <a:pt x="1" y="31838"/>
                  </a:lnTo>
                  <a:lnTo>
                    <a:pt x="2823" y="31838"/>
                  </a:lnTo>
                  <a:lnTo>
                    <a:pt x="2823"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6"/>
            <p:cNvSpPr/>
            <p:nvPr/>
          </p:nvSpPr>
          <p:spPr>
            <a:xfrm rot="5400000">
              <a:off x="2225342" y="2024217"/>
              <a:ext cx="122500" cy="4567316"/>
            </a:xfrm>
            <a:custGeom>
              <a:avLst/>
              <a:gdLst/>
              <a:ahLst/>
              <a:cxnLst/>
              <a:rect l="l" t="t" r="r" b="b"/>
              <a:pathLst>
                <a:path w="2835" h="118956" extrusionOk="0">
                  <a:moveTo>
                    <a:pt x="1" y="0"/>
                  </a:moveTo>
                  <a:lnTo>
                    <a:pt x="1" y="118955"/>
                  </a:lnTo>
                  <a:lnTo>
                    <a:pt x="2834" y="118955"/>
                  </a:lnTo>
                  <a:lnTo>
                    <a:pt x="2834"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6"/>
            <p:cNvSpPr/>
            <p:nvPr/>
          </p:nvSpPr>
          <p:spPr>
            <a:xfrm rot="10800000">
              <a:off x="4125247" y="2681505"/>
              <a:ext cx="562864" cy="634329"/>
            </a:xfrm>
            <a:custGeom>
              <a:avLst/>
              <a:gdLst/>
              <a:ahLst/>
              <a:cxnLst/>
              <a:rect l="l" t="t" r="r" b="b"/>
              <a:pathLst>
                <a:path w="13027" h="14681" extrusionOk="0">
                  <a:moveTo>
                    <a:pt x="1" y="0"/>
                  </a:moveTo>
                  <a:lnTo>
                    <a:pt x="1" y="4239"/>
                  </a:lnTo>
                  <a:cubicBezTo>
                    <a:pt x="1" y="10001"/>
                    <a:pt x="4692" y="14681"/>
                    <a:pt x="10442" y="14681"/>
                  </a:cubicBezTo>
                  <a:lnTo>
                    <a:pt x="13026" y="14681"/>
                  </a:lnTo>
                  <a:lnTo>
                    <a:pt x="13026" y="11406"/>
                  </a:lnTo>
                  <a:lnTo>
                    <a:pt x="10442" y="11406"/>
                  </a:lnTo>
                  <a:cubicBezTo>
                    <a:pt x="6490" y="11406"/>
                    <a:pt x="3275" y="8192"/>
                    <a:pt x="3275" y="4239"/>
                  </a:cubicBezTo>
                  <a:lnTo>
                    <a:pt x="3275" y="0"/>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6"/>
            <p:cNvSpPr/>
            <p:nvPr/>
          </p:nvSpPr>
          <p:spPr>
            <a:xfrm rot="10800000">
              <a:off x="4481752" y="3279281"/>
              <a:ext cx="266029" cy="71033"/>
            </a:xfrm>
            <a:custGeom>
              <a:avLst/>
              <a:gdLst/>
              <a:ahLst/>
              <a:cxnLst/>
              <a:rect l="l" t="t" r="r" b="b"/>
              <a:pathLst>
                <a:path w="6157" h="1644" extrusionOk="0">
                  <a:moveTo>
                    <a:pt x="822" y="1"/>
                  </a:moveTo>
                  <a:cubicBezTo>
                    <a:pt x="370" y="1"/>
                    <a:pt x="1" y="370"/>
                    <a:pt x="1" y="822"/>
                  </a:cubicBezTo>
                  <a:cubicBezTo>
                    <a:pt x="1" y="1275"/>
                    <a:pt x="370" y="1644"/>
                    <a:pt x="822" y="1644"/>
                  </a:cubicBezTo>
                  <a:lnTo>
                    <a:pt x="5335" y="1644"/>
                  </a:lnTo>
                  <a:cubicBezTo>
                    <a:pt x="5787" y="1644"/>
                    <a:pt x="6156" y="1275"/>
                    <a:pt x="6156" y="822"/>
                  </a:cubicBezTo>
                  <a:cubicBezTo>
                    <a:pt x="6156" y="370"/>
                    <a:pt x="5787" y="1"/>
                    <a:pt x="5335"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6"/>
            <p:cNvSpPr/>
            <p:nvPr/>
          </p:nvSpPr>
          <p:spPr>
            <a:xfrm rot="10800000">
              <a:off x="4089774" y="2615657"/>
              <a:ext cx="71033" cy="265467"/>
            </a:xfrm>
            <a:custGeom>
              <a:avLst/>
              <a:gdLst/>
              <a:ahLst/>
              <a:cxnLst/>
              <a:rect l="l" t="t" r="r" b="b"/>
              <a:pathLst>
                <a:path w="1644" h="6144" extrusionOk="0">
                  <a:moveTo>
                    <a:pt x="822" y="0"/>
                  </a:moveTo>
                  <a:cubicBezTo>
                    <a:pt x="370" y="0"/>
                    <a:pt x="1" y="357"/>
                    <a:pt x="1" y="810"/>
                  </a:cubicBezTo>
                  <a:lnTo>
                    <a:pt x="1" y="5322"/>
                  </a:lnTo>
                  <a:cubicBezTo>
                    <a:pt x="1" y="5775"/>
                    <a:pt x="370" y="6144"/>
                    <a:pt x="822" y="6144"/>
                  </a:cubicBezTo>
                  <a:cubicBezTo>
                    <a:pt x="1286" y="6144"/>
                    <a:pt x="1644" y="5775"/>
                    <a:pt x="1644" y="5322"/>
                  </a:cubicBezTo>
                  <a:lnTo>
                    <a:pt x="1644" y="810"/>
                  </a:lnTo>
                  <a:cubicBezTo>
                    <a:pt x="1644" y="357"/>
                    <a:pt x="1286" y="0"/>
                    <a:pt x="822"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6"/>
            <p:cNvSpPr/>
            <p:nvPr/>
          </p:nvSpPr>
          <p:spPr>
            <a:xfrm rot="5400000">
              <a:off x="2266111" y="3966768"/>
              <a:ext cx="141505" cy="680648"/>
            </a:xfrm>
            <a:custGeom>
              <a:avLst/>
              <a:gdLst/>
              <a:ahLst/>
              <a:cxnLst/>
              <a:rect l="l" t="t" r="r" b="b"/>
              <a:pathLst>
                <a:path w="3275" h="15753" extrusionOk="0">
                  <a:moveTo>
                    <a:pt x="1" y="1"/>
                  </a:moveTo>
                  <a:lnTo>
                    <a:pt x="1" y="15753"/>
                  </a:lnTo>
                  <a:lnTo>
                    <a:pt x="3275" y="15753"/>
                  </a:lnTo>
                  <a:lnTo>
                    <a:pt x="3275" y="1"/>
                  </a:ln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6"/>
            <p:cNvSpPr/>
            <p:nvPr/>
          </p:nvSpPr>
          <p:spPr>
            <a:xfrm rot="5400000">
              <a:off x="1876660" y="4275982"/>
              <a:ext cx="246456" cy="62262"/>
            </a:xfrm>
            <a:custGeom>
              <a:avLst/>
              <a:gdLst/>
              <a:ahLst/>
              <a:cxnLst/>
              <a:rect l="l" t="t" r="r" b="b"/>
              <a:pathLst>
                <a:path w="5704" h="1441" extrusionOk="0">
                  <a:moveTo>
                    <a:pt x="726" y="0"/>
                  </a:moveTo>
                  <a:cubicBezTo>
                    <a:pt x="322" y="0"/>
                    <a:pt x="0" y="322"/>
                    <a:pt x="0" y="726"/>
                  </a:cubicBezTo>
                  <a:cubicBezTo>
                    <a:pt x="0" y="1119"/>
                    <a:pt x="322" y="1441"/>
                    <a:pt x="726" y="1441"/>
                  </a:cubicBezTo>
                  <a:lnTo>
                    <a:pt x="4989" y="1441"/>
                  </a:lnTo>
                  <a:cubicBezTo>
                    <a:pt x="5382" y="1441"/>
                    <a:pt x="5703" y="1119"/>
                    <a:pt x="5703" y="726"/>
                  </a:cubicBezTo>
                  <a:cubicBezTo>
                    <a:pt x="5703" y="322"/>
                    <a:pt x="5382" y="0"/>
                    <a:pt x="4989" y="0"/>
                  </a:cubicBez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6"/>
            <p:cNvSpPr/>
            <p:nvPr/>
          </p:nvSpPr>
          <p:spPr>
            <a:xfrm rot="5400000">
              <a:off x="2554176" y="4275961"/>
              <a:ext cx="246456" cy="62305"/>
            </a:xfrm>
            <a:custGeom>
              <a:avLst/>
              <a:gdLst/>
              <a:ahLst/>
              <a:cxnLst/>
              <a:rect l="l" t="t" r="r" b="b"/>
              <a:pathLst>
                <a:path w="5704" h="1442" extrusionOk="0">
                  <a:moveTo>
                    <a:pt x="726" y="1"/>
                  </a:moveTo>
                  <a:cubicBezTo>
                    <a:pt x="322" y="1"/>
                    <a:pt x="0" y="322"/>
                    <a:pt x="0" y="727"/>
                  </a:cubicBezTo>
                  <a:cubicBezTo>
                    <a:pt x="0" y="1120"/>
                    <a:pt x="322" y="1441"/>
                    <a:pt x="726" y="1441"/>
                  </a:cubicBezTo>
                  <a:lnTo>
                    <a:pt x="4989" y="1441"/>
                  </a:lnTo>
                  <a:cubicBezTo>
                    <a:pt x="5382" y="1441"/>
                    <a:pt x="5703" y="1120"/>
                    <a:pt x="5703" y="727"/>
                  </a:cubicBezTo>
                  <a:cubicBezTo>
                    <a:pt x="5703" y="322"/>
                    <a:pt x="5382" y="1"/>
                    <a:pt x="4989" y="1"/>
                  </a:cubicBez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6"/>
            <p:cNvSpPr/>
            <p:nvPr/>
          </p:nvSpPr>
          <p:spPr>
            <a:xfrm rot="10800000">
              <a:off x="3287834" y="4468478"/>
              <a:ext cx="471764" cy="471764"/>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6"/>
            <p:cNvSpPr/>
            <p:nvPr/>
          </p:nvSpPr>
          <p:spPr>
            <a:xfrm rot="10800000">
              <a:off x="3771254" y="4606568"/>
              <a:ext cx="476948" cy="475683"/>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6" name="Google Shape;676;p26"/>
          <p:cNvSpPr txBox="1">
            <a:spLocks noGrp="1"/>
          </p:cNvSpPr>
          <p:nvPr>
            <p:ph type="ctrTitle"/>
          </p:nvPr>
        </p:nvSpPr>
        <p:spPr>
          <a:xfrm>
            <a:off x="709350" y="1001800"/>
            <a:ext cx="7725300" cy="11058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Clr>
                <a:schemeClr val="lt2"/>
              </a:buClr>
              <a:buSzPts val="8500"/>
              <a:buNone/>
              <a:defRPr sz="8500">
                <a:solidFill>
                  <a:schemeClr val="lt2"/>
                </a:solidFill>
              </a:defRPr>
            </a:lvl1pPr>
            <a:lvl2pPr lvl="1" algn="r" rtl="0">
              <a:lnSpc>
                <a:spcPct val="80000"/>
              </a:lnSpc>
              <a:spcBef>
                <a:spcPts val="0"/>
              </a:spcBef>
              <a:spcAft>
                <a:spcPts val="0"/>
              </a:spcAft>
              <a:buClr>
                <a:schemeClr val="lt2"/>
              </a:buClr>
              <a:buSzPts val="8500"/>
              <a:buNone/>
              <a:defRPr sz="8500">
                <a:solidFill>
                  <a:schemeClr val="lt2"/>
                </a:solidFill>
              </a:defRPr>
            </a:lvl2pPr>
            <a:lvl3pPr lvl="2" algn="r" rtl="0">
              <a:lnSpc>
                <a:spcPct val="80000"/>
              </a:lnSpc>
              <a:spcBef>
                <a:spcPts val="0"/>
              </a:spcBef>
              <a:spcAft>
                <a:spcPts val="0"/>
              </a:spcAft>
              <a:buClr>
                <a:schemeClr val="lt2"/>
              </a:buClr>
              <a:buSzPts val="8500"/>
              <a:buNone/>
              <a:defRPr sz="8500">
                <a:solidFill>
                  <a:schemeClr val="lt2"/>
                </a:solidFill>
              </a:defRPr>
            </a:lvl3pPr>
            <a:lvl4pPr lvl="3" algn="r" rtl="0">
              <a:lnSpc>
                <a:spcPct val="80000"/>
              </a:lnSpc>
              <a:spcBef>
                <a:spcPts val="0"/>
              </a:spcBef>
              <a:spcAft>
                <a:spcPts val="0"/>
              </a:spcAft>
              <a:buClr>
                <a:schemeClr val="lt2"/>
              </a:buClr>
              <a:buSzPts val="8500"/>
              <a:buNone/>
              <a:defRPr sz="8500">
                <a:solidFill>
                  <a:schemeClr val="lt2"/>
                </a:solidFill>
              </a:defRPr>
            </a:lvl4pPr>
            <a:lvl5pPr lvl="4" algn="r" rtl="0">
              <a:lnSpc>
                <a:spcPct val="80000"/>
              </a:lnSpc>
              <a:spcBef>
                <a:spcPts val="0"/>
              </a:spcBef>
              <a:spcAft>
                <a:spcPts val="0"/>
              </a:spcAft>
              <a:buClr>
                <a:schemeClr val="lt2"/>
              </a:buClr>
              <a:buSzPts val="8500"/>
              <a:buNone/>
              <a:defRPr sz="8500">
                <a:solidFill>
                  <a:schemeClr val="lt2"/>
                </a:solidFill>
              </a:defRPr>
            </a:lvl5pPr>
            <a:lvl6pPr lvl="5" algn="r" rtl="0">
              <a:lnSpc>
                <a:spcPct val="80000"/>
              </a:lnSpc>
              <a:spcBef>
                <a:spcPts val="0"/>
              </a:spcBef>
              <a:spcAft>
                <a:spcPts val="0"/>
              </a:spcAft>
              <a:buClr>
                <a:schemeClr val="lt2"/>
              </a:buClr>
              <a:buSzPts val="8500"/>
              <a:buNone/>
              <a:defRPr sz="8500">
                <a:solidFill>
                  <a:schemeClr val="lt2"/>
                </a:solidFill>
              </a:defRPr>
            </a:lvl6pPr>
            <a:lvl7pPr lvl="6" algn="r" rtl="0">
              <a:lnSpc>
                <a:spcPct val="80000"/>
              </a:lnSpc>
              <a:spcBef>
                <a:spcPts val="0"/>
              </a:spcBef>
              <a:spcAft>
                <a:spcPts val="0"/>
              </a:spcAft>
              <a:buClr>
                <a:schemeClr val="lt2"/>
              </a:buClr>
              <a:buSzPts val="8500"/>
              <a:buNone/>
              <a:defRPr sz="8500">
                <a:solidFill>
                  <a:schemeClr val="lt2"/>
                </a:solidFill>
              </a:defRPr>
            </a:lvl7pPr>
            <a:lvl8pPr lvl="7" algn="r" rtl="0">
              <a:lnSpc>
                <a:spcPct val="80000"/>
              </a:lnSpc>
              <a:spcBef>
                <a:spcPts val="0"/>
              </a:spcBef>
              <a:spcAft>
                <a:spcPts val="0"/>
              </a:spcAft>
              <a:buClr>
                <a:schemeClr val="lt2"/>
              </a:buClr>
              <a:buSzPts val="8500"/>
              <a:buNone/>
              <a:defRPr sz="8500">
                <a:solidFill>
                  <a:schemeClr val="lt2"/>
                </a:solidFill>
              </a:defRPr>
            </a:lvl8pPr>
            <a:lvl9pPr lvl="8" algn="r" rtl="0">
              <a:lnSpc>
                <a:spcPct val="80000"/>
              </a:lnSpc>
              <a:spcBef>
                <a:spcPts val="0"/>
              </a:spcBef>
              <a:spcAft>
                <a:spcPts val="0"/>
              </a:spcAft>
              <a:buClr>
                <a:schemeClr val="lt2"/>
              </a:buClr>
              <a:buSzPts val="8500"/>
              <a:buNone/>
              <a:defRPr sz="8500">
                <a:solidFill>
                  <a:schemeClr val="lt2"/>
                </a:solidFill>
              </a:defRPr>
            </a:lvl9pPr>
          </a:lstStyle>
          <a:p>
            <a:endParaRPr/>
          </a:p>
        </p:txBody>
      </p:sp>
      <p:sp>
        <p:nvSpPr>
          <p:cNvPr id="677" name="Google Shape;677;p26"/>
          <p:cNvSpPr txBox="1">
            <a:spLocks noGrp="1"/>
          </p:cNvSpPr>
          <p:nvPr>
            <p:ph type="subTitle" idx="1"/>
          </p:nvPr>
        </p:nvSpPr>
        <p:spPr>
          <a:xfrm>
            <a:off x="5131100" y="2762125"/>
            <a:ext cx="3303600" cy="1669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800"/>
            </a:lvl1pPr>
            <a:lvl2pPr lvl="1" algn="r" rtl="0">
              <a:lnSpc>
                <a:spcPct val="100000"/>
              </a:lnSpc>
              <a:spcBef>
                <a:spcPts val="0"/>
              </a:spcBef>
              <a:spcAft>
                <a:spcPts val="0"/>
              </a:spcAft>
              <a:buSzPts val="1800"/>
              <a:buNone/>
              <a:defRPr sz="1800"/>
            </a:lvl2pPr>
            <a:lvl3pPr lvl="2" algn="r" rtl="0">
              <a:lnSpc>
                <a:spcPct val="100000"/>
              </a:lnSpc>
              <a:spcBef>
                <a:spcPts val="0"/>
              </a:spcBef>
              <a:spcAft>
                <a:spcPts val="0"/>
              </a:spcAft>
              <a:buSzPts val="1800"/>
              <a:buNone/>
              <a:defRPr sz="1800"/>
            </a:lvl3pPr>
            <a:lvl4pPr lvl="3" algn="r" rtl="0">
              <a:lnSpc>
                <a:spcPct val="100000"/>
              </a:lnSpc>
              <a:spcBef>
                <a:spcPts val="0"/>
              </a:spcBef>
              <a:spcAft>
                <a:spcPts val="0"/>
              </a:spcAft>
              <a:buSzPts val="1800"/>
              <a:buNone/>
              <a:defRPr sz="1800"/>
            </a:lvl4pPr>
            <a:lvl5pPr lvl="4" algn="r" rtl="0">
              <a:lnSpc>
                <a:spcPct val="100000"/>
              </a:lnSpc>
              <a:spcBef>
                <a:spcPts val="0"/>
              </a:spcBef>
              <a:spcAft>
                <a:spcPts val="0"/>
              </a:spcAft>
              <a:buSzPts val="1800"/>
              <a:buNone/>
              <a:defRPr sz="1800"/>
            </a:lvl5pPr>
            <a:lvl6pPr lvl="5" algn="r" rtl="0">
              <a:lnSpc>
                <a:spcPct val="100000"/>
              </a:lnSpc>
              <a:spcBef>
                <a:spcPts val="0"/>
              </a:spcBef>
              <a:spcAft>
                <a:spcPts val="0"/>
              </a:spcAft>
              <a:buSzPts val="1800"/>
              <a:buNone/>
              <a:defRPr sz="1800"/>
            </a:lvl6pPr>
            <a:lvl7pPr lvl="6" algn="r" rtl="0">
              <a:lnSpc>
                <a:spcPct val="100000"/>
              </a:lnSpc>
              <a:spcBef>
                <a:spcPts val="0"/>
              </a:spcBef>
              <a:spcAft>
                <a:spcPts val="0"/>
              </a:spcAft>
              <a:buSzPts val="1800"/>
              <a:buNone/>
              <a:defRPr sz="1800"/>
            </a:lvl7pPr>
            <a:lvl8pPr lvl="7" algn="r" rtl="0">
              <a:lnSpc>
                <a:spcPct val="100000"/>
              </a:lnSpc>
              <a:spcBef>
                <a:spcPts val="0"/>
              </a:spcBef>
              <a:spcAft>
                <a:spcPts val="0"/>
              </a:spcAft>
              <a:buSzPts val="1800"/>
              <a:buNone/>
              <a:defRPr sz="1800"/>
            </a:lvl8pPr>
            <a:lvl9pPr lvl="8" algn="r" rtl="0">
              <a:lnSpc>
                <a:spcPct val="100000"/>
              </a:lnSpc>
              <a:spcBef>
                <a:spcPts val="0"/>
              </a:spcBef>
              <a:spcAft>
                <a:spcPts val="0"/>
              </a:spcAft>
              <a:buSzPts val="1800"/>
              <a:buNone/>
              <a:defRPr sz="1800"/>
            </a:lvl9pPr>
          </a:lstStyle>
          <a:p>
            <a:endParaRPr/>
          </a:p>
        </p:txBody>
      </p:sp>
      <p:sp>
        <p:nvSpPr>
          <p:cNvPr id="678" name="Google Shape;678;p26"/>
          <p:cNvSpPr/>
          <p:nvPr/>
        </p:nvSpPr>
        <p:spPr>
          <a:xfrm rot="-5400000">
            <a:off x="8727652" y="1857378"/>
            <a:ext cx="1160072" cy="1160054"/>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alpha val="240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79" name="Google Shape;679;p26"/>
          <p:cNvSpPr/>
          <p:nvPr/>
        </p:nvSpPr>
        <p:spPr>
          <a:xfrm rot="10381537">
            <a:off x="7127648" y="-518646"/>
            <a:ext cx="2518282" cy="2511606"/>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6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mall numbers">
  <p:cSld name="CUSTOM_4">
    <p:bg>
      <p:bgPr>
        <a:blipFill>
          <a:blip r:embed="rId2">
            <a:alphaModFix/>
          </a:blip>
          <a:stretch>
            <a:fillRect/>
          </a:stretch>
        </a:blipFill>
        <a:effectLst/>
      </p:bgPr>
    </p:bg>
    <p:spTree>
      <p:nvGrpSpPr>
        <p:cNvPr id="1" name="Shape 680"/>
        <p:cNvGrpSpPr/>
        <p:nvPr/>
      </p:nvGrpSpPr>
      <p:grpSpPr>
        <a:xfrm>
          <a:off x="0" y="0"/>
          <a:ext cx="0" cy="0"/>
          <a:chOff x="0" y="0"/>
          <a:chExt cx="0" cy="0"/>
        </a:xfrm>
      </p:grpSpPr>
      <p:sp>
        <p:nvSpPr>
          <p:cNvPr id="681" name="Google Shape;681;p27"/>
          <p:cNvSpPr txBox="1">
            <a:spLocks noGrp="1"/>
          </p:cNvSpPr>
          <p:nvPr>
            <p:ph type="title" hasCustomPrompt="1"/>
          </p:nvPr>
        </p:nvSpPr>
        <p:spPr>
          <a:xfrm>
            <a:off x="1441625" y="1050825"/>
            <a:ext cx="4071900" cy="93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7000"/>
              <a:buNone/>
              <a:defRPr sz="7000">
                <a:solidFill>
                  <a:schemeClr val="lt2"/>
                </a:solidFill>
              </a:defRPr>
            </a:lvl1pPr>
            <a:lvl2pPr lvl="1" rtl="0">
              <a:spcBef>
                <a:spcPts val="0"/>
              </a:spcBef>
              <a:spcAft>
                <a:spcPts val="0"/>
              </a:spcAft>
              <a:buSzPts val="7000"/>
              <a:buNone/>
              <a:defRPr sz="7000"/>
            </a:lvl2pPr>
            <a:lvl3pPr lvl="2" rtl="0">
              <a:spcBef>
                <a:spcPts val="0"/>
              </a:spcBef>
              <a:spcAft>
                <a:spcPts val="0"/>
              </a:spcAft>
              <a:buSzPts val="7000"/>
              <a:buNone/>
              <a:defRPr sz="7000"/>
            </a:lvl3pPr>
            <a:lvl4pPr lvl="3" rtl="0">
              <a:spcBef>
                <a:spcPts val="0"/>
              </a:spcBef>
              <a:spcAft>
                <a:spcPts val="0"/>
              </a:spcAft>
              <a:buSzPts val="7000"/>
              <a:buNone/>
              <a:defRPr sz="7000"/>
            </a:lvl4pPr>
            <a:lvl5pPr lvl="4" rtl="0">
              <a:spcBef>
                <a:spcPts val="0"/>
              </a:spcBef>
              <a:spcAft>
                <a:spcPts val="0"/>
              </a:spcAft>
              <a:buSzPts val="7000"/>
              <a:buNone/>
              <a:defRPr sz="7000"/>
            </a:lvl5pPr>
            <a:lvl6pPr lvl="5" rtl="0">
              <a:spcBef>
                <a:spcPts val="0"/>
              </a:spcBef>
              <a:spcAft>
                <a:spcPts val="0"/>
              </a:spcAft>
              <a:buSzPts val="7000"/>
              <a:buNone/>
              <a:defRPr sz="7000"/>
            </a:lvl6pPr>
            <a:lvl7pPr lvl="6" rtl="0">
              <a:spcBef>
                <a:spcPts val="0"/>
              </a:spcBef>
              <a:spcAft>
                <a:spcPts val="0"/>
              </a:spcAft>
              <a:buSzPts val="7000"/>
              <a:buNone/>
              <a:defRPr sz="7000"/>
            </a:lvl7pPr>
            <a:lvl8pPr lvl="7" rtl="0">
              <a:spcBef>
                <a:spcPts val="0"/>
              </a:spcBef>
              <a:spcAft>
                <a:spcPts val="0"/>
              </a:spcAft>
              <a:buSzPts val="7000"/>
              <a:buNone/>
              <a:defRPr sz="7000"/>
            </a:lvl8pPr>
            <a:lvl9pPr lvl="8" rtl="0">
              <a:spcBef>
                <a:spcPts val="0"/>
              </a:spcBef>
              <a:spcAft>
                <a:spcPts val="0"/>
              </a:spcAft>
              <a:buSzPts val="7000"/>
              <a:buNone/>
              <a:defRPr sz="7000"/>
            </a:lvl9pPr>
          </a:lstStyle>
          <a:p>
            <a:r>
              <a:t>xx%</a:t>
            </a:r>
          </a:p>
        </p:txBody>
      </p:sp>
      <p:sp>
        <p:nvSpPr>
          <p:cNvPr id="682" name="Google Shape;682;p27"/>
          <p:cNvSpPr txBox="1">
            <a:spLocks noGrp="1"/>
          </p:cNvSpPr>
          <p:nvPr>
            <p:ph type="subTitle" idx="1"/>
          </p:nvPr>
        </p:nvSpPr>
        <p:spPr>
          <a:xfrm>
            <a:off x="1441625" y="2033025"/>
            <a:ext cx="4071900" cy="3921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1800"/>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sp>
        <p:nvSpPr>
          <p:cNvPr id="683" name="Google Shape;683;p27"/>
          <p:cNvSpPr txBox="1">
            <a:spLocks noGrp="1"/>
          </p:cNvSpPr>
          <p:nvPr>
            <p:ph type="title" idx="2" hasCustomPrompt="1"/>
          </p:nvPr>
        </p:nvSpPr>
        <p:spPr>
          <a:xfrm>
            <a:off x="3630475" y="2718375"/>
            <a:ext cx="4071900" cy="93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7000"/>
              <a:buNone/>
              <a:defRPr sz="7000">
                <a:solidFill>
                  <a:schemeClr val="lt2"/>
                </a:solidFill>
              </a:defRPr>
            </a:lvl1pPr>
            <a:lvl2pPr lvl="1" rtl="0">
              <a:spcBef>
                <a:spcPts val="0"/>
              </a:spcBef>
              <a:spcAft>
                <a:spcPts val="0"/>
              </a:spcAft>
              <a:buSzPts val="7000"/>
              <a:buNone/>
              <a:defRPr sz="7000"/>
            </a:lvl2pPr>
            <a:lvl3pPr lvl="2" rtl="0">
              <a:spcBef>
                <a:spcPts val="0"/>
              </a:spcBef>
              <a:spcAft>
                <a:spcPts val="0"/>
              </a:spcAft>
              <a:buSzPts val="7000"/>
              <a:buNone/>
              <a:defRPr sz="7000"/>
            </a:lvl3pPr>
            <a:lvl4pPr lvl="3" rtl="0">
              <a:spcBef>
                <a:spcPts val="0"/>
              </a:spcBef>
              <a:spcAft>
                <a:spcPts val="0"/>
              </a:spcAft>
              <a:buSzPts val="7000"/>
              <a:buNone/>
              <a:defRPr sz="7000"/>
            </a:lvl4pPr>
            <a:lvl5pPr lvl="4" rtl="0">
              <a:spcBef>
                <a:spcPts val="0"/>
              </a:spcBef>
              <a:spcAft>
                <a:spcPts val="0"/>
              </a:spcAft>
              <a:buSzPts val="7000"/>
              <a:buNone/>
              <a:defRPr sz="7000"/>
            </a:lvl5pPr>
            <a:lvl6pPr lvl="5" rtl="0">
              <a:spcBef>
                <a:spcPts val="0"/>
              </a:spcBef>
              <a:spcAft>
                <a:spcPts val="0"/>
              </a:spcAft>
              <a:buSzPts val="7000"/>
              <a:buNone/>
              <a:defRPr sz="7000"/>
            </a:lvl6pPr>
            <a:lvl7pPr lvl="6" rtl="0">
              <a:spcBef>
                <a:spcPts val="0"/>
              </a:spcBef>
              <a:spcAft>
                <a:spcPts val="0"/>
              </a:spcAft>
              <a:buSzPts val="7000"/>
              <a:buNone/>
              <a:defRPr sz="7000"/>
            </a:lvl7pPr>
            <a:lvl8pPr lvl="7" rtl="0">
              <a:spcBef>
                <a:spcPts val="0"/>
              </a:spcBef>
              <a:spcAft>
                <a:spcPts val="0"/>
              </a:spcAft>
              <a:buSzPts val="7000"/>
              <a:buNone/>
              <a:defRPr sz="7000"/>
            </a:lvl8pPr>
            <a:lvl9pPr lvl="8" rtl="0">
              <a:spcBef>
                <a:spcPts val="0"/>
              </a:spcBef>
              <a:spcAft>
                <a:spcPts val="0"/>
              </a:spcAft>
              <a:buSzPts val="7000"/>
              <a:buNone/>
              <a:defRPr sz="7000"/>
            </a:lvl9pPr>
          </a:lstStyle>
          <a:p>
            <a:r>
              <a:t>xx%</a:t>
            </a:r>
          </a:p>
        </p:txBody>
      </p:sp>
      <p:sp>
        <p:nvSpPr>
          <p:cNvPr id="684" name="Google Shape;684;p27"/>
          <p:cNvSpPr txBox="1">
            <a:spLocks noGrp="1"/>
          </p:cNvSpPr>
          <p:nvPr>
            <p:ph type="subTitle" idx="3"/>
          </p:nvPr>
        </p:nvSpPr>
        <p:spPr>
          <a:xfrm>
            <a:off x="3630475" y="3700575"/>
            <a:ext cx="4071900" cy="3921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00"/>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685" name="Google Shape;685;p27"/>
          <p:cNvSpPr/>
          <p:nvPr/>
        </p:nvSpPr>
        <p:spPr>
          <a:xfrm rot="-5690366">
            <a:off x="-796682" y="-708805"/>
            <a:ext cx="2026614" cy="2026670"/>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alpha val="240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86" name="Google Shape;686;p27"/>
          <p:cNvSpPr/>
          <p:nvPr/>
        </p:nvSpPr>
        <p:spPr>
          <a:xfrm rot="10800000">
            <a:off x="7898487" y="3814305"/>
            <a:ext cx="2386199" cy="2379921"/>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6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687" name="Google Shape;687;p27"/>
          <p:cNvGrpSpPr/>
          <p:nvPr/>
        </p:nvGrpSpPr>
        <p:grpSpPr>
          <a:xfrm>
            <a:off x="7485856" y="9836"/>
            <a:ext cx="1658143" cy="2352713"/>
            <a:chOff x="7485856" y="9836"/>
            <a:chExt cx="1658143" cy="2352713"/>
          </a:xfrm>
        </p:grpSpPr>
        <p:grpSp>
          <p:nvGrpSpPr>
            <p:cNvPr id="688" name="Google Shape;688;p27"/>
            <p:cNvGrpSpPr/>
            <p:nvPr/>
          </p:nvGrpSpPr>
          <p:grpSpPr>
            <a:xfrm rot="5400000" flipH="1">
              <a:off x="7204090" y="291603"/>
              <a:ext cx="2221675" cy="1658143"/>
              <a:chOff x="-462705" y="-347755"/>
              <a:chExt cx="2221675" cy="1658143"/>
            </a:xfrm>
          </p:grpSpPr>
          <p:sp>
            <p:nvSpPr>
              <p:cNvPr id="689" name="Google Shape;689;p27"/>
              <p:cNvSpPr/>
              <p:nvPr/>
            </p:nvSpPr>
            <p:spPr>
              <a:xfrm rot="-5400000">
                <a:off x="1418476" y="-377925"/>
                <a:ext cx="122500" cy="558489"/>
              </a:xfrm>
              <a:custGeom>
                <a:avLst/>
                <a:gdLst/>
                <a:ahLst/>
                <a:cxnLst/>
                <a:rect l="l" t="t" r="r" b="b"/>
                <a:pathLst>
                  <a:path w="2835" h="32171" extrusionOk="0">
                    <a:moveTo>
                      <a:pt x="1" y="0"/>
                    </a:moveTo>
                    <a:lnTo>
                      <a:pt x="1" y="32171"/>
                    </a:lnTo>
                    <a:lnTo>
                      <a:pt x="2835" y="32171"/>
                    </a:lnTo>
                    <a:lnTo>
                      <a:pt x="2835"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7"/>
              <p:cNvSpPr/>
              <p:nvPr/>
            </p:nvSpPr>
            <p:spPr>
              <a:xfrm rot="-5400000">
                <a:off x="240260" y="770446"/>
                <a:ext cx="121975" cy="808758"/>
              </a:xfrm>
              <a:custGeom>
                <a:avLst/>
                <a:gdLst/>
                <a:ahLst/>
                <a:cxnLst/>
                <a:rect l="l" t="t" r="r" b="b"/>
                <a:pathLst>
                  <a:path w="2823" h="18718" extrusionOk="0">
                    <a:moveTo>
                      <a:pt x="1" y="1"/>
                    </a:moveTo>
                    <a:lnTo>
                      <a:pt x="1" y="18717"/>
                    </a:lnTo>
                    <a:lnTo>
                      <a:pt x="2823" y="18717"/>
                    </a:lnTo>
                    <a:lnTo>
                      <a:pt x="2823" y="1"/>
                    </a:ln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7"/>
              <p:cNvSpPr/>
              <p:nvPr/>
            </p:nvSpPr>
            <p:spPr>
              <a:xfrm rot="-5400000">
                <a:off x="-873756" y="136871"/>
                <a:ext cx="1091702" cy="122450"/>
              </a:xfrm>
              <a:custGeom>
                <a:avLst/>
                <a:gdLst/>
                <a:ahLst/>
                <a:cxnLst/>
                <a:rect l="l" t="t" r="r" b="b"/>
                <a:pathLst>
                  <a:path w="26635" h="2834" extrusionOk="0">
                    <a:moveTo>
                      <a:pt x="0" y="0"/>
                    </a:moveTo>
                    <a:lnTo>
                      <a:pt x="0" y="2834"/>
                    </a:lnTo>
                    <a:lnTo>
                      <a:pt x="26634" y="2834"/>
                    </a:lnTo>
                    <a:lnTo>
                      <a:pt x="26634"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7"/>
              <p:cNvSpPr/>
              <p:nvPr/>
            </p:nvSpPr>
            <p:spPr>
              <a:xfrm rot="-5400000">
                <a:off x="539937" y="409505"/>
                <a:ext cx="793323" cy="122507"/>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7"/>
              <p:cNvSpPr/>
              <p:nvPr/>
            </p:nvSpPr>
            <p:spPr>
              <a:xfrm rot="-5400000">
                <a:off x="927842" y="-229873"/>
                <a:ext cx="377115" cy="498528"/>
              </a:xfrm>
              <a:custGeom>
                <a:avLst/>
                <a:gdLst/>
                <a:ahLst/>
                <a:cxnLst/>
                <a:rect l="l" t="t" r="r" b="b"/>
                <a:pathLst>
                  <a:path w="8728" h="11538" extrusionOk="0">
                    <a:moveTo>
                      <a:pt x="1" y="0"/>
                    </a:moveTo>
                    <a:lnTo>
                      <a:pt x="1" y="3274"/>
                    </a:lnTo>
                    <a:lnTo>
                      <a:pt x="1275" y="3274"/>
                    </a:lnTo>
                    <a:cubicBezTo>
                      <a:pt x="5215" y="3274"/>
                      <a:pt x="5454" y="5001"/>
                      <a:pt x="5454" y="8954"/>
                    </a:cubicBezTo>
                    <a:lnTo>
                      <a:pt x="5454" y="11537"/>
                    </a:lnTo>
                    <a:lnTo>
                      <a:pt x="8728" y="11537"/>
                    </a:lnTo>
                    <a:lnTo>
                      <a:pt x="8728" y="8954"/>
                    </a:lnTo>
                    <a:cubicBezTo>
                      <a:pt x="8728" y="3191"/>
                      <a:pt x="7025" y="0"/>
                      <a:pt x="12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7"/>
              <p:cNvSpPr/>
              <p:nvPr/>
            </p:nvSpPr>
            <p:spPr>
              <a:xfrm rot="-5400000">
                <a:off x="904661" y="73638"/>
                <a:ext cx="71033" cy="265510"/>
              </a:xfrm>
              <a:custGeom>
                <a:avLst/>
                <a:gdLst/>
                <a:ahLst/>
                <a:cxnLst/>
                <a:rect l="l" t="t" r="r" b="b"/>
                <a:pathLst>
                  <a:path w="1644" h="6145" extrusionOk="0">
                    <a:moveTo>
                      <a:pt x="822" y="1"/>
                    </a:moveTo>
                    <a:cubicBezTo>
                      <a:pt x="358" y="1"/>
                      <a:pt x="1" y="370"/>
                      <a:pt x="1" y="822"/>
                    </a:cubicBezTo>
                    <a:lnTo>
                      <a:pt x="1" y="5335"/>
                    </a:lnTo>
                    <a:cubicBezTo>
                      <a:pt x="1" y="5787"/>
                      <a:pt x="358" y="6145"/>
                      <a:pt x="822" y="6145"/>
                    </a:cubicBezTo>
                    <a:cubicBezTo>
                      <a:pt x="1275" y="6145"/>
                      <a:pt x="1644" y="5787"/>
                      <a:pt x="1644" y="5335"/>
                    </a:cubicBezTo>
                    <a:lnTo>
                      <a:pt x="1644" y="822"/>
                    </a:lnTo>
                    <a:cubicBezTo>
                      <a:pt x="1644" y="370"/>
                      <a:pt x="1275" y="1"/>
                      <a:pt x="8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7"/>
              <p:cNvSpPr/>
              <p:nvPr/>
            </p:nvSpPr>
            <p:spPr>
              <a:xfrm rot="-5400000">
                <a:off x="1232887" y="-137798"/>
                <a:ext cx="265467" cy="71033"/>
              </a:xfrm>
              <a:custGeom>
                <a:avLst/>
                <a:gdLst/>
                <a:ahLst/>
                <a:cxnLst/>
                <a:rect l="l" t="t" r="r" b="b"/>
                <a:pathLst>
                  <a:path w="6144" h="1644" extrusionOk="0">
                    <a:moveTo>
                      <a:pt x="822" y="1"/>
                    </a:moveTo>
                    <a:cubicBezTo>
                      <a:pt x="369" y="1"/>
                      <a:pt x="0" y="370"/>
                      <a:pt x="0" y="822"/>
                    </a:cubicBezTo>
                    <a:cubicBezTo>
                      <a:pt x="0" y="1275"/>
                      <a:pt x="369" y="1644"/>
                      <a:pt x="822" y="1644"/>
                    </a:cubicBezTo>
                    <a:lnTo>
                      <a:pt x="5322" y="1644"/>
                    </a:lnTo>
                    <a:cubicBezTo>
                      <a:pt x="5787" y="1644"/>
                      <a:pt x="6144" y="1275"/>
                      <a:pt x="6144" y="822"/>
                    </a:cubicBezTo>
                    <a:cubicBezTo>
                      <a:pt x="6144" y="370"/>
                      <a:pt x="5787" y="1"/>
                      <a:pt x="5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7"/>
              <p:cNvSpPr/>
              <p:nvPr/>
            </p:nvSpPr>
            <p:spPr>
              <a:xfrm rot="-5400000">
                <a:off x="561788" y="806459"/>
                <a:ext cx="377115" cy="499047"/>
              </a:xfrm>
              <a:custGeom>
                <a:avLst/>
                <a:gdLst/>
                <a:ahLst/>
                <a:cxnLst/>
                <a:rect l="l" t="t" r="r" b="b"/>
                <a:pathLst>
                  <a:path w="8728" h="11550" extrusionOk="0">
                    <a:moveTo>
                      <a:pt x="0" y="1"/>
                    </a:moveTo>
                    <a:lnTo>
                      <a:pt x="0" y="2596"/>
                    </a:lnTo>
                    <a:cubicBezTo>
                      <a:pt x="0" y="8347"/>
                      <a:pt x="1703" y="11550"/>
                      <a:pt x="7454" y="11550"/>
                    </a:cubicBezTo>
                    <a:lnTo>
                      <a:pt x="8728" y="11550"/>
                    </a:lnTo>
                    <a:lnTo>
                      <a:pt x="8728" y="8276"/>
                    </a:lnTo>
                    <a:lnTo>
                      <a:pt x="7454" y="8276"/>
                    </a:lnTo>
                    <a:cubicBezTo>
                      <a:pt x="3513" y="8276"/>
                      <a:pt x="3275" y="6549"/>
                      <a:pt x="3275" y="2596"/>
                    </a:cubicBezTo>
                    <a:lnTo>
                      <a:pt x="3275"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7"/>
              <p:cNvSpPr/>
              <p:nvPr/>
            </p:nvSpPr>
            <p:spPr>
              <a:xfrm rot="-5400000">
                <a:off x="891289" y="735728"/>
                <a:ext cx="70515" cy="265985"/>
              </a:xfrm>
              <a:custGeom>
                <a:avLst/>
                <a:gdLst/>
                <a:ahLst/>
                <a:cxnLst/>
                <a:rect l="l" t="t" r="r" b="b"/>
                <a:pathLst>
                  <a:path w="1632" h="6156" extrusionOk="0">
                    <a:moveTo>
                      <a:pt x="810" y="0"/>
                    </a:moveTo>
                    <a:cubicBezTo>
                      <a:pt x="358" y="0"/>
                      <a:pt x="0" y="370"/>
                      <a:pt x="0" y="822"/>
                    </a:cubicBezTo>
                    <a:lnTo>
                      <a:pt x="0" y="5334"/>
                    </a:lnTo>
                    <a:cubicBezTo>
                      <a:pt x="0" y="5787"/>
                      <a:pt x="358" y="6156"/>
                      <a:pt x="810" y="6156"/>
                    </a:cubicBezTo>
                    <a:cubicBezTo>
                      <a:pt x="1274" y="6156"/>
                      <a:pt x="1632" y="5787"/>
                      <a:pt x="1632" y="5334"/>
                    </a:cubicBezTo>
                    <a:lnTo>
                      <a:pt x="1632" y="822"/>
                    </a:lnTo>
                    <a:cubicBezTo>
                      <a:pt x="1632" y="370"/>
                      <a:pt x="1274" y="0"/>
                      <a:pt x="810"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7"/>
              <p:cNvSpPr/>
              <p:nvPr/>
            </p:nvSpPr>
            <p:spPr>
              <a:xfrm rot="-5400000">
                <a:off x="368111" y="1142117"/>
                <a:ext cx="265510" cy="71033"/>
              </a:xfrm>
              <a:custGeom>
                <a:avLst/>
                <a:gdLst/>
                <a:ahLst/>
                <a:cxnLst/>
                <a:rect l="l" t="t" r="r" b="b"/>
                <a:pathLst>
                  <a:path w="6145" h="1644" extrusionOk="0">
                    <a:moveTo>
                      <a:pt x="822" y="0"/>
                    </a:moveTo>
                    <a:cubicBezTo>
                      <a:pt x="358" y="0"/>
                      <a:pt x="0" y="369"/>
                      <a:pt x="0" y="822"/>
                    </a:cubicBezTo>
                    <a:cubicBezTo>
                      <a:pt x="0" y="1274"/>
                      <a:pt x="358" y="1643"/>
                      <a:pt x="822" y="1643"/>
                    </a:cubicBezTo>
                    <a:lnTo>
                      <a:pt x="5323" y="1643"/>
                    </a:lnTo>
                    <a:cubicBezTo>
                      <a:pt x="5382" y="1643"/>
                      <a:pt x="5442" y="1643"/>
                      <a:pt x="5489" y="1631"/>
                    </a:cubicBezTo>
                    <a:cubicBezTo>
                      <a:pt x="5858" y="1560"/>
                      <a:pt x="6144" y="1227"/>
                      <a:pt x="6144" y="822"/>
                    </a:cubicBezTo>
                    <a:cubicBezTo>
                      <a:pt x="6144" y="369"/>
                      <a:pt x="5775" y="0"/>
                      <a:pt x="5323"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7"/>
              <p:cNvSpPr/>
              <p:nvPr/>
            </p:nvSpPr>
            <p:spPr>
              <a:xfrm rot="-5400000">
                <a:off x="-457563" y="804644"/>
                <a:ext cx="499047" cy="377634"/>
              </a:xfrm>
              <a:custGeom>
                <a:avLst/>
                <a:gdLst/>
                <a:ahLst/>
                <a:cxnLst/>
                <a:rect l="l" t="t" r="r" b="b"/>
                <a:pathLst>
                  <a:path w="11550" h="8740" extrusionOk="0">
                    <a:moveTo>
                      <a:pt x="8954" y="0"/>
                    </a:moveTo>
                    <a:cubicBezTo>
                      <a:pt x="3203" y="0"/>
                      <a:pt x="0" y="1715"/>
                      <a:pt x="0" y="7466"/>
                    </a:cubicBezTo>
                    <a:lnTo>
                      <a:pt x="0" y="8740"/>
                    </a:lnTo>
                    <a:lnTo>
                      <a:pt x="3274" y="8740"/>
                    </a:lnTo>
                    <a:lnTo>
                      <a:pt x="3274" y="7466"/>
                    </a:lnTo>
                    <a:cubicBezTo>
                      <a:pt x="3274" y="3513"/>
                      <a:pt x="5001" y="3275"/>
                      <a:pt x="8954" y="3275"/>
                    </a:cubicBezTo>
                    <a:lnTo>
                      <a:pt x="11549" y="3275"/>
                    </a:lnTo>
                    <a:lnTo>
                      <a:pt x="11549"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7"/>
              <p:cNvSpPr/>
              <p:nvPr/>
            </p:nvSpPr>
            <p:spPr>
              <a:xfrm rot="-5400000">
                <a:off x="-153771" y="1134145"/>
                <a:ext cx="265985" cy="71033"/>
              </a:xfrm>
              <a:custGeom>
                <a:avLst/>
                <a:gdLst/>
                <a:ahLst/>
                <a:cxnLst/>
                <a:rect l="l" t="t" r="r" b="b"/>
                <a:pathLst>
                  <a:path w="6156" h="1644" extrusionOk="0">
                    <a:moveTo>
                      <a:pt x="822" y="0"/>
                    </a:moveTo>
                    <a:cubicBezTo>
                      <a:pt x="369" y="0"/>
                      <a:pt x="0" y="369"/>
                      <a:pt x="0" y="822"/>
                    </a:cubicBezTo>
                    <a:cubicBezTo>
                      <a:pt x="0" y="1274"/>
                      <a:pt x="369" y="1643"/>
                      <a:pt x="822" y="1643"/>
                    </a:cubicBezTo>
                    <a:lnTo>
                      <a:pt x="5334" y="1643"/>
                    </a:lnTo>
                    <a:cubicBezTo>
                      <a:pt x="5739" y="1643"/>
                      <a:pt x="6084" y="1346"/>
                      <a:pt x="6144" y="953"/>
                    </a:cubicBezTo>
                    <a:cubicBezTo>
                      <a:pt x="6144" y="905"/>
                      <a:pt x="6156" y="870"/>
                      <a:pt x="6156" y="822"/>
                    </a:cubicBezTo>
                    <a:cubicBezTo>
                      <a:pt x="6156" y="369"/>
                      <a:pt x="5786" y="0"/>
                      <a:pt x="5334"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7"/>
              <p:cNvSpPr/>
              <p:nvPr/>
            </p:nvSpPr>
            <p:spPr>
              <a:xfrm rot="-5400000">
                <a:off x="-365229" y="610988"/>
                <a:ext cx="71033" cy="265985"/>
              </a:xfrm>
              <a:custGeom>
                <a:avLst/>
                <a:gdLst/>
                <a:ahLst/>
                <a:cxnLst/>
                <a:rect l="l" t="t" r="r" b="b"/>
                <a:pathLst>
                  <a:path w="1644" h="6156" extrusionOk="0">
                    <a:moveTo>
                      <a:pt x="822" y="0"/>
                    </a:moveTo>
                    <a:cubicBezTo>
                      <a:pt x="370" y="0"/>
                      <a:pt x="1" y="370"/>
                      <a:pt x="1" y="822"/>
                    </a:cubicBezTo>
                    <a:lnTo>
                      <a:pt x="1" y="5334"/>
                    </a:lnTo>
                    <a:cubicBezTo>
                      <a:pt x="1" y="5787"/>
                      <a:pt x="358" y="6156"/>
                      <a:pt x="822" y="6156"/>
                    </a:cubicBezTo>
                    <a:cubicBezTo>
                      <a:pt x="1275" y="6156"/>
                      <a:pt x="1644" y="5787"/>
                      <a:pt x="1644" y="5334"/>
                    </a:cubicBezTo>
                    <a:lnTo>
                      <a:pt x="1644" y="822"/>
                    </a:lnTo>
                    <a:cubicBezTo>
                      <a:pt x="1644" y="370"/>
                      <a:pt x="1275" y="0"/>
                      <a:pt x="822"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2" name="Google Shape;702;p27"/>
            <p:cNvSpPr/>
            <p:nvPr/>
          </p:nvSpPr>
          <p:spPr>
            <a:xfrm rot="-5400000">
              <a:off x="8290433" y="1827836"/>
              <a:ext cx="534732" cy="534695"/>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3" name="Google Shape;703;p27"/>
          <p:cNvGrpSpPr/>
          <p:nvPr/>
        </p:nvGrpSpPr>
        <p:grpSpPr>
          <a:xfrm>
            <a:off x="6" y="2777592"/>
            <a:ext cx="1658143" cy="2365920"/>
            <a:chOff x="6" y="2777592"/>
            <a:chExt cx="1658143" cy="2365920"/>
          </a:xfrm>
        </p:grpSpPr>
        <p:grpSp>
          <p:nvGrpSpPr>
            <p:cNvPr id="704" name="Google Shape;704;p27"/>
            <p:cNvGrpSpPr/>
            <p:nvPr/>
          </p:nvGrpSpPr>
          <p:grpSpPr>
            <a:xfrm rot="-5400000" flipH="1">
              <a:off x="-281760" y="3203603"/>
              <a:ext cx="2221675" cy="1658143"/>
              <a:chOff x="-462705" y="-347755"/>
              <a:chExt cx="2221675" cy="1658143"/>
            </a:xfrm>
          </p:grpSpPr>
          <p:sp>
            <p:nvSpPr>
              <p:cNvPr id="705" name="Google Shape;705;p27"/>
              <p:cNvSpPr/>
              <p:nvPr/>
            </p:nvSpPr>
            <p:spPr>
              <a:xfrm rot="-5400000">
                <a:off x="1418476" y="-377925"/>
                <a:ext cx="122500" cy="558489"/>
              </a:xfrm>
              <a:custGeom>
                <a:avLst/>
                <a:gdLst/>
                <a:ahLst/>
                <a:cxnLst/>
                <a:rect l="l" t="t" r="r" b="b"/>
                <a:pathLst>
                  <a:path w="2835" h="32171" extrusionOk="0">
                    <a:moveTo>
                      <a:pt x="1" y="0"/>
                    </a:moveTo>
                    <a:lnTo>
                      <a:pt x="1" y="32171"/>
                    </a:lnTo>
                    <a:lnTo>
                      <a:pt x="2835" y="32171"/>
                    </a:lnTo>
                    <a:lnTo>
                      <a:pt x="2835"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7"/>
              <p:cNvSpPr/>
              <p:nvPr/>
            </p:nvSpPr>
            <p:spPr>
              <a:xfrm rot="-5400000">
                <a:off x="240260" y="770446"/>
                <a:ext cx="121975" cy="808758"/>
              </a:xfrm>
              <a:custGeom>
                <a:avLst/>
                <a:gdLst/>
                <a:ahLst/>
                <a:cxnLst/>
                <a:rect l="l" t="t" r="r" b="b"/>
                <a:pathLst>
                  <a:path w="2823" h="18718" extrusionOk="0">
                    <a:moveTo>
                      <a:pt x="1" y="1"/>
                    </a:moveTo>
                    <a:lnTo>
                      <a:pt x="1" y="18717"/>
                    </a:lnTo>
                    <a:lnTo>
                      <a:pt x="2823" y="18717"/>
                    </a:lnTo>
                    <a:lnTo>
                      <a:pt x="28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7"/>
              <p:cNvSpPr/>
              <p:nvPr/>
            </p:nvSpPr>
            <p:spPr>
              <a:xfrm rot="-5400000">
                <a:off x="-873756" y="136871"/>
                <a:ext cx="1091702" cy="122450"/>
              </a:xfrm>
              <a:custGeom>
                <a:avLst/>
                <a:gdLst/>
                <a:ahLst/>
                <a:cxnLst/>
                <a:rect l="l" t="t" r="r" b="b"/>
                <a:pathLst>
                  <a:path w="26635" h="2834" extrusionOk="0">
                    <a:moveTo>
                      <a:pt x="0" y="0"/>
                    </a:moveTo>
                    <a:lnTo>
                      <a:pt x="0" y="2834"/>
                    </a:lnTo>
                    <a:lnTo>
                      <a:pt x="26634" y="2834"/>
                    </a:lnTo>
                    <a:lnTo>
                      <a:pt x="26634"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7"/>
              <p:cNvSpPr/>
              <p:nvPr/>
            </p:nvSpPr>
            <p:spPr>
              <a:xfrm rot="-5400000">
                <a:off x="539937" y="409505"/>
                <a:ext cx="793323" cy="122507"/>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7"/>
              <p:cNvSpPr/>
              <p:nvPr/>
            </p:nvSpPr>
            <p:spPr>
              <a:xfrm rot="-5400000">
                <a:off x="927842" y="-229873"/>
                <a:ext cx="377115" cy="498528"/>
              </a:xfrm>
              <a:custGeom>
                <a:avLst/>
                <a:gdLst/>
                <a:ahLst/>
                <a:cxnLst/>
                <a:rect l="l" t="t" r="r" b="b"/>
                <a:pathLst>
                  <a:path w="8728" h="11538" extrusionOk="0">
                    <a:moveTo>
                      <a:pt x="1" y="0"/>
                    </a:moveTo>
                    <a:lnTo>
                      <a:pt x="1" y="3274"/>
                    </a:lnTo>
                    <a:lnTo>
                      <a:pt x="1275" y="3274"/>
                    </a:lnTo>
                    <a:cubicBezTo>
                      <a:pt x="5215" y="3274"/>
                      <a:pt x="5454" y="5001"/>
                      <a:pt x="5454" y="8954"/>
                    </a:cubicBezTo>
                    <a:lnTo>
                      <a:pt x="5454" y="11537"/>
                    </a:lnTo>
                    <a:lnTo>
                      <a:pt x="8728" y="11537"/>
                    </a:lnTo>
                    <a:lnTo>
                      <a:pt x="8728" y="8954"/>
                    </a:lnTo>
                    <a:cubicBezTo>
                      <a:pt x="8728" y="3191"/>
                      <a:pt x="7025"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7"/>
              <p:cNvSpPr/>
              <p:nvPr/>
            </p:nvSpPr>
            <p:spPr>
              <a:xfrm rot="-5400000">
                <a:off x="904661" y="73638"/>
                <a:ext cx="71033" cy="265510"/>
              </a:xfrm>
              <a:custGeom>
                <a:avLst/>
                <a:gdLst/>
                <a:ahLst/>
                <a:cxnLst/>
                <a:rect l="l" t="t" r="r" b="b"/>
                <a:pathLst>
                  <a:path w="1644" h="6145" extrusionOk="0">
                    <a:moveTo>
                      <a:pt x="822" y="1"/>
                    </a:moveTo>
                    <a:cubicBezTo>
                      <a:pt x="358" y="1"/>
                      <a:pt x="1" y="370"/>
                      <a:pt x="1" y="822"/>
                    </a:cubicBezTo>
                    <a:lnTo>
                      <a:pt x="1" y="5335"/>
                    </a:lnTo>
                    <a:cubicBezTo>
                      <a:pt x="1" y="5787"/>
                      <a:pt x="358" y="6145"/>
                      <a:pt x="822" y="6145"/>
                    </a:cubicBezTo>
                    <a:cubicBezTo>
                      <a:pt x="1275" y="6145"/>
                      <a:pt x="1644" y="5787"/>
                      <a:pt x="1644" y="5335"/>
                    </a:cubicBezTo>
                    <a:lnTo>
                      <a:pt x="1644" y="822"/>
                    </a:lnTo>
                    <a:cubicBezTo>
                      <a:pt x="1644" y="370"/>
                      <a:pt x="1275" y="1"/>
                      <a:pt x="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7"/>
              <p:cNvSpPr/>
              <p:nvPr/>
            </p:nvSpPr>
            <p:spPr>
              <a:xfrm rot="-5400000">
                <a:off x="1232887" y="-137798"/>
                <a:ext cx="265467" cy="71033"/>
              </a:xfrm>
              <a:custGeom>
                <a:avLst/>
                <a:gdLst/>
                <a:ahLst/>
                <a:cxnLst/>
                <a:rect l="l" t="t" r="r" b="b"/>
                <a:pathLst>
                  <a:path w="6144" h="1644" extrusionOk="0">
                    <a:moveTo>
                      <a:pt x="822" y="1"/>
                    </a:moveTo>
                    <a:cubicBezTo>
                      <a:pt x="369" y="1"/>
                      <a:pt x="0" y="370"/>
                      <a:pt x="0" y="822"/>
                    </a:cubicBezTo>
                    <a:cubicBezTo>
                      <a:pt x="0" y="1275"/>
                      <a:pt x="369" y="1644"/>
                      <a:pt x="822" y="1644"/>
                    </a:cubicBezTo>
                    <a:lnTo>
                      <a:pt x="5322" y="1644"/>
                    </a:lnTo>
                    <a:cubicBezTo>
                      <a:pt x="5787" y="1644"/>
                      <a:pt x="6144" y="1275"/>
                      <a:pt x="6144" y="822"/>
                    </a:cubicBezTo>
                    <a:cubicBezTo>
                      <a:pt x="6144" y="370"/>
                      <a:pt x="5787" y="1"/>
                      <a:pt x="5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7"/>
              <p:cNvSpPr/>
              <p:nvPr/>
            </p:nvSpPr>
            <p:spPr>
              <a:xfrm rot="-5400000">
                <a:off x="561788" y="806459"/>
                <a:ext cx="377115" cy="499047"/>
              </a:xfrm>
              <a:custGeom>
                <a:avLst/>
                <a:gdLst/>
                <a:ahLst/>
                <a:cxnLst/>
                <a:rect l="l" t="t" r="r" b="b"/>
                <a:pathLst>
                  <a:path w="8728" h="11550" extrusionOk="0">
                    <a:moveTo>
                      <a:pt x="0" y="1"/>
                    </a:moveTo>
                    <a:lnTo>
                      <a:pt x="0" y="2596"/>
                    </a:lnTo>
                    <a:cubicBezTo>
                      <a:pt x="0" y="8347"/>
                      <a:pt x="1703" y="11550"/>
                      <a:pt x="7454" y="11550"/>
                    </a:cubicBezTo>
                    <a:lnTo>
                      <a:pt x="8728" y="11550"/>
                    </a:lnTo>
                    <a:lnTo>
                      <a:pt x="8728" y="8276"/>
                    </a:lnTo>
                    <a:lnTo>
                      <a:pt x="7454" y="8276"/>
                    </a:lnTo>
                    <a:cubicBezTo>
                      <a:pt x="3513" y="8276"/>
                      <a:pt x="3275" y="6549"/>
                      <a:pt x="3275" y="2596"/>
                    </a:cubicBezTo>
                    <a:lnTo>
                      <a:pt x="3275"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7"/>
              <p:cNvSpPr/>
              <p:nvPr/>
            </p:nvSpPr>
            <p:spPr>
              <a:xfrm rot="-5400000">
                <a:off x="891289" y="735728"/>
                <a:ext cx="70515" cy="265985"/>
              </a:xfrm>
              <a:custGeom>
                <a:avLst/>
                <a:gdLst/>
                <a:ahLst/>
                <a:cxnLst/>
                <a:rect l="l" t="t" r="r" b="b"/>
                <a:pathLst>
                  <a:path w="1632" h="6156" extrusionOk="0">
                    <a:moveTo>
                      <a:pt x="810" y="0"/>
                    </a:moveTo>
                    <a:cubicBezTo>
                      <a:pt x="358" y="0"/>
                      <a:pt x="0" y="370"/>
                      <a:pt x="0" y="822"/>
                    </a:cubicBezTo>
                    <a:lnTo>
                      <a:pt x="0" y="5334"/>
                    </a:lnTo>
                    <a:cubicBezTo>
                      <a:pt x="0" y="5787"/>
                      <a:pt x="358" y="6156"/>
                      <a:pt x="810" y="6156"/>
                    </a:cubicBezTo>
                    <a:cubicBezTo>
                      <a:pt x="1274" y="6156"/>
                      <a:pt x="1632" y="5787"/>
                      <a:pt x="1632" y="5334"/>
                    </a:cubicBezTo>
                    <a:lnTo>
                      <a:pt x="1632" y="822"/>
                    </a:lnTo>
                    <a:cubicBezTo>
                      <a:pt x="1632" y="370"/>
                      <a:pt x="1274" y="0"/>
                      <a:pt x="810"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7"/>
              <p:cNvSpPr/>
              <p:nvPr/>
            </p:nvSpPr>
            <p:spPr>
              <a:xfrm rot="-5400000">
                <a:off x="368111" y="1142117"/>
                <a:ext cx="265510" cy="71033"/>
              </a:xfrm>
              <a:custGeom>
                <a:avLst/>
                <a:gdLst/>
                <a:ahLst/>
                <a:cxnLst/>
                <a:rect l="l" t="t" r="r" b="b"/>
                <a:pathLst>
                  <a:path w="6145" h="1644" extrusionOk="0">
                    <a:moveTo>
                      <a:pt x="822" y="0"/>
                    </a:moveTo>
                    <a:cubicBezTo>
                      <a:pt x="358" y="0"/>
                      <a:pt x="0" y="369"/>
                      <a:pt x="0" y="822"/>
                    </a:cubicBezTo>
                    <a:cubicBezTo>
                      <a:pt x="0" y="1274"/>
                      <a:pt x="358" y="1643"/>
                      <a:pt x="822" y="1643"/>
                    </a:cubicBezTo>
                    <a:lnTo>
                      <a:pt x="5323" y="1643"/>
                    </a:lnTo>
                    <a:cubicBezTo>
                      <a:pt x="5382" y="1643"/>
                      <a:pt x="5442" y="1643"/>
                      <a:pt x="5489" y="1631"/>
                    </a:cubicBezTo>
                    <a:cubicBezTo>
                      <a:pt x="5858" y="1560"/>
                      <a:pt x="6144" y="1227"/>
                      <a:pt x="6144" y="822"/>
                    </a:cubicBezTo>
                    <a:cubicBezTo>
                      <a:pt x="6144" y="369"/>
                      <a:pt x="5775" y="0"/>
                      <a:pt x="5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7"/>
              <p:cNvSpPr/>
              <p:nvPr/>
            </p:nvSpPr>
            <p:spPr>
              <a:xfrm rot="-5400000">
                <a:off x="-457563" y="804644"/>
                <a:ext cx="499047" cy="377634"/>
              </a:xfrm>
              <a:custGeom>
                <a:avLst/>
                <a:gdLst/>
                <a:ahLst/>
                <a:cxnLst/>
                <a:rect l="l" t="t" r="r" b="b"/>
                <a:pathLst>
                  <a:path w="11550" h="8740" extrusionOk="0">
                    <a:moveTo>
                      <a:pt x="8954" y="0"/>
                    </a:moveTo>
                    <a:cubicBezTo>
                      <a:pt x="3203" y="0"/>
                      <a:pt x="0" y="1715"/>
                      <a:pt x="0" y="7466"/>
                    </a:cubicBezTo>
                    <a:lnTo>
                      <a:pt x="0" y="8740"/>
                    </a:lnTo>
                    <a:lnTo>
                      <a:pt x="3274" y="8740"/>
                    </a:lnTo>
                    <a:lnTo>
                      <a:pt x="3274" y="7466"/>
                    </a:lnTo>
                    <a:cubicBezTo>
                      <a:pt x="3274" y="3513"/>
                      <a:pt x="5001" y="3275"/>
                      <a:pt x="8954" y="3275"/>
                    </a:cubicBezTo>
                    <a:lnTo>
                      <a:pt x="11549" y="3275"/>
                    </a:lnTo>
                    <a:lnTo>
                      <a:pt x="11549"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7"/>
              <p:cNvSpPr/>
              <p:nvPr/>
            </p:nvSpPr>
            <p:spPr>
              <a:xfrm rot="-5400000">
                <a:off x="-153771" y="1134145"/>
                <a:ext cx="265985" cy="71033"/>
              </a:xfrm>
              <a:custGeom>
                <a:avLst/>
                <a:gdLst/>
                <a:ahLst/>
                <a:cxnLst/>
                <a:rect l="l" t="t" r="r" b="b"/>
                <a:pathLst>
                  <a:path w="6156" h="1644" extrusionOk="0">
                    <a:moveTo>
                      <a:pt x="822" y="0"/>
                    </a:moveTo>
                    <a:cubicBezTo>
                      <a:pt x="369" y="0"/>
                      <a:pt x="0" y="369"/>
                      <a:pt x="0" y="822"/>
                    </a:cubicBezTo>
                    <a:cubicBezTo>
                      <a:pt x="0" y="1274"/>
                      <a:pt x="369" y="1643"/>
                      <a:pt x="822" y="1643"/>
                    </a:cubicBezTo>
                    <a:lnTo>
                      <a:pt x="5334" y="1643"/>
                    </a:lnTo>
                    <a:cubicBezTo>
                      <a:pt x="5739" y="1643"/>
                      <a:pt x="6084" y="1346"/>
                      <a:pt x="6144" y="953"/>
                    </a:cubicBezTo>
                    <a:cubicBezTo>
                      <a:pt x="6144" y="905"/>
                      <a:pt x="6156" y="870"/>
                      <a:pt x="6156" y="822"/>
                    </a:cubicBezTo>
                    <a:cubicBezTo>
                      <a:pt x="6156" y="369"/>
                      <a:pt x="5786" y="0"/>
                      <a:pt x="5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7"/>
              <p:cNvSpPr/>
              <p:nvPr/>
            </p:nvSpPr>
            <p:spPr>
              <a:xfrm rot="-5400000">
                <a:off x="-365229" y="610988"/>
                <a:ext cx="71033" cy="265985"/>
              </a:xfrm>
              <a:custGeom>
                <a:avLst/>
                <a:gdLst/>
                <a:ahLst/>
                <a:cxnLst/>
                <a:rect l="l" t="t" r="r" b="b"/>
                <a:pathLst>
                  <a:path w="1644" h="6156" extrusionOk="0">
                    <a:moveTo>
                      <a:pt x="822" y="0"/>
                    </a:moveTo>
                    <a:cubicBezTo>
                      <a:pt x="370" y="0"/>
                      <a:pt x="1" y="370"/>
                      <a:pt x="1" y="822"/>
                    </a:cubicBezTo>
                    <a:lnTo>
                      <a:pt x="1" y="5334"/>
                    </a:lnTo>
                    <a:cubicBezTo>
                      <a:pt x="1" y="5787"/>
                      <a:pt x="358" y="6156"/>
                      <a:pt x="822" y="6156"/>
                    </a:cubicBezTo>
                    <a:cubicBezTo>
                      <a:pt x="1275" y="6156"/>
                      <a:pt x="1644" y="5787"/>
                      <a:pt x="1644" y="5334"/>
                    </a:cubicBezTo>
                    <a:lnTo>
                      <a:pt x="1644" y="822"/>
                    </a:lnTo>
                    <a:cubicBezTo>
                      <a:pt x="1644" y="370"/>
                      <a:pt x="1275" y="0"/>
                      <a:pt x="822"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8" name="Google Shape;718;p27"/>
            <p:cNvSpPr/>
            <p:nvPr/>
          </p:nvSpPr>
          <p:spPr>
            <a:xfrm rot="-5400000">
              <a:off x="301833" y="2777611"/>
              <a:ext cx="534732" cy="534695"/>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losing slide">
  <p:cSld name="CUSTOM_4_1">
    <p:bg>
      <p:bgPr>
        <a:blipFill>
          <a:blip r:embed="rId2">
            <a:alphaModFix/>
          </a:blip>
          <a:stretch>
            <a:fillRect/>
          </a:stretch>
        </a:blipFill>
        <a:effectLst/>
      </p:bgPr>
    </p:bg>
    <p:spTree>
      <p:nvGrpSpPr>
        <p:cNvPr id="1" name="Shape 719"/>
        <p:cNvGrpSpPr/>
        <p:nvPr/>
      </p:nvGrpSpPr>
      <p:grpSpPr>
        <a:xfrm>
          <a:off x="0" y="0"/>
          <a:ext cx="0" cy="0"/>
          <a:chOff x="0" y="0"/>
          <a:chExt cx="0" cy="0"/>
        </a:xfrm>
      </p:grpSpPr>
      <p:sp>
        <p:nvSpPr>
          <p:cNvPr id="720" name="Google Shape;720;p28"/>
          <p:cNvSpPr txBox="1">
            <a:spLocks noGrp="1"/>
          </p:cNvSpPr>
          <p:nvPr>
            <p:ph type="ctrTitle"/>
          </p:nvPr>
        </p:nvSpPr>
        <p:spPr>
          <a:xfrm>
            <a:off x="1831038" y="537500"/>
            <a:ext cx="5481900" cy="932400"/>
          </a:xfrm>
          <a:prstGeom prst="rect">
            <a:avLst/>
          </a:prstGeom>
          <a:noFill/>
        </p:spPr>
        <p:txBody>
          <a:bodyPr spcFirstLastPara="1" wrap="square" lIns="91425" tIns="91425" rIns="91425" bIns="91425" anchor="ctr" anchorCtr="0">
            <a:noAutofit/>
          </a:bodyPr>
          <a:lstStyle>
            <a:lvl1pPr lvl="0" algn="ctr" rtl="0">
              <a:lnSpc>
                <a:spcPct val="80000"/>
              </a:lnSpc>
              <a:spcBef>
                <a:spcPts val="0"/>
              </a:spcBef>
              <a:spcAft>
                <a:spcPts val="0"/>
              </a:spcAft>
              <a:buClr>
                <a:schemeClr val="lt2"/>
              </a:buClr>
              <a:buSzPts val="8500"/>
              <a:buNone/>
              <a:defRPr sz="8500">
                <a:solidFill>
                  <a:schemeClr val="lt2"/>
                </a:solidFill>
              </a:defRPr>
            </a:lvl1pPr>
            <a:lvl2pPr lvl="1" algn="ctr" rtl="0">
              <a:lnSpc>
                <a:spcPct val="80000"/>
              </a:lnSpc>
              <a:spcBef>
                <a:spcPts val="0"/>
              </a:spcBef>
              <a:spcAft>
                <a:spcPts val="0"/>
              </a:spcAft>
              <a:buClr>
                <a:schemeClr val="lt2"/>
              </a:buClr>
              <a:buSzPts val="8500"/>
              <a:buNone/>
              <a:defRPr sz="8500">
                <a:solidFill>
                  <a:schemeClr val="lt2"/>
                </a:solidFill>
              </a:defRPr>
            </a:lvl2pPr>
            <a:lvl3pPr lvl="2" algn="ctr" rtl="0">
              <a:lnSpc>
                <a:spcPct val="80000"/>
              </a:lnSpc>
              <a:spcBef>
                <a:spcPts val="0"/>
              </a:spcBef>
              <a:spcAft>
                <a:spcPts val="0"/>
              </a:spcAft>
              <a:buClr>
                <a:schemeClr val="lt2"/>
              </a:buClr>
              <a:buSzPts val="8500"/>
              <a:buNone/>
              <a:defRPr sz="8500">
                <a:solidFill>
                  <a:schemeClr val="lt2"/>
                </a:solidFill>
              </a:defRPr>
            </a:lvl3pPr>
            <a:lvl4pPr lvl="3" algn="ctr" rtl="0">
              <a:lnSpc>
                <a:spcPct val="80000"/>
              </a:lnSpc>
              <a:spcBef>
                <a:spcPts val="0"/>
              </a:spcBef>
              <a:spcAft>
                <a:spcPts val="0"/>
              </a:spcAft>
              <a:buClr>
                <a:schemeClr val="lt2"/>
              </a:buClr>
              <a:buSzPts val="8500"/>
              <a:buNone/>
              <a:defRPr sz="8500">
                <a:solidFill>
                  <a:schemeClr val="lt2"/>
                </a:solidFill>
              </a:defRPr>
            </a:lvl4pPr>
            <a:lvl5pPr lvl="4" algn="ctr" rtl="0">
              <a:lnSpc>
                <a:spcPct val="80000"/>
              </a:lnSpc>
              <a:spcBef>
                <a:spcPts val="0"/>
              </a:spcBef>
              <a:spcAft>
                <a:spcPts val="0"/>
              </a:spcAft>
              <a:buClr>
                <a:schemeClr val="lt2"/>
              </a:buClr>
              <a:buSzPts val="8500"/>
              <a:buNone/>
              <a:defRPr sz="8500">
                <a:solidFill>
                  <a:schemeClr val="lt2"/>
                </a:solidFill>
              </a:defRPr>
            </a:lvl5pPr>
            <a:lvl6pPr lvl="5" algn="ctr" rtl="0">
              <a:lnSpc>
                <a:spcPct val="80000"/>
              </a:lnSpc>
              <a:spcBef>
                <a:spcPts val="0"/>
              </a:spcBef>
              <a:spcAft>
                <a:spcPts val="0"/>
              </a:spcAft>
              <a:buClr>
                <a:schemeClr val="lt2"/>
              </a:buClr>
              <a:buSzPts val="8500"/>
              <a:buNone/>
              <a:defRPr sz="8500">
                <a:solidFill>
                  <a:schemeClr val="lt2"/>
                </a:solidFill>
              </a:defRPr>
            </a:lvl6pPr>
            <a:lvl7pPr lvl="6" algn="ctr" rtl="0">
              <a:lnSpc>
                <a:spcPct val="80000"/>
              </a:lnSpc>
              <a:spcBef>
                <a:spcPts val="0"/>
              </a:spcBef>
              <a:spcAft>
                <a:spcPts val="0"/>
              </a:spcAft>
              <a:buClr>
                <a:schemeClr val="lt2"/>
              </a:buClr>
              <a:buSzPts val="8500"/>
              <a:buNone/>
              <a:defRPr sz="8500">
                <a:solidFill>
                  <a:schemeClr val="lt2"/>
                </a:solidFill>
              </a:defRPr>
            </a:lvl7pPr>
            <a:lvl8pPr lvl="7" algn="ctr" rtl="0">
              <a:lnSpc>
                <a:spcPct val="80000"/>
              </a:lnSpc>
              <a:spcBef>
                <a:spcPts val="0"/>
              </a:spcBef>
              <a:spcAft>
                <a:spcPts val="0"/>
              </a:spcAft>
              <a:buClr>
                <a:schemeClr val="lt2"/>
              </a:buClr>
              <a:buSzPts val="8500"/>
              <a:buNone/>
              <a:defRPr sz="8500">
                <a:solidFill>
                  <a:schemeClr val="lt2"/>
                </a:solidFill>
              </a:defRPr>
            </a:lvl8pPr>
            <a:lvl9pPr lvl="8" algn="ctr" rtl="0">
              <a:lnSpc>
                <a:spcPct val="80000"/>
              </a:lnSpc>
              <a:spcBef>
                <a:spcPts val="0"/>
              </a:spcBef>
              <a:spcAft>
                <a:spcPts val="0"/>
              </a:spcAft>
              <a:buClr>
                <a:schemeClr val="lt2"/>
              </a:buClr>
              <a:buSzPts val="8500"/>
              <a:buNone/>
              <a:defRPr sz="8500">
                <a:solidFill>
                  <a:schemeClr val="lt2"/>
                </a:solidFill>
              </a:defRPr>
            </a:lvl9pPr>
          </a:lstStyle>
          <a:p>
            <a:endParaRPr/>
          </a:p>
        </p:txBody>
      </p:sp>
      <p:sp>
        <p:nvSpPr>
          <p:cNvPr id="721" name="Google Shape;721;p28"/>
          <p:cNvSpPr txBox="1">
            <a:spLocks noGrp="1"/>
          </p:cNvSpPr>
          <p:nvPr>
            <p:ph type="subTitle" idx="1"/>
          </p:nvPr>
        </p:nvSpPr>
        <p:spPr>
          <a:xfrm>
            <a:off x="1831050" y="1546116"/>
            <a:ext cx="5481900" cy="10371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8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722" name="Google Shape;722;p28"/>
          <p:cNvSpPr txBox="1"/>
          <p:nvPr/>
        </p:nvSpPr>
        <p:spPr>
          <a:xfrm>
            <a:off x="2833350" y="3612588"/>
            <a:ext cx="3477300" cy="719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latin typeface="Barlow"/>
                <a:ea typeface="Barlow"/>
                <a:cs typeface="Barlow"/>
                <a:sym typeface="Barlow"/>
              </a:rPr>
              <a:t>CREDITS: This presentation template was created by </a:t>
            </a:r>
            <a:r>
              <a:rPr lang="en" sz="1100" b="1">
                <a:solidFill>
                  <a:schemeClr val="dk1"/>
                </a:solidFill>
                <a:uFill>
                  <a:noFill/>
                </a:uFill>
                <a:latin typeface="Barlow"/>
                <a:ea typeface="Barlow"/>
                <a:cs typeface="Barlow"/>
                <a:sym typeface="Barlow"/>
                <a:hlinkClick r:id="rId3">
                  <a:extLst>
                    <a:ext uri="{A12FA001-AC4F-418D-AE19-62706E023703}">
                      <ahyp:hlinkClr xmlns:ahyp="http://schemas.microsoft.com/office/drawing/2018/hyperlinkcolor" val="tx"/>
                    </a:ext>
                  </a:extLst>
                </a:hlinkClick>
              </a:rPr>
              <a:t>Slidesgo</a:t>
            </a:r>
            <a:r>
              <a:rPr lang="en" sz="1100" b="1">
                <a:solidFill>
                  <a:schemeClr val="dk1"/>
                </a:solidFill>
                <a:latin typeface="Barlow"/>
                <a:ea typeface="Barlow"/>
                <a:cs typeface="Barlow"/>
                <a:sym typeface="Barlow"/>
              </a:rPr>
              <a:t>,</a:t>
            </a:r>
            <a:r>
              <a:rPr lang="en" sz="1100">
                <a:solidFill>
                  <a:schemeClr val="dk1"/>
                </a:solidFill>
                <a:latin typeface="Barlow"/>
                <a:ea typeface="Barlow"/>
                <a:cs typeface="Barlow"/>
                <a:sym typeface="Barlow"/>
              </a:rPr>
              <a:t> including icons by </a:t>
            </a:r>
            <a:r>
              <a:rPr lang="en" sz="1100" b="1">
                <a:solidFill>
                  <a:schemeClr val="dk1"/>
                </a:solidFill>
                <a:uFill>
                  <a:noFill/>
                </a:uFill>
                <a:latin typeface="Barlow"/>
                <a:ea typeface="Barlow"/>
                <a:cs typeface="Barlow"/>
                <a:sym typeface="Barlow"/>
                <a:hlinkClick r:id="rId4">
                  <a:extLst>
                    <a:ext uri="{A12FA001-AC4F-418D-AE19-62706E023703}">
                      <ahyp:hlinkClr xmlns:ahyp="http://schemas.microsoft.com/office/drawing/2018/hyperlinkcolor" val="tx"/>
                    </a:ext>
                  </a:extLst>
                </a:hlinkClick>
              </a:rPr>
              <a:t>Flaticon</a:t>
            </a:r>
            <a:r>
              <a:rPr lang="en" sz="1100">
                <a:solidFill>
                  <a:schemeClr val="dk1"/>
                </a:solidFill>
                <a:latin typeface="Barlow"/>
                <a:ea typeface="Barlow"/>
                <a:cs typeface="Barlow"/>
                <a:sym typeface="Barlow"/>
              </a:rPr>
              <a:t>, infographics &amp; images by </a:t>
            </a:r>
            <a:r>
              <a:rPr lang="en" sz="1100" b="1">
                <a:solidFill>
                  <a:schemeClr val="dk1"/>
                </a:solidFill>
                <a:uFill>
                  <a:noFill/>
                </a:uFill>
                <a:latin typeface="Barlow"/>
                <a:ea typeface="Barlow"/>
                <a:cs typeface="Barlow"/>
                <a:sym typeface="Barlow"/>
                <a:hlinkClick r:id="rId5">
                  <a:extLst>
                    <a:ext uri="{A12FA001-AC4F-418D-AE19-62706E023703}">
                      <ahyp:hlinkClr xmlns:ahyp="http://schemas.microsoft.com/office/drawing/2018/hyperlinkcolor" val="tx"/>
                    </a:ext>
                  </a:extLst>
                </a:hlinkClick>
              </a:rPr>
              <a:t>Freepik</a:t>
            </a:r>
            <a:r>
              <a:rPr lang="en" sz="1100">
                <a:solidFill>
                  <a:schemeClr val="dk1"/>
                </a:solidFill>
                <a:latin typeface="Barlow"/>
                <a:ea typeface="Barlow"/>
                <a:cs typeface="Barlow"/>
                <a:sym typeface="Barlow"/>
              </a:rPr>
              <a:t> and illustrations by </a:t>
            </a:r>
            <a:r>
              <a:rPr lang="en" sz="1100" b="1">
                <a:solidFill>
                  <a:schemeClr val="dk1"/>
                </a:solidFill>
                <a:uFill>
                  <a:noFill/>
                </a:uFill>
                <a:latin typeface="Barlow"/>
                <a:ea typeface="Barlow"/>
                <a:cs typeface="Barlow"/>
                <a:sym typeface="Barlow"/>
                <a:hlinkClick r:id="rId6">
                  <a:extLst>
                    <a:ext uri="{A12FA001-AC4F-418D-AE19-62706E023703}">
                      <ahyp:hlinkClr xmlns:ahyp="http://schemas.microsoft.com/office/drawing/2018/hyperlinkcolor" val="tx"/>
                    </a:ext>
                  </a:extLst>
                </a:hlinkClick>
              </a:rPr>
              <a:t>Stories</a:t>
            </a:r>
            <a:endParaRPr sz="1100">
              <a:solidFill>
                <a:schemeClr val="dk1"/>
              </a:solidFill>
              <a:latin typeface="Barlow"/>
              <a:ea typeface="Barlow"/>
              <a:cs typeface="Barlow"/>
              <a:sym typeface="Barlow"/>
            </a:endParaRPr>
          </a:p>
        </p:txBody>
      </p:sp>
      <p:grpSp>
        <p:nvGrpSpPr>
          <p:cNvPr id="723" name="Google Shape;723;p28"/>
          <p:cNvGrpSpPr/>
          <p:nvPr/>
        </p:nvGrpSpPr>
        <p:grpSpPr>
          <a:xfrm rot="10800000">
            <a:off x="1186886" y="-462275"/>
            <a:ext cx="6899589" cy="6084938"/>
            <a:chOff x="897675" y="-234291"/>
            <a:chExt cx="6899589" cy="6084938"/>
          </a:xfrm>
        </p:grpSpPr>
        <p:sp>
          <p:nvSpPr>
            <p:cNvPr id="724" name="Google Shape;724;p28"/>
            <p:cNvSpPr/>
            <p:nvPr/>
          </p:nvSpPr>
          <p:spPr>
            <a:xfrm>
              <a:off x="897675" y="253700"/>
              <a:ext cx="1549226" cy="1522082"/>
            </a:xfrm>
            <a:custGeom>
              <a:avLst/>
              <a:gdLst/>
              <a:ahLst/>
              <a:cxnLst/>
              <a:rect l="l" t="t" r="r" b="b"/>
              <a:pathLst>
                <a:path w="55020" h="54056" extrusionOk="0">
                  <a:moveTo>
                    <a:pt x="27409" y="22218"/>
                  </a:moveTo>
                  <a:cubicBezTo>
                    <a:pt x="30147" y="22218"/>
                    <a:pt x="32374" y="24397"/>
                    <a:pt x="32374" y="27100"/>
                  </a:cubicBezTo>
                  <a:cubicBezTo>
                    <a:pt x="32374" y="29802"/>
                    <a:pt x="30147" y="31981"/>
                    <a:pt x="27409" y="31981"/>
                  </a:cubicBezTo>
                  <a:cubicBezTo>
                    <a:pt x="24658" y="31981"/>
                    <a:pt x="22432" y="29802"/>
                    <a:pt x="22432" y="27100"/>
                  </a:cubicBezTo>
                  <a:cubicBezTo>
                    <a:pt x="22432" y="24397"/>
                    <a:pt x="24658" y="22218"/>
                    <a:pt x="27409" y="22218"/>
                  </a:cubicBezTo>
                  <a:close/>
                  <a:moveTo>
                    <a:pt x="29099" y="6907"/>
                  </a:moveTo>
                  <a:cubicBezTo>
                    <a:pt x="39708" y="7752"/>
                    <a:pt x="48042" y="16467"/>
                    <a:pt x="48042" y="27100"/>
                  </a:cubicBezTo>
                  <a:cubicBezTo>
                    <a:pt x="48042" y="29767"/>
                    <a:pt x="47507" y="32326"/>
                    <a:pt x="46554" y="34660"/>
                  </a:cubicBezTo>
                  <a:lnTo>
                    <a:pt x="34779" y="28052"/>
                  </a:lnTo>
                  <a:cubicBezTo>
                    <a:pt x="34826" y="27742"/>
                    <a:pt x="34850" y="27421"/>
                    <a:pt x="34850" y="27100"/>
                  </a:cubicBezTo>
                  <a:cubicBezTo>
                    <a:pt x="34850" y="23635"/>
                    <a:pt x="32398" y="20742"/>
                    <a:pt x="29099" y="19980"/>
                  </a:cubicBezTo>
                  <a:lnTo>
                    <a:pt x="29099" y="6907"/>
                  </a:lnTo>
                  <a:close/>
                  <a:moveTo>
                    <a:pt x="26552" y="6847"/>
                  </a:moveTo>
                  <a:lnTo>
                    <a:pt x="26552" y="19837"/>
                  </a:lnTo>
                  <a:cubicBezTo>
                    <a:pt x="22837" y="20253"/>
                    <a:pt x="19955" y="23349"/>
                    <a:pt x="19955" y="27100"/>
                  </a:cubicBezTo>
                  <a:cubicBezTo>
                    <a:pt x="19955" y="27492"/>
                    <a:pt x="20003" y="27873"/>
                    <a:pt x="20063" y="28243"/>
                  </a:cubicBezTo>
                  <a:lnTo>
                    <a:pt x="8323" y="34827"/>
                  </a:lnTo>
                  <a:cubicBezTo>
                    <a:pt x="7323" y="32445"/>
                    <a:pt x="6775" y="29838"/>
                    <a:pt x="6775" y="27100"/>
                  </a:cubicBezTo>
                  <a:cubicBezTo>
                    <a:pt x="6775" y="16193"/>
                    <a:pt x="15550" y="7300"/>
                    <a:pt x="26552" y="6847"/>
                  </a:cubicBezTo>
                  <a:close/>
                  <a:moveTo>
                    <a:pt x="33993" y="30505"/>
                  </a:moveTo>
                  <a:lnTo>
                    <a:pt x="45447" y="36922"/>
                  </a:lnTo>
                  <a:cubicBezTo>
                    <a:pt x="41934" y="43149"/>
                    <a:pt x="35172" y="47364"/>
                    <a:pt x="27409" y="47364"/>
                  </a:cubicBezTo>
                  <a:cubicBezTo>
                    <a:pt x="19705" y="47364"/>
                    <a:pt x="12990" y="43221"/>
                    <a:pt x="9454" y="37077"/>
                  </a:cubicBezTo>
                  <a:lnTo>
                    <a:pt x="20908" y="30660"/>
                  </a:lnTo>
                  <a:cubicBezTo>
                    <a:pt x="22170" y="32898"/>
                    <a:pt x="24611" y="34410"/>
                    <a:pt x="27409" y="34410"/>
                  </a:cubicBezTo>
                  <a:cubicBezTo>
                    <a:pt x="30266" y="34410"/>
                    <a:pt x="32743" y="32826"/>
                    <a:pt x="33993" y="30505"/>
                  </a:cubicBezTo>
                  <a:close/>
                  <a:moveTo>
                    <a:pt x="26325" y="1"/>
                  </a:moveTo>
                  <a:cubicBezTo>
                    <a:pt x="25635" y="1"/>
                    <a:pt x="25063" y="572"/>
                    <a:pt x="25063" y="1275"/>
                  </a:cubicBezTo>
                  <a:lnTo>
                    <a:pt x="25063" y="3263"/>
                  </a:lnTo>
                  <a:cubicBezTo>
                    <a:pt x="25063" y="3382"/>
                    <a:pt x="25087" y="3490"/>
                    <a:pt x="25111" y="3597"/>
                  </a:cubicBezTo>
                  <a:cubicBezTo>
                    <a:pt x="23551" y="3740"/>
                    <a:pt x="22027" y="4037"/>
                    <a:pt x="20551" y="4466"/>
                  </a:cubicBezTo>
                  <a:cubicBezTo>
                    <a:pt x="20539" y="4359"/>
                    <a:pt x="20515" y="4263"/>
                    <a:pt x="20467" y="4156"/>
                  </a:cubicBezTo>
                  <a:lnTo>
                    <a:pt x="19694" y="2311"/>
                  </a:lnTo>
                  <a:cubicBezTo>
                    <a:pt x="19487" y="1826"/>
                    <a:pt x="19016" y="1537"/>
                    <a:pt x="18526" y="1537"/>
                  </a:cubicBezTo>
                  <a:cubicBezTo>
                    <a:pt x="18367" y="1537"/>
                    <a:pt x="18205" y="1568"/>
                    <a:pt x="18050" y="1632"/>
                  </a:cubicBezTo>
                  <a:lnTo>
                    <a:pt x="15872" y="2513"/>
                  </a:lnTo>
                  <a:cubicBezTo>
                    <a:pt x="15217" y="2787"/>
                    <a:pt x="14907" y="3537"/>
                    <a:pt x="15181" y="4180"/>
                  </a:cubicBezTo>
                  <a:lnTo>
                    <a:pt x="15967" y="6037"/>
                  </a:lnTo>
                  <a:cubicBezTo>
                    <a:pt x="16003" y="6121"/>
                    <a:pt x="16050" y="6192"/>
                    <a:pt x="16098" y="6264"/>
                  </a:cubicBezTo>
                  <a:cubicBezTo>
                    <a:pt x="14752" y="6966"/>
                    <a:pt x="13478" y="7800"/>
                    <a:pt x="12300" y="8740"/>
                  </a:cubicBezTo>
                  <a:cubicBezTo>
                    <a:pt x="12252" y="8657"/>
                    <a:pt x="12193" y="8585"/>
                    <a:pt x="12133" y="8526"/>
                  </a:cubicBezTo>
                  <a:lnTo>
                    <a:pt x="10681" y="7097"/>
                  </a:lnTo>
                  <a:cubicBezTo>
                    <a:pt x="10430" y="6853"/>
                    <a:pt x="10109" y="6731"/>
                    <a:pt x="9789" y="6731"/>
                  </a:cubicBezTo>
                  <a:cubicBezTo>
                    <a:pt x="9469" y="6731"/>
                    <a:pt x="9151" y="6853"/>
                    <a:pt x="8906" y="7097"/>
                  </a:cubicBezTo>
                  <a:lnTo>
                    <a:pt x="7252" y="8716"/>
                  </a:lnTo>
                  <a:cubicBezTo>
                    <a:pt x="6740" y="9216"/>
                    <a:pt x="6740" y="10026"/>
                    <a:pt x="7252" y="10526"/>
                  </a:cubicBezTo>
                  <a:lnTo>
                    <a:pt x="8704" y="11955"/>
                  </a:lnTo>
                  <a:cubicBezTo>
                    <a:pt x="8752" y="12002"/>
                    <a:pt x="8799" y="12038"/>
                    <a:pt x="8859" y="12074"/>
                  </a:cubicBezTo>
                  <a:cubicBezTo>
                    <a:pt x="7906" y="13205"/>
                    <a:pt x="7073" y="14431"/>
                    <a:pt x="6347" y="15717"/>
                  </a:cubicBezTo>
                  <a:cubicBezTo>
                    <a:pt x="6287" y="15681"/>
                    <a:pt x="6228" y="15646"/>
                    <a:pt x="6156" y="15622"/>
                  </a:cubicBezTo>
                  <a:lnTo>
                    <a:pt x="4251" y="14836"/>
                  </a:lnTo>
                  <a:cubicBezTo>
                    <a:pt x="4093" y="14772"/>
                    <a:pt x="3929" y="14741"/>
                    <a:pt x="3767" y="14741"/>
                  </a:cubicBezTo>
                  <a:cubicBezTo>
                    <a:pt x="3273" y="14741"/>
                    <a:pt x="2803" y="15027"/>
                    <a:pt x="2596" y="15503"/>
                  </a:cubicBezTo>
                  <a:lnTo>
                    <a:pt x="1703" y="17610"/>
                  </a:lnTo>
                  <a:cubicBezTo>
                    <a:pt x="1429" y="18265"/>
                    <a:pt x="1727" y="19003"/>
                    <a:pt x="2382" y="19277"/>
                  </a:cubicBezTo>
                  <a:lnTo>
                    <a:pt x="4287" y="20063"/>
                  </a:lnTo>
                  <a:cubicBezTo>
                    <a:pt x="4346" y="20087"/>
                    <a:pt x="4394" y="20099"/>
                    <a:pt x="4442" y="20111"/>
                  </a:cubicBezTo>
                  <a:cubicBezTo>
                    <a:pt x="3977" y="21563"/>
                    <a:pt x="3668" y="23087"/>
                    <a:pt x="3501" y="24647"/>
                  </a:cubicBezTo>
                  <a:cubicBezTo>
                    <a:pt x="3453" y="24635"/>
                    <a:pt x="3394" y="24623"/>
                    <a:pt x="3346" y="24623"/>
                  </a:cubicBezTo>
                  <a:lnTo>
                    <a:pt x="1263" y="24623"/>
                  </a:lnTo>
                  <a:cubicBezTo>
                    <a:pt x="572" y="24623"/>
                    <a:pt x="1" y="25195"/>
                    <a:pt x="1" y="25897"/>
                  </a:cubicBezTo>
                  <a:lnTo>
                    <a:pt x="1" y="28171"/>
                  </a:lnTo>
                  <a:cubicBezTo>
                    <a:pt x="1" y="28862"/>
                    <a:pt x="572" y="29433"/>
                    <a:pt x="1263" y="29433"/>
                  </a:cubicBezTo>
                  <a:lnTo>
                    <a:pt x="3346" y="29433"/>
                  </a:lnTo>
                  <a:cubicBezTo>
                    <a:pt x="3394" y="29433"/>
                    <a:pt x="3442" y="29421"/>
                    <a:pt x="3489" y="29421"/>
                  </a:cubicBezTo>
                  <a:cubicBezTo>
                    <a:pt x="3620" y="30719"/>
                    <a:pt x="3858" y="31993"/>
                    <a:pt x="4192" y="33219"/>
                  </a:cubicBezTo>
                  <a:cubicBezTo>
                    <a:pt x="4156" y="33231"/>
                    <a:pt x="4108" y="33231"/>
                    <a:pt x="4073" y="33243"/>
                  </a:cubicBezTo>
                  <a:lnTo>
                    <a:pt x="2132" y="33969"/>
                  </a:lnTo>
                  <a:cubicBezTo>
                    <a:pt x="1477" y="34219"/>
                    <a:pt x="1144" y="34958"/>
                    <a:pt x="1406" y="35613"/>
                  </a:cubicBezTo>
                  <a:lnTo>
                    <a:pt x="2227" y="37744"/>
                  </a:lnTo>
                  <a:cubicBezTo>
                    <a:pt x="2420" y="38248"/>
                    <a:pt x="2895" y="38555"/>
                    <a:pt x="3402" y="38555"/>
                  </a:cubicBezTo>
                  <a:cubicBezTo>
                    <a:pt x="3554" y="38555"/>
                    <a:pt x="3708" y="38527"/>
                    <a:pt x="3858" y="38470"/>
                  </a:cubicBezTo>
                  <a:lnTo>
                    <a:pt x="5787" y="37744"/>
                  </a:lnTo>
                  <a:cubicBezTo>
                    <a:pt x="5835" y="37732"/>
                    <a:pt x="5882" y="37708"/>
                    <a:pt x="5918" y="37684"/>
                  </a:cubicBezTo>
                  <a:cubicBezTo>
                    <a:pt x="6716" y="39244"/>
                    <a:pt x="7680" y="40696"/>
                    <a:pt x="8787" y="42042"/>
                  </a:cubicBezTo>
                  <a:cubicBezTo>
                    <a:pt x="8764" y="42066"/>
                    <a:pt x="8728" y="42078"/>
                    <a:pt x="8704" y="42113"/>
                  </a:cubicBezTo>
                  <a:lnTo>
                    <a:pt x="7252" y="43542"/>
                  </a:lnTo>
                  <a:cubicBezTo>
                    <a:pt x="6740" y="44030"/>
                    <a:pt x="6740" y="44852"/>
                    <a:pt x="7252" y="45340"/>
                  </a:cubicBezTo>
                  <a:lnTo>
                    <a:pt x="8906" y="46971"/>
                  </a:lnTo>
                  <a:cubicBezTo>
                    <a:pt x="9151" y="47209"/>
                    <a:pt x="9469" y="47328"/>
                    <a:pt x="9789" y="47328"/>
                  </a:cubicBezTo>
                  <a:cubicBezTo>
                    <a:pt x="10109" y="47328"/>
                    <a:pt x="10430" y="47209"/>
                    <a:pt x="10681" y="46971"/>
                  </a:cubicBezTo>
                  <a:lnTo>
                    <a:pt x="12133" y="45542"/>
                  </a:lnTo>
                  <a:cubicBezTo>
                    <a:pt x="12169" y="45495"/>
                    <a:pt x="12205" y="45459"/>
                    <a:pt x="12240" y="45411"/>
                  </a:cubicBezTo>
                  <a:cubicBezTo>
                    <a:pt x="13276" y="46245"/>
                    <a:pt x="14395" y="46995"/>
                    <a:pt x="15574" y="47650"/>
                  </a:cubicBezTo>
                  <a:cubicBezTo>
                    <a:pt x="15550" y="47685"/>
                    <a:pt x="15526" y="47733"/>
                    <a:pt x="15503" y="47769"/>
                  </a:cubicBezTo>
                  <a:lnTo>
                    <a:pt x="14681" y="49602"/>
                  </a:lnTo>
                  <a:cubicBezTo>
                    <a:pt x="14383" y="50245"/>
                    <a:pt x="14681" y="51007"/>
                    <a:pt x="15324" y="51281"/>
                  </a:cubicBezTo>
                  <a:lnTo>
                    <a:pt x="17479" y="52222"/>
                  </a:lnTo>
                  <a:cubicBezTo>
                    <a:pt x="17641" y="52292"/>
                    <a:pt x="17811" y="52326"/>
                    <a:pt x="17978" y="52326"/>
                  </a:cubicBezTo>
                  <a:cubicBezTo>
                    <a:pt x="18460" y="52326"/>
                    <a:pt x="18922" y="52047"/>
                    <a:pt x="19134" y="51579"/>
                  </a:cubicBezTo>
                  <a:lnTo>
                    <a:pt x="19967" y="49745"/>
                  </a:lnTo>
                  <a:cubicBezTo>
                    <a:pt x="19991" y="49686"/>
                    <a:pt x="20003" y="49626"/>
                    <a:pt x="20027" y="49567"/>
                  </a:cubicBezTo>
                  <a:cubicBezTo>
                    <a:pt x="21646" y="50079"/>
                    <a:pt x="23337" y="50436"/>
                    <a:pt x="25087" y="50602"/>
                  </a:cubicBezTo>
                  <a:cubicBezTo>
                    <a:pt x="25075" y="50662"/>
                    <a:pt x="25063" y="50722"/>
                    <a:pt x="25063" y="50793"/>
                  </a:cubicBezTo>
                  <a:lnTo>
                    <a:pt x="25063" y="52793"/>
                  </a:lnTo>
                  <a:cubicBezTo>
                    <a:pt x="25063" y="53484"/>
                    <a:pt x="25635" y="54055"/>
                    <a:pt x="26325" y="54055"/>
                  </a:cubicBezTo>
                  <a:lnTo>
                    <a:pt x="28695" y="54055"/>
                  </a:lnTo>
                  <a:cubicBezTo>
                    <a:pt x="29397" y="54055"/>
                    <a:pt x="29957" y="53484"/>
                    <a:pt x="29957" y="52793"/>
                  </a:cubicBezTo>
                  <a:lnTo>
                    <a:pt x="29957" y="50793"/>
                  </a:lnTo>
                  <a:cubicBezTo>
                    <a:pt x="29957" y="50722"/>
                    <a:pt x="29945" y="50650"/>
                    <a:pt x="29933" y="50579"/>
                  </a:cubicBezTo>
                  <a:cubicBezTo>
                    <a:pt x="31505" y="50424"/>
                    <a:pt x="33017" y="50114"/>
                    <a:pt x="34481" y="49674"/>
                  </a:cubicBezTo>
                  <a:cubicBezTo>
                    <a:pt x="34493" y="49745"/>
                    <a:pt x="34517" y="49829"/>
                    <a:pt x="34553" y="49900"/>
                  </a:cubicBezTo>
                  <a:lnTo>
                    <a:pt x="35338" y="51757"/>
                  </a:lnTo>
                  <a:cubicBezTo>
                    <a:pt x="35537" y="52236"/>
                    <a:pt x="36009" y="52529"/>
                    <a:pt x="36506" y="52529"/>
                  </a:cubicBezTo>
                  <a:cubicBezTo>
                    <a:pt x="36665" y="52529"/>
                    <a:pt x="36826" y="52499"/>
                    <a:pt x="36981" y="52436"/>
                  </a:cubicBezTo>
                  <a:lnTo>
                    <a:pt x="39148" y="51543"/>
                  </a:lnTo>
                  <a:cubicBezTo>
                    <a:pt x="39803" y="51281"/>
                    <a:pt x="40113" y="50531"/>
                    <a:pt x="39839" y="49876"/>
                  </a:cubicBezTo>
                  <a:lnTo>
                    <a:pt x="39053" y="48031"/>
                  </a:lnTo>
                  <a:cubicBezTo>
                    <a:pt x="39029" y="47959"/>
                    <a:pt x="38982" y="47888"/>
                    <a:pt x="38946" y="47816"/>
                  </a:cubicBezTo>
                  <a:cubicBezTo>
                    <a:pt x="40279" y="47102"/>
                    <a:pt x="41542" y="46257"/>
                    <a:pt x="42708" y="45304"/>
                  </a:cubicBezTo>
                  <a:cubicBezTo>
                    <a:pt x="42768" y="45388"/>
                    <a:pt x="42827" y="45471"/>
                    <a:pt x="42899" y="45542"/>
                  </a:cubicBezTo>
                  <a:lnTo>
                    <a:pt x="44351" y="46971"/>
                  </a:lnTo>
                  <a:cubicBezTo>
                    <a:pt x="44595" y="47209"/>
                    <a:pt x="44914" y="47328"/>
                    <a:pt x="45234" y="47328"/>
                  </a:cubicBezTo>
                  <a:cubicBezTo>
                    <a:pt x="45554" y="47328"/>
                    <a:pt x="45875" y="47209"/>
                    <a:pt x="46125" y="46971"/>
                  </a:cubicBezTo>
                  <a:lnTo>
                    <a:pt x="47780" y="45340"/>
                  </a:lnTo>
                  <a:cubicBezTo>
                    <a:pt x="48280" y="44852"/>
                    <a:pt x="48280" y="44030"/>
                    <a:pt x="47780" y="43542"/>
                  </a:cubicBezTo>
                  <a:lnTo>
                    <a:pt x="46328" y="42113"/>
                  </a:lnTo>
                  <a:cubicBezTo>
                    <a:pt x="46256" y="42042"/>
                    <a:pt x="46173" y="41982"/>
                    <a:pt x="46102" y="41935"/>
                  </a:cubicBezTo>
                  <a:cubicBezTo>
                    <a:pt x="47042" y="40792"/>
                    <a:pt x="47876" y="39577"/>
                    <a:pt x="48590" y="38268"/>
                  </a:cubicBezTo>
                  <a:cubicBezTo>
                    <a:pt x="48673" y="38339"/>
                    <a:pt x="48769" y="38399"/>
                    <a:pt x="48864" y="38434"/>
                  </a:cubicBezTo>
                  <a:lnTo>
                    <a:pt x="50781" y="39232"/>
                  </a:lnTo>
                  <a:cubicBezTo>
                    <a:pt x="50939" y="39296"/>
                    <a:pt x="51102" y="39327"/>
                    <a:pt x="51262" y="39327"/>
                  </a:cubicBezTo>
                  <a:cubicBezTo>
                    <a:pt x="51753" y="39327"/>
                    <a:pt x="52217" y="39038"/>
                    <a:pt x="52424" y="38553"/>
                  </a:cubicBezTo>
                  <a:lnTo>
                    <a:pt x="53329" y="36446"/>
                  </a:lnTo>
                  <a:cubicBezTo>
                    <a:pt x="53603" y="35803"/>
                    <a:pt x="53293" y="35053"/>
                    <a:pt x="52638" y="34779"/>
                  </a:cubicBezTo>
                  <a:lnTo>
                    <a:pt x="50733" y="33993"/>
                  </a:lnTo>
                  <a:cubicBezTo>
                    <a:pt x="50626" y="33958"/>
                    <a:pt x="50531" y="33934"/>
                    <a:pt x="50424" y="33922"/>
                  </a:cubicBezTo>
                  <a:cubicBezTo>
                    <a:pt x="50864" y="32457"/>
                    <a:pt x="51174" y="30945"/>
                    <a:pt x="51328" y="29374"/>
                  </a:cubicBezTo>
                  <a:cubicBezTo>
                    <a:pt x="51436" y="29409"/>
                    <a:pt x="51555" y="29433"/>
                    <a:pt x="51674" y="29433"/>
                  </a:cubicBezTo>
                  <a:lnTo>
                    <a:pt x="53757" y="29433"/>
                  </a:lnTo>
                  <a:cubicBezTo>
                    <a:pt x="54460" y="29433"/>
                    <a:pt x="55019" y="28862"/>
                    <a:pt x="55019" y="28171"/>
                  </a:cubicBezTo>
                  <a:lnTo>
                    <a:pt x="55019" y="25897"/>
                  </a:lnTo>
                  <a:cubicBezTo>
                    <a:pt x="55019" y="25195"/>
                    <a:pt x="54460" y="24623"/>
                    <a:pt x="53757" y="24623"/>
                  </a:cubicBezTo>
                  <a:lnTo>
                    <a:pt x="51674" y="24623"/>
                  </a:lnTo>
                  <a:cubicBezTo>
                    <a:pt x="51555" y="24623"/>
                    <a:pt x="51436" y="24647"/>
                    <a:pt x="51317" y="24683"/>
                  </a:cubicBezTo>
                  <a:cubicBezTo>
                    <a:pt x="51186" y="23385"/>
                    <a:pt x="50936" y="22111"/>
                    <a:pt x="50590" y="20885"/>
                  </a:cubicBezTo>
                  <a:cubicBezTo>
                    <a:pt x="50709" y="20873"/>
                    <a:pt x="50828" y="20861"/>
                    <a:pt x="50947" y="20813"/>
                  </a:cubicBezTo>
                  <a:lnTo>
                    <a:pt x="52888" y="20087"/>
                  </a:lnTo>
                  <a:cubicBezTo>
                    <a:pt x="53543" y="19837"/>
                    <a:pt x="53876" y="19099"/>
                    <a:pt x="53626" y="18444"/>
                  </a:cubicBezTo>
                  <a:lnTo>
                    <a:pt x="52793" y="16313"/>
                  </a:lnTo>
                  <a:cubicBezTo>
                    <a:pt x="52599" y="15813"/>
                    <a:pt x="52117" y="15508"/>
                    <a:pt x="51611" y="15508"/>
                  </a:cubicBezTo>
                  <a:cubicBezTo>
                    <a:pt x="51465" y="15508"/>
                    <a:pt x="51317" y="15533"/>
                    <a:pt x="51174" y="15586"/>
                  </a:cubicBezTo>
                  <a:lnTo>
                    <a:pt x="49233" y="16313"/>
                  </a:lnTo>
                  <a:cubicBezTo>
                    <a:pt x="49102" y="16360"/>
                    <a:pt x="48995" y="16432"/>
                    <a:pt x="48888" y="16515"/>
                  </a:cubicBezTo>
                  <a:cubicBezTo>
                    <a:pt x="48090" y="14955"/>
                    <a:pt x="47126" y="13503"/>
                    <a:pt x="46018" y="12169"/>
                  </a:cubicBezTo>
                  <a:cubicBezTo>
                    <a:pt x="46125" y="12110"/>
                    <a:pt x="46233" y="12038"/>
                    <a:pt x="46328" y="11955"/>
                  </a:cubicBezTo>
                  <a:lnTo>
                    <a:pt x="47780" y="10526"/>
                  </a:lnTo>
                  <a:cubicBezTo>
                    <a:pt x="48280" y="10026"/>
                    <a:pt x="48280" y="9216"/>
                    <a:pt x="47780" y="8716"/>
                  </a:cubicBezTo>
                  <a:lnTo>
                    <a:pt x="46125" y="7097"/>
                  </a:lnTo>
                  <a:cubicBezTo>
                    <a:pt x="45875" y="6853"/>
                    <a:pt x="45554" y="6731"/>
                    <a:pt x="45234" y="6731"/>
                  </a:cubicBezTo>
                  <a:cubicBezTo>
                    <a:pt x="44914" y="6731"/>
                    <a:pt x="44595" y="6853"/>
                    <a:pt x="44351" y="7097"/>
                  </a:cubicBezTo>
                  <a:lnTo>
                    <a:pt x="42899" y="8526"/>
                  </a:lnTo>
                  <a:cubicBezTo>
                    <a:pt x="42792" y="8621"/>
                    <a:pt x="42720" y="8728"/>
                    <a:pt x="42661" y="8847"/>
                  </a:cubicBezTo>
                  <a:cubicBezTo>
                    <a:pt x="41613" y="8014"/>
                    <a:pt x="40494" y="7252"/>
                    <a:pt x="39315" y="6597"/>
                  </a:cubicBezTo>
                  <a:cubicBezTo>
                    <a:pt x="39398" y="6502"/>
                    <a:pt x="39470" y="6407"/>
                    <a:pt x="39517" y="6287"/>
                  </a:cubicBezTo>
                  <a:lnTo>
                    <a:pt x="40351" y="4454"/>
                  </a:lnTo>
                  <a:cubicBezTo>
                    <a:pt x="40637" y="3811"/>
                    <a:pt x="40339" y="3061"/>
                    <a:pt x="39696" y="2775"/>
                  </a:cubicBezTo>
                  <a:lnTo>
                    <a:pt x="37541" y="1835"/>
                  </a:lnTo>
                  <a:cubicBezTo>
                    <a:pt x="37379" y="1764"/>
                    <a:pt x="37209" y="1731"/>
                    <a:pt x="37042" y="1731"/>
                  </a:cubicBezTo>
                  <a:cubicBezTo>
                    <a:pt x="36560" y="1731"/>
                    <a:pt x="36098" y="2009"/>
                    <a:pt x="35886" y="2477"/>
                  </a:cubicBezTo>
                  <a:lnTo>
                    <a:pt x="35065" y="4311"/>
                  </a:lnTo>
                  <a:cubicBezTo>
                    <a:pt x="35005" y="4430"/>
                    <a:pt x="34981" y="4561"/>
                    <a:pt x="34969" y="4692"/>
                  </a:cubicBezTo>
                  <a:cubicBezTo>
                    <a:pt x="33350" y="4156"/>
                    <a:pt x="31659" y="3787"/>
                    <a:pt x="29909" y="3620"/>
                  </a:cubicBezTo>
                  <a:cubicBezTo>
                    <a:pt x="29933" y="3501"/>
                    <a:pt x="29957" y="3394"/>
                    <a:pt x="29957" y="3263"/>
                  </a:cubicBezTo>
                  <a:lnTo>
                    <a:pt x="29957" y="1275"/>
                  </a:lnTo>
                  <a:cubicBezTo>
                    <a:pt x="29957" y="572"/>
                    <a:pt x="29397" y="1"/>
                    <a:pt x="28695" y="1"/>
                  </a:cubicBezTo>
                  <a:close/>
                </a:path>
              </a:pathLst>
            </a:custGeom>
            <a:solidFill>
              <a:srgbClr val="F8A21C">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8"/>
            <p:cNvSpPr/>
            <p:nvPr/>
          </p:nvSpPr>
          <p:spPr>
            <a:xfrm rot="-5690340">
              <a:off x="2490991" y="-190202"/>
              <a:ext cx="1091417" cy="1091417"/>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alpha val="240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26" name="Google Shape;726;p28"/>
            <p:cNvSpPr/>
            <p:nvPr/>
          </p:nvSpPr>
          <p:spPr>
            <a:xfrm rot="10381545">
              <a:off x="6141264" y="4198534"/>
              <a:ext cx="1566919" cy="1562765"/>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6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727" name="Google Shape;727;p28"/>
          <p:cNvGrpSpPr/>
          <p:nvPr/>
        </p:nvGrpSpPr>
        <p:grpSpPr>
          <a:xfrm>
            <a:off x="7869598" y="-9"/>
            <a:ext cx="1274414" cy="5143540"/>
            <a:chOff x="7869598" y="-9"/>
            <a:chExt cx="1274414" cy="5143540"/>
          </a:xfrm>
        </p:grpSpPr>
        <p:grpSp>
          <p:nvGrpSpPr>
            <p:cNvPr id="728" name="Google Shape;728;p28"/>
            <p:cNvGrpSpPr/>
            <p:nvPr/>
          </p:nvGrpSpPr>
          <p:grpSpPr>
            <a:xfrm flipH="1">
              <a:off x="7961459" y="-9"/>
              <a:ext cx="1182553" cy="1044032"/>
              <a:chOff x="489948" y="1050241"/>
              <a:chExt cx="1182553" cy="1044032"/>
            </a:xfrm>
          </p:grpSpPr>
          <p:sp>
            <p:nvSpPr>
              <p:cNvPr id="729" name="Google Shape;729;p28"/>
              <p:cNvSpPr/>
              <p:nvPr/>
            </p:nvSpPr>
            <p:spPr>
              <a:xfrm>
                <a:off x="1474950" y="1050241"/>
                <a:ext cx="121947" cy="651033"/>
              </a:xfrm>
              <a:custGeom>
                <a:avLst/>
                <a:gdLst/>
                <a:ahLst/>
                <a:cxnLst/>
                <a:rect l="l" t="t" r="r" b="b"/>
                <a:pathLst>
                  <a:path w="2823" h="7323" extrusionOk="0">
                    <a:moveTo>
                      <a:pt x="0" y="0"/>
                    </a:moveTo>
                    <a:lnTo>
                      <a:pt x="0" y="7323"/>
                    </a:lnTo>
                    <a:lnTo>
                      <a:pt x="2822" y="7323"/>
                    </a:lnTo>
                    <a:lnTo>
                      <a:pt x="2822"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8"/>
              <p:cNvSpPr/>
              <p:nvPr/>
            </p:nvSpPr>
            <p:spPr>
              <a:xfrm>
                <a:off x="489948" y="1903890"/>
                <a:ext cx="873418" cy="122472"/>
              </a:xfrm>
              <a:custGeom>
                <a:avLst/>
                <a:gdLst/>
                <a:ahLst/>
                <a:cxnLst/>
                <a:rect l="l" t="t" r="r" b="b"/>
                <a:pathLst>
                  <a:path w="20218" h="2835" extrusionOk="0">
                    <a:moveTo>
                      <a:pt x="1" y="1"/>
                    </a:moveTo>
                    <a:lnTo>
                      <a:pt x="1" y="2834"/>
                    </a:lnTo>
                    <a:lnTo>
                      <a:pt x="20218" y="2834"/>
                    </a:lnTo>
                    <a:lnTo>
                      <a:pt x="20218"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8"/>
              <p:cNvSpPr/>
              <p:nvPr/>
            </p:nvSpPr>
            <p:spPr>
              <a:xfrm>
                <a:off x="1229615" y="1535611"/>
                <a:ext cx="377050" cy="498960"/>
              </a:xfrm>
              <a:custGeom>
                <a:avLst/>
                <a:gdLst/>
                <a:ahLst/>
                <a:cxnLst/>
                <a:rect l="l" t="t" r="r" b="b"/>
                <a:pathLst>
                  <a:path w="8728" h="11550" extrusionOk="0">
                    <a:moveTo>
                      <a:pt x="5453" y="1"/>
                    </a:moveTo>
                    <a:lnTo>
                      <a:pt x="5453" y="2596"/>
                    </a:lnTo>
                    <a:cubicBezTo>
                      <a:pt x="5453" y="6549"/>
                      <a:pt x="5215" y="8276"/>
                      <a:pt x="1262" y="8276"/>
                    </a:cubicBezTo>
                    <a:lnTo>
                      <a:pt x="0" y="8276"/>
                    </a:lnTo>
                    <a:lnTo>
                      <a:pt x="0" y="11550"/>
                    </a:lnTo>
                    <a:lnTo>
                      <a:pt x="1262" y="11550"/>
                    </a:lnTo>
                    <a:cubicBezTo>
                      <a:pt x="7025" y="11550"/>
                      <a:pt x="8727" y="8347"/>
                      <a:pt x="8727" y="2596"/>
                    </a:cubicBezTo>
                    <a:lnTo>
                      <a:pt x="87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8"/>
              <p:cNvSpPr/>
              <p:nvPr/>
            </p:nvSpPr>
            <p:spPr>
              <a:xfrm>
                <a:off x="1195660" y="1828290"/>
                <a:ext cx="70502" cy="265982"/>
              </a:xfrm>
              <a:custGeom>
                <a:avLst/>
                <a:gdLst/>
                <a:ahLst/>
                <a:cxnLst/>
                <a:rect l="l" t="t" r="r" b="b"/>
                <a:pathLst>
                  <a:path w="1632" h="6157" extrusionOk="0">
                    <a:moveTo>
                      <a:pt x="810" y="1"/>
                    </a:moveTo>
                    <a:cubicBezTo>
                      <a:pt x="358" y="1"/>
                      <a:pt x="0" y="370"/>
                      <a:pt x="0" y="822"/>
                    </a:cubicBezTo>
                    <a:lnTo>
                      <a:pt x="0" y="5335"/>
                    </a:lnTo>
                    <a:cubicBezTo>
                      <a:pt x="0" y="5787"/>
                      <a:pt x="358" y="6156"/>
                      <a:pt x="810" y="6156"/>
                    </a:cubicBezTo>
                    <a:cubicBezTo>
                      <a:pt x="1274" y="6156"/>
                      <a:pt x="1631" y="5787"/>
                      <a:pt x="1631" y="5335"/>
                    </a:cubicBezTo>
                    <a:lnTo>
                      <a:pt x="1631" y="822"/>
                    </a:lnTo>
                    <a:cubicBezTo>
                      <a:pt x="1631" y="370"/>
                      <a:pt x="1274" y="1"/>
                      <a:pt x="8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8"/>
              <p:cNvSpPr/>
              <p:nvPr/>
            </p:nvSpPr>
            <p:spPr>
              <a:xfrm>
                <a:off x="1407037" y="1500144"/>
                <a:ext cx="265464" cy="71021"/>
              </a:xfrm>
              <a:custGeom>
                <a:avLst/>
                <a:gdLst/>
                <a:ahLst/>
                <a:cxnLst/>
                <a:rect l="l" t="t" r="r" b="b"/>
                <a:pathLst>
                  <a:path w="6145" h="1644" extrusionOk="0">
                    <a:moveTo>
                      <a:pt x="822" y="0"/>
                    </a:moveTo>
                    <a:cubicBezTo>
                      <a:pt x="370" y="0"/>
                      <a:pt x="1" y="369"/>
                      <a:pt x="1" y="822"/>
                    </a:cubicBezTo>
                    <a:cubicBezTo>
                      <a:pt x="1" y="1274"/>
                      <a:pt x="370" y="1643"/>
                      <a:pt x="822" y="1643"/>
                    </a:cubicBezTo>
                    <a:lnTo>
                      <a:pt x="5323" y="1643"/>
                    </a:lnTo>
                    <a:cubicBezTo>
                      <a:pt x="5787" y="1643"/>
                      <a:pt x="6144" y="1274"/>
                      <a:pt x="6144" y="822"/>
                    </a:cubicBezTo>
                    <a:cubicBezTo>
                      <a:pt x="6144" y="369"/>
                      <a:pt x="5787" y="0"/>
                      <a:pt x="5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4" name="Google Shape;734;p28"/>
            <p:cNvGrpSpPr/>
            <p:nvPr/>
          </p:nvGrpSpPr>
          <p:grpSpPr>
            <a:xfrm flipH="1">
              <a:off x="7869598" y="9"/>
              <a:ext cx="1044696" cy="5143522"/>
              <a:chOff x="150966" y="9"/>
              <a:chExt cx="1044696" cy="5143522"/>
            </a:xfrm>
          </p:grpSpPr>
          <p:sp>
            <p:nvSpPr>
              <p:cNvPr id="735" name="Google Shape;735;p28"/>
              <p:cNvSpPr/>
              <p:nvPr/>
            </p:nvSpPr>
            <p:spPr>
              <a:xfrm>
                <a:off x="209063" y="9"/>
                <a:ext cx="122472" cy="5143522"/>
              </a:xfrm>
              <a:custGeom>
                <a:avLst/>
                <a:gdLst/>
                <a:ahLst/>
                <a:cxnLst/>
                <a:rect l="l" t="t" r="r" b="b"/>
                <a:pathLst>
                  <a:path w="2835" h="119063" extrusionOk="0">
                    <a:moveTo>
                      <a:pt x="1" y="0"/>
                    </a:moveTo>
                    <a:lnTo>
                      <a:pt x="1" y="119063"/>
                    </a:lnTo>
                    <a:lnTo>
                      <a:pt x="2835" y="119063"/>
                    </a:lnTo>
                    <a:lnTo>
                      <a:pt x="2835"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8"/>
              <p:cNvSpPr/>
              <p:nvPr/>
            </p:nvSpPr>
            <p:spPr>
              <a:xfrm>
                <a:off x="467787" y="3182799"/>
                <a:ext cx="292723" cy="121910"/>
              </a:xfrm>
              <a:custGeom>
                <a:avLst/>
                <a:gdLst/>
                <a:ahLst/>
                <a:cxnLst/>
                <a:rect l="l" t="t" r="r" b="b"/>
                <a:pathLst>
                  <a:path w="6776" h="2822" extrusionOk="0">
                    <a:moveTo>
                      <a:pt x="1" y="0"/>
                    </a:moveTo>
                    <a:lnTo>
                      <a:pt x="1" y="2822"/>
                    </a:lnTo>
                    <a:lnTo>
                      <a:pt x="6775" y="2822"/>
                    </a:lnTo>
                    <a:lnTo>
                      <a:pt x="6775"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7" name="Google Shape;737;p28"/>
              <p:cNvGrpSpPr/>
              <p:nvPr/>
            </p:nvGrpSpPr>
            <p:grpSpPr>
              <a:xfrm>
                <a:off x="150966" y="2863422"/>
                <a:ext cx="458827" cy="739670"/>
                <a:chOff x="926875" y="5874100"/>
                <a:chExt cx="265525" cy="428050"/>
              </a:xfrm>
            </p:grpSpPr>
            <p:sp>
              <p:nvSpPr>
                <p:cNvPr id="738" name="Google Shape;738;p28"/>
                <p:cNvSpPr/>
                <p:nvPr/>
              </p:nvSpPr>
              <p:spPr>
                <a:xfrm>
                  <a:off x="957225" y="5892250"/>
                  <a:ext cx="81900" cy="393825"/>
                </a:xfrm>
                <a:custGeom>
                  <a:avLst/>
                  <a:gdLst/>
                  <a:ahLst/>
                  <a:cxnLst/>
                  <a:rect l="l" t="t" r="r" b="b"/>
                  <a:pathLst>
                    <a:path w="3276" h="15753" extrusionOk="0">
                      <a:moveTo>
                        <a:pt x="1" y="1"/>
                      </a:moveTo>
                      <a:lnTo>
                        <a:pt x="1" y="15753"/>
                      </a:lnTo>
                      <a:lnTo>
                        <a:pt x="3275" y="15753"/>
                      </a:lnTo>
                      <a:lnTo>
                        <a:pt x="3275" y="1"/>
                      </a:ln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8"/>
                <p:cNvSpPr/>
                <p:nvPr/>
              </p:nvSpPr>
              <p:spPr>
                <a:xfrm>
                  <a:off x="957225" y="6054775"/>
                  <a:ext cx="217025" cy="82175"/>
                </a:xfrm>
                <a:custGeom>
                  <a:avLst/>
                  <a:gdLst/>
                  <a:ahLst/>
                  <a:cxnLst/>
                  <a:rect l="l" t="t" r="r" b="b"/>
                  <a:pathLst>
                    <a:path w="8681" h="3287" extrusionOk="0">
                      <a:moveTo>
                        <a:pt x="1" y="0"/>
                      </a:moveTo>
                      <a:lnTo>
                        <a:pt x="1" y="3287"/>
                      </a:lnTo>
                      <a:lnTo>
                        <a:pt x="8681" y="3287"/>
                      </a:lnTo>
                      <a:lnTo>
                        <a:pt x="8681" y="0"/>
                      </a:ln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8"/>
                <p:cNvSpPr/>
                <p:nvPr/>
              </p:nvSpPr>
              <p:spPr>
                <a:xfrm>
                  <a:off x="926875" y="6266100"/>
                  <a:ext cx="142600" cy="36050"/>
                </a:xfrm>
                <a:custGeom>
                  <a:avLst/>
                  <a:gdLst/>
                  <a:ahLst/>
                  <a:cxnLst/>
                  <a:rect l="l" t="t" r="r" b="b"/>
                  <a:pathLst>
                    <a:path w="5704" h="1442" extrusionOk="0">
                      <a:moveTo>
                        <a:pt x="727" y="1"/>
                      </a:moveTo>
                      <a:cubicBezTo>
                        <a:pt x="524" y="1"/>
                        <a:pt x="346" y="84"/>
                        <a:pt x="215" y="215"/>
                      </a:cubicBezTo>
                      <a:cubicBezTo>
                        <a:pt x="84" y="346"/>
                        <a:pt x="0" y="525"/>
                        <a:pt x="0" y="727"/>
                      </a:cubicBezTo>
                      <a:cubicBezTo>
                        <a:pt x="0" y="1120"/>
                        <a:pt x="322" y="1441"/>
                        <a:pt x="727" y="1441"/>
                      </a:cubicBezTo>
                      <a:lnTo>
                        <a:pt x="4989" y="1441"/>
                      </a:lnTo>
                      <a:cubicBezTo>
                        <a:pt x="5180" y="1441"/>
                        <a:pt x="5358" y="1370"/>
                        <a:pt x="5489" y="1239"/>
                      </a:cubicBezTo>
                      <a:cubicBezTo>
                        <a:pt x="5513" y="1215"/>
                        <a:pt x="5537" y="1191"/>
                        <a:pt x="5549" y="1180"/>
                      </a:cubicBezTo>
                      <a:cubicBezTo>
                        <a:pt x="5644" y="1049"/>
                        <a:pt x="5704" y="894"/>
                        <a:pt x="5704" y="727"/>
                      </a:cubicBezTo>
                      <a:cubicBezTo>
                        <a:pt x="5704" y="549"/>
                        <a:pt x="5644" y="394"/>
                        <a:pt x="5549" y="275"/>
                      </a:cubicBezTo>
                      <a:cubicBezTo>
                        <a:pt x="5418" y="108"/>
                        <a:pt x="5215" y="1"/>
                        <a:pt x="4989"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8"/>
                <p:cNvSpPr/>
                <p:nvPr/>
              </p:nvSpPr>
              <p:spPr>
                <a:xfrm>
                  <a:off x="1156375" y="6024700"/>
                  <a:ext cx="36025" cy="142600"/>
                </a:xfrm>
                <a:custGeom>
                  <a:avLst/>
                  <a:gdLst/>
                  <a:ahLst/>
                  <a:cxnLst/>
                  <a:rect l="l" t="t" r="r" b="b"/>
                  <a:pathLst>
                    <a:path w="1441" h="5704" extrusionOk="0">
                      <a:moveTo>
                        <a:pt x="715" y="1"/>
                      </a:moveTo>
                      <a:cubicBezTo>
                        <a:pt x="631" y="1"/>
                        <a:pt x="560" y="13"/>
                        <a:pt x="476" y="37"/>
                      </a:cubicBezTo>
                      <a:cubicBezTo>
                        <a:pt x="203" y="132"/>
                        <a:pt x="0" y="406"/>
                        <a:pt x="0" y="715"/>
                      </a:cubicBezTo>
                      <a:lnTo>
                        <a:pt x="0" y="4978"/>
                      </a:lnTo>
                      <a:cubicBezTo>
                        <a:pt x="0" y="5299"/>
                        <a:pt x="203" y="5561"/>
                        <a:pt x="476" y="5656"/>
                      </a:cubicBezTo>
                      <a:cubicBezTo>
                        <a:pt x="560" y="5692"/>
                        <a:pt x="631" y="5704"/>
                        <a:pt x="715" y="5704"/>
                      </a:cubicBezTo>
                      <a:cubicBezTo>
                        <a:pt x="1119" y="5704"/>
                        <a:pt x="1441" y="5383"/>
                        <a:pt x="1441" y="4978"/>
                      </a:cubicBezTo>
                      <a:lnTo>
                        <a:pt x="1441" y="715"/>
                      </a:lnTo>
                      <a:cubicBezTo>
                        <a:pt x="1441" y="322"/>
                        <a:pt x="1119" y="1"/>
                        <a:pt x="715"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8"/>
                <p:cNvSpPr/>
                <p:nvPr/>
              </p:nvSpPr>
              <p:spPr>
                <a:xfrm>
                  <a:off x="926875" y="5874100"/>
                  <a:ext cx="142600" cy="36325"/>
                </a:xfrm>
                <a:custGeom>
                  <a:avLst/>
                  <a:gdLst/>
                  <a:ahLst/>
                  <a:cxnLst/>
                  <a:rect l="l" t="t" r="r" b="b"/>
                  <a:pathLst>
                    <a:path w="5704" h="1453" extrusionOk="0">
                      <a:moveTo>
                        <a:pt x="727" y="0"/>
                      </a:moveTo>
                      <a:cubicBezTo>
                        <a:pt x="322" y="0"/>
                        <a:pt x="0" y="322"/>
                        <a:pt x="0" y="727"/>
                      </a:cubicBezTo>
                      <a:cubicBezTo>
                        <a:pt x="0" y="1120"/>
                        <a:pt x="322" y="1453"/>
                        <a:pt x="727" y="1453"/>
                      </a:cubicBezTo>
                      <a:lnTo>
                        <a:pt x="4989" y="1453"/>
                      </a:lnTo>
                      <a:cubicBezTo>
                        <a:pt x="5215" y="1453"/>
                        <a:pt x="5418" y="1346"/>
                        <a:pt x="5549" y="1179"/>
                      </a:cubicBezTo>
                      <a:cubicBezTo>
                        <a:pt x="5644" y="1048"/>
                        <a:pt x="5704" y="893"/>
                        <a:pt x="5704" y="727"/>
                      </a:cubicBezTo>
                      <a:cubicBezTo>
                        <a:pt x="5704" y="560"/>
                        <a:pt x="5644" y="393"/>
                        <a:pt x="5549" y="274"/>
                      </a:cubicBezTo>
                      <a:cubicBezTo>
                        <a:pt x="5418" y="108"/>
                        <a:pt x="5215" y="0"/>
                        <a:pt x="4989"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3" name="Google Shape;743;p28"/>
              <p:cNvSpPr/>
              <p:nvPr/>
            </p:nvSpPr>
            <p:spPr>
              <a:xfrm>
                <a:off x="716747" y="2991942"/>
                <a:ext cx="478915" cy="478915"/>
              </a:xfrm>
              <a:custGeom>
                <a:avLst/>
                <a:gdLst/>
                <a:ahLst/>
                <a:cxnLst/>
                <a:rect l="l" t="t" r="r" b="b"/>
                <a:pathLst>
                  <a:path w="11086" h="11086" extrusionOk="0">
                    <a:moveTo>
                      <a:pt x="5537" y="1192"/>
                    </a:moveTo>
                    <a:cubicBezTo>
                      <a:pt x="7942" y="1192"/>
                      <a:pt x="9894" y="3132"/>
                      <a:pt x="9894" y="5537"/>
                    </a:cubicBezTo>
                    <a:cubicBezTo>
                      <a:pt x="9894" y="7942"/>
                      <a:pt x="7942" y="9895"/>
                      <a:pt x="5537" y="9895"/>
                    </a:cubicBezTo>
                    <a:cubicBezTo>
                      <a:pt x="3132" y="9895"/>
                      <a:pt x="1191" y="7942"/>
                      <a:pt x="1191" y="5537"/>
                    </a:cubicBezTo>
                    <a:cubicBezTo>
                      <a:pt x="1191" y="3132"/>
                      <a:pt x="3132" y="1192"/>
                      <a:pt x="5537" y="1192"/>
                    </a:cubicBezTo>
                    <a:close/>
                    <a:moveTo>
                      <a:pt x="5537" y="1"/>
                    </a:moveTo>
                    <a:cubicBezTo>
                      <a:pt x="2477" y="1"/>
                      <a:pt x="0" y="2477"/>
                      <a:pt x="0" y="5537"/>
                    </a:cubicBezTo>
                    <a:cubicBezTo>
                      <a:pt x="0" y="8597"/>
                      <a:pt x="2477" y="11086"/>
                      <a:pt x="5537" y="11086"/>
                    </a:cubicBezTo>
                    <a:cubicBezTo>
                      <a:pt x="8597" y="11086"/>
                      <a:pt x="11085" y="8597"/>
                      <a:pt x="11085" y="5537"/>
                    </a:cubicBezTo>
                    <a:cubicBezTo>
                      <a:pt x="11085" y="2477"/>
                      <a:pt x="8597" y="1"/>
                      <a:pt x="5537"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8"/>
              <p:cNvSpPr/>
              <p:nvPr/>
            </p:nvSpPr>
            <p:spPr>
              <a:xfrm>
                <a:off x="800080" y="3075275"/>
                <a:ext cx="311731" cy="224294"/>
              </a:xfrm>
              <a:custGeom>
                <a:avLst/>
                <a:gdLst/>
                <a:ahLst/>
                <a:cxnLst/>
                <a:rect l="l" t="t" r="r" b="b"/>
                <a:pathLst>
                  <a:path w="7216" h="5192" extrusionOk="0">
                    <a:moveTo>
                      <a:pt x="3608" y="1"/>
                    </a:moveTo>
                    <a:cubicBezTo>
                      <a:pt x="1822" y="1"/>
                      <a:pt x="334" y="1310"/>
                      <a:pt x="48" y="3013"/>
                    </a:cubicBezTo>
                    <a:cubicBezTo>
                      <a:pt x="24" y="3215"/>
                      <a:pt x="0" y="3406"/>
                      <a:pt x="0" y="3608"/>
                    </a:cubicBezTo>
                    <a:cubicBezTo>
                      <a:pt x="0" y="4180"/>
                      <a:pt x="131" y="4716"/>
                      <a:pt x="369" y="5192"/>
                    </a:cubicBezTo>
                    <a:lnTo>
                      <a:pt x="2167" y="5192"/>
                    </a:lnTo>
                    <a:cubicBezTo>
                      <a:pt x="1738" y="4799"/>
                      <a:pt x="1477" y="4239"/>
                      <a:pt x="1477" y="3608"/>
                    </a:cubicBezTo>
                    <a:cubicBezTo>
                      <a:pt x="1477" y="3406"/>
                      <a:pt x="1500" y="3203"/>
                      <a:pt x="1560" y="3013"/>
                    </a:cubicBezTo>
                    <a:cubicBezTo>
                      <a:pt x="1810" y="2120"/>
                      <a:pt x="2631" y="1477"/>
                      <a:pt x="3608" y="1477"/>
                    </a:cubicBezTo>
                    <a:cubicBezTo>
                      <a:pt x="4786" y="1477"/>
                      <a:pt x="5751" y="2430"/>
                      <a:pt x="5751" y="3608"/>
                    </a:cubicBezTo>
                    <a:cubicBezTo>
                      <a:pt x="5751" y="4239"/>
                      <a:pt x="5477" y="4799"/>
                      <a:pt x="5048" y="5192"/>
                    </a:cubicBezTo>
                    <a:lnTo>
                      <a:pt x="6858" y="5192"/>
                    </a:lnTo>
                    <a:cubicBezTo>
                      <a:pt x="7084" y="4716"/>
                      <a:pt x="7215" y="4180"/>
                      <a:pt x="7215" y="3608"/>
                    </a:cubicBezTo>
                    <a:cubicBezTo>
                      <a:pt x="7215" y="1620"/>
                      <a:pt x="5596" y="1"/>
                      <a:pt x="3608"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8"/>
              <p:cNvSpPr/>
              <p:nvPr/>
            </p:nvSpPr>
            <p:spPr>
              <a:xfrm>
                <a:off x="927605" y="3061926"/>
                <a:ext cx="57672" cy="241272"/>
              </a:xfrm>
              <a:custGeom>
                <a:avLst/>
                <a:gdLst/>
                <a:ahLst/>
                <a:cxnLst/>
                <a:rect l="l" t="t" r="r" b="b"/>
                <a:pathLst>
                  <a:path w="1335" h="5585" extrusionOk="0">
                    <a:moveTo>
                      <a:pt x="656" y="0"/>
                    </a:moveTo>
                    <a:lnTo>
                      <a:pt x="584" y="3262"/>
                    </a:lnTo>
                    <a:cubicBezTo>
                      <a:pt x="251" y="3298"/>
                      <a:pt x="1" y="3584"/>
                      <a:pt x="1" y="3917"/>
                    </a:cubicBezTo>
                    <a:cubicBezTo>
                      <a:pt x="1" y="4251"/>
                      <a:pt x="239" y="4525"/>
                      <a:pt x="549" y="4572"/>
                    </a:cubicBezTo>
                    <a:lnTo>
                      <a:pt x="537" y="5584"/>
                    </a:lnTo>
                    <a:lnTo>
                      <a:pt x="811" y="5584"/>
                    </a:lnTo>
                    <a:lnTo>
                      <a:pt x="787" y="4572"/>
                    </a:lnTo>
                    <a:cubicBezTo>
                      <a:pt x="1096" y="4525"/>
                      <a:pt x="1334" y="4251"/>
                      <a:pt x="1334" y="3917"/>
                    </a:cubicBezTo>
                    <a:cubicBezTo>
                      <a:pt x="1334" y="3584"/>
                      <a:pt x="1084" y="3298"/>
                      <a:pt x="763" y="3262"/>
                    </a:cubicBezTo>
                    <a:lnTo>
                      <a:pt x="691" y="0"/>
                    </a:lnTo>
                    <a:close/>
                  </a:path>
                </a:pathLst>
              </a:custGeom>
              <a:solidFill>
                <a:srgbClr val="D76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8"/>
              <p:cNvSpPr/>
              <p:nvPr/>
            </p:nvSpPr>
            <p:spPr>
              <a:xfrm>
                <a:off x="800080" y="3205392"/>
                <a:ext cx="93658" cy="94176"/>
              </a:xfrm>
              <a:custGeom>
                <a:avLst/>
                <a:gdLst/>
                <a:ahLst/>
                <a:cxnLst/>
                <a:rect l="l" t="t" r="r" b="b"/>
                <a:pathLst>
                  <a:path w="2168" h="2180" extrusionOk="0">
                    <a:moveTo>
                      <a:pt x="48" y="1"/>
                    </a:moveTo>
                    <a:cubicBezTo>
                      <a:pt x="24" y="203"/>
                      <a:pt x="0" y="394"/>
                      <a:pt x="0" y="596"/>
                    </a:cubicBezTo>
                    <a:cubicBezTo>
                      <a:pt x="0" y="1168"/>
                      <a:pt x="131" y="1704"/>
                      <a:pt x="369" y="2180"/>
                    </a:cubicBezTo>
                    <a:lnTo>
                      <a:pt x="2167" y="2180"/>
                    </a:lnTo>
                    <a:cubicBezTo>
                      <a:pt x="1738" y="1787"/>
                      <a:pt x="1477" y="1227"/>
                      <a:pt x="1477" y="596"/>
                    </a:cubicBezTo>
                    <a:cubicBezTo>
                      <a:pt x="1477" y="394"/>
                      <a:pt x="1500" y="191"/>
                      <a:pt x="1560" y="1"/>
                    </a:cubicBez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7" name="Google Shape;747;p28"/>
          <p:cNvGrpSpPr/>
          <p:nvPr/>
        </p:nvGrpSpPr>
        <p:grpSpPr>
          <a:xfrm>
            <a:off x="-4" y="406"/>
            <a:ext cx="1658143" cy="5142859"/>
            <a:chOff x="-4" y="406"/>
            <a:chExt cx="1658143" cy="5142859"/>
          </a:xfrm>
        </p:grpSpPr>
        <p:grpSp>
          <p:nvGrpSpPr>
            <p:cNvPr id="748" name="Google Shape;748;p28"/>
            <p:cNvGrpSpPr/>
            <p:nvPr/>
          </p:nvGrpSpPr>
          <p:grpSpPr>
            <a:xfrm>
              <a:off x="187832" y="3612299"/>
              <a:ext cx="499050" cy="489937"/>
              <a:chOff x="7724587" y="136207"/>
              <a:chExt cx="652865" cy="641026"/>
            </a:xfrm>
          </p:grpSpPr>
          <p:sp>
            <p:nvSpPr>
              <p:cNvPr id="749" name="Google Shape;749;p28"/>
              <p:cNvSpPr/>
              <p:nvPr/>
            </p:nvSpPr>
            <p:spPr>
              <a:xfrm>
                <a:off x="7764726" y="177859"/>
                <a:ext cx="570037" cy="559753"/>
              </a:xfrm>
              <a:custGeom>
                <a:avLst/>
                <a:gdLst/>
                <a:ahLst/>
                <a:cxnLst/>
                <a:rect l="l" t="t" r="r" b="b"/>
                <a:pathLst>
                  <a:path w="13193" h="12955" extrusionOk="0">
                    <a:moveTo>
                      <a:pt x="6597" y="918"/>
                    </a:moveTo>
                    <a:cubicBezTo>
                      <a:pt x="9728" y="918"/>
                      <a:pt x="12264" y="3406"/>
                      <a:pt x="12264" y="6478"/>
                    </a:cubicBezTo>
                    <a:cubicBezTo>
                      <a:pt x="12264" y="9550"/>
                      <a:pt x="9728" y="12038"/>
                      <a:pt x="6597" y="12038"/>
                    </a:cubicBezTo>
                    <a:cubicBezTo>
                      <a:pt x="3465" y="12038"/>
                      <a:pt x="941" y="9550"/>
                      <a:pt x="941" y="6478"/>
                    </a:cubicBezTo>
                    <a:cubicBezTo>
                      <a:pt x="941" y="3406"/>
                      <a:pt x="3465" y="918"/>
                      <a:pt x="6597" y="918"/>
                    </a:cubicBezTo>
                    <a:close/>
                    <a:moveTo>
                      <a:pt x="6597" y="1"/>
                    </a:moveTo>
                    <a:cubicBezTo>
                      <a:pt x="2953" y="1"/>
                      <a:pt x="0" y="2894"/>
                      <a:pt x="0" y="6478"/>
                    </a:cubicBezTo>
                    <a:cubicBezTo>
                      <a:pt x="0" y="10050"/>
                      <a:pt x="2953" y="12955"/>
                      <a:pt x="6597" y="12955"/>
                    </a:cubicBezTo>
                    <a:cubicBezTo>
                      <a:pt x="10240" y="12955"/>
                      <a:pt x="13193" y="10050"/>
                      <a:pt x="13193" y="6478"/>
                    </a:cubicBezTo>
                    <a:cubicBezTo>
                      <a:pt x="13193" y="2894"/>
                      <a:pt x="10240" y="1"/>
                      <a:pt x="6597"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8"/>
              <p:cNvSpPr/>
              <p:nvPr/>
            </p:nvSpPr>
            <p:spPr>
              <a:xfrm>
                <a:off x="7961753" y="370780"/>
                <a:ext cx="176503" cy="173435"/>
              </a:xfrm>
              <a:custGeom>
                <a:avLst/>
                <a:gdLst/>
                <a:ahLst/>
                <a:cxnLst/>
                <a:rect l="l" t="t" r="r" b="b"/>
                <a:pathLst>
                  <a:path w="4085" h="4014" extrusionOk="0">
                    <a:moveTo>
                      <a:pt x="2037" y="668"/>
                    </a:moveTo>
                    <a:cubicBezTo>
                      <a:pt x="2787" y="668"/>
                      <a:pt x="3406" y="1275"/>
                      <a:pt x="3406" y="2013"/>
                    </a:cubicBezTo>
                    <a:cubicBezTo>
                      <a:pt x="3406" y="2751"/>
                      <a:pt x="2787" y="3346"/>
                      <a:pt x="2037" y="3346"/>
                    </a:cubicBezTo>
                    <a:cubicBezTo>
                      <a:pt x="1286" y="3346"/>
                      <a:pt x="667" y="2751"/>
                      <a:pt x="667" y="2013"/>
                    </a:cubicBezTo>
                    <a:cubicBezTo>
                      <a:pt x="667" y="1275"/>
                      <a:pt x="1286" y="668"/>
                      <a:pt x="2037" y="668"/>
                    </a:cubicBezTo>
                    <a:close/>
                    <a:moveTo>
                      <a:pt x="2037" y="1"/>
                    </a:moveTo>
                    <a:cubicBezTo>
                      <a:pt x="905" y="1"/>
                      <a:pt x="1" y="906"/>
                      <a:pt x="1" y="2013"/>
                    </a:cubicBezTo>
                    <a:cubicBezTo>
                      <a:pt x="1" y="3120"/>
                      <a:pt x="905" y="4013"/>
                      <a:pt x="2037" y="4013"/>
                    </a:cubicBezTo>
                    <a:cubicBezTo>
                      <a:pt x="3168" y="4013"/>
                      <a:pt x="4084" y="3120"/>
                      <a:pt x="4084" y="2013"/>
                    </a:cubicBezTo>
                    <a:cubicBezTo>
                      <a:pt x="4084" y="906"/>
                      <a:pt x="3168" y="1"/>
                      <a:pt x="2037"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8"/>
              <p:cNvSpPr/>
              <p:nvPr/>
            </p:nvSpPr>
            <p:spPr>
              <a:xfrm>
                <a:off x="8021941" y="136207"/>
                <a:ext cx="58157" cy="54053"/>
              </a:xfrm>
              <a:custGeom>
                <a:avLst/>
                <a:gdLst/>
                <a:ahLst/>
                <a:cxnLst/>
                <a:rect l="l" t="t" r="r" b="b"/>
                <a:pathLst>
                  <a:path w="1346" h="1251" extrusionOk="0">
                    <a:moveTo>
                      <a:pt x="346" y="1"/>
                    </a:moveTo>
                    <a:cubicBezTo>
                      <a:pt x="155" y="1"/>
                      <a:pt x="1" y="155"/>
                      <a:pt x="1" y="346"/>
                    </a:cubicBezTo>
                    <a:lnTo>
                      <a:pt x="1" y="894"/>
                    </a:lnTo>
                    <a:cubicBezTo>
                      <a:pt x="1" y="1096"/>
                      <a:pt x="155" y="1251"/>
                      <a:pt x="346" y="1251"/>
                    </a:cubicBezTo>
                    <a:lnTo>
                      <a:pt x="1001" y="1251"/>
                    </a:lnTo>
                    <a:cubicBezTo>
                      <a:pt x="1191" y="1251"/>
                      <a:pt x="1346" y="1096"/>
                      <a:pt x="1346" y="894"/>
                    </a:cubicBezTo>
                    <a:lnTo>
                      <a:pt x="1346" y="346"/>
                    </a:lnTo>
                    <a:cubicBezTo>
                      <a:pt x="1346" y="155"/>
                      <a:pt x="1191" y="1"/>
                      <a:pt x="1001"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8"/>
              <p:cNvSpPr/>
              <p:nvPr/>
            </p:nvSpPr>
            <p:spPr>
              <a:xfrm>
                <a:off x="8021941" y="723699"/>
                <a:ext cx="58157" cy="53534"/>
              </a:xfrm>
              <a:custGeom>
                <a:avLst/>
                <a:gdLst/>
                <a:ahLst/>
                <a:cxnLst/>
                <a:rect l="l" t="t" r="r" b="b"/>
                <a:pathLst>
                  <a:path w="1346" h="1239" extrusionOk="0">
                    <a:moveTo>
                      <a:pt x="346" y="0"/>
                    </a:moveTo>
                    <a:cubicBezTo>
                      <a:pt x="155" y="0"/>
                      <a:pt x="1" y="155"/>
                      <a:pt x="1" y="346"/>
                    </a:cubicBezTo>
                    <a:lnTo>
                      <a:pt x="1" y="893"/>
                    </a:lnTo>
                    <a:cubicBezTo>
                      <a:pt x="1" y="1084"/>
                      <a:pt x="155" y="1239"/>
                      <a:pt x="346" y="1239"/>
                    </a:cubicBezTo>
                    <a:lnTo>
                      <a:pt x="1001" y="1239"/>
                    </a:lnTo>
                    <a:cubicBezTo>
                      <a:pt x="1191" y="1239"/>
                      <a:pt x="1346" y="1084"/>
                      <a:pt x="1346" y="893"/>
                    </a:cubicBezTo>
                    <a:lnTo>
                      <a:pt x="1346" y="346"/>
                    </a:lnTo>
                    <a:cubicBezTo>
                      <a:pt x="1346" y="155"/>
                      <a:pt x="1191" y="0"/>
                      <a:pt x="1001"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8"/>
              <p:cNvSpPr/>
              <p:nvPr/>
            </p:nvSpPr>
            <p:spPr>
              <a:xfrm>
                <a:off x="8322881" y="428419"/>
                <a:ext cx="54571" cy="57120"/>
              </a:xfrm>
              <a:custGeom>
                <a:avLst/>
                <a:gdLst/>
                <a:ahLst/>
                <a:cxnLst/>
                <a:rect l="l" t="t" r="r" b="b"/>
                <a:pathLst>
                  <a:path w="1263" h="1322" extrusionOk="0">
                    <a:moveTo>
                      <a:pt x="346" y="0"/>
                    </a:moveTo>
                    <a:cubicBezTo>
                      <a:pt x="156" y="0"/>
                      <a:pt x="1" y="155"/>
                      <a:pt x="1" y="346"/>
                    </a:cubicBezTo>
                    <a:lnTo>
                      <a:pt x="1" y="965"/>
                    </a:lnTo>
                    <a:cubicBezTo>
                      <a:pt x="1" y="1167"/>
                      <a:pt x="156" y="1322"/>
                      <a:pt x="346" y="1322"/>
                    </a:cubicBezTo>
                    <a:lnTo>
                      <a:pt x="918" y="1322"/>
                    </a:lnTo>
                    <a:cubicBezTo>
                      <a:pt x="1108" y="1322"/>
                      <a:pt x="1263" y="1167"/>
                      <a:pt x="1263" y="965"/>
                    </a:cubicBezTo>
                    <a:lnTo>
                      <a:pt x="1263" y="346"/>
                    </a:lnTo>
                    <a:cubicBezTo>
                      <a:pt x="1263" y="155"/>
                      <a:pt x="1108" y="0"/>
                      <a:pt x="918"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8"/>
              <p:cNvSpPr/>
              <p:nvPr/>
            </p:nvSpPr>
            <p:spPr>
              <a:xfrm>
                <a:off x="7724587" y="428419"/>
                <a:ext cx="55090" cy="57120"/>
              </a:xfrm>
              <a:custGeom>
                <a:avLst/>
                <a:gdLst/>
                <a:ahLst/>
                <a:cxnLst/>
                <a:rect l="l" t="t" r="r" b="b"/>
                <a:pathLst>
                  <a:path w="1275" h="1322" extrusionOk="0">
                    <a:moveTo>
                      <a:pt x="358" y="0"/>
                    </a:moveTo>
                    <a:cubicBezTo>
                      <a:pt x="156" y="0"/>
                      <a:pt x="1" y="155"/>
                      <a:pt x="1" y="346"/>
                    </a:cubicBezTo>
                    <a:lnTo>
                      <a:pt x="1" y="965"/>
                    </a:lnTo>
                    <a:cubicBezTo>
                      <a:pt x="1" y="1167"/>
                      <a:pt x="156" y="1322"/>
                      <a:pt x="358" y="1322"/>
                    </a:cubicBezTo>
                    <a:lnTo>
                      <a:pt x="918" y="1322"/>
                    </a:lnTo>
                    <a:cubicBezTo>
                      <a:pt x="1120" y="1322"/>
                      <a:pt x="1275" y="1167"/>
                      <a:pt x="1275" y="965"/>
                    </a:cubicBezTo>
                    <a:lnTo>
                      <a:pt x="1275" y="346"/>
                    </a:lnTo>
                    <a:cubicBezTo>
                      <a:pt x="1275" y="155"/>
                      <a:pt x="1120" y="0"/>
                      <a:pt x="918"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8"/>
              <p:cNvSpPr/>
              <p:nvPr/>
            </p:nvSpPr>
            <p:spPr>
              <a:xfrm>
                <a:off x="8227738" y="631494"/>
                <a:ext cx="69478" cy="66151"/>
              </a:xfrm>
              <a:custGeom>
                <a:avLst/>
                <a:gdLst/>
                <a:ahLst/>
                <a:cxnLst/>
                <a:rect l="l" t="t" r="r" b="b"/>
                <a:pathLst>
                  <a:path w="1608" h="1531" extrusionOk="0">
                    <a:moveTo>
                      <a:pt x="832" y="0"/>
                    </a:moveTo>
                    <a:cubicBezTo>
                      <a:pt x="744" y="0"/>
                      <a:pt x="655" y="33"/>
                      <a:pt x="583" y="99"/>
                    </a:cubicBezTo>
                    <a:lnTo>
                      <a:pt x="131" y="539"/>
                    </a:lnTo>
                    <a:cubicBezTo>
                      <a:pt x="0" y="682"/>
                      <a:pt x="0" y="896"/>
                      <a:pt x="131" y="1039"/>
                    </a:cubicBezTo>
                    <a:lnTo>
                      <a:pt x="536" y="1432"/>
                    </a:lnTo>
                    <a:cubicBezTo>
                      <a:pt x="601" y="1498"/>
                      <a:pt x="688" y="1530"/>
                      <a:pt x="775" y="1530"/>
                    </a:cubicBezTo>
                    <a:cubicBezTo>
                      <a:pt x="863" y="1530"/>
                      <a:pt x="953" y="1498"/>
                      <a:pt x="1024" y="1432"/>
                    </a:cubicBezTo>
                    <a:lnTo>
                      <a:pt x="1476" y="980"/>
                    </a:lnTo>
                    <a:cubicBezTo>
                      <a:pt x="1607" y="849"/>
                      <a:pt x="1607" y="622"/>
                      <a:pt x="1476" y="491"/>
                    </a:cubicBezTo>
                    <a:lnTo>
                      <a:pt x="1072" y="99"/>
                    </a:lnTo>
                    <a:cubicBezTo>
                      <a:pt x="1006" y="33"/>
                      <a:pt x="920" y="0"/>
                      <a:pt x="832"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8"/>
              <p:cNvSpPr/>
              <p:nvPr/>
            </p:nvSpPr>
            <p:spPr>
              <a:xfrm>
                <a:off x="7804866" y="215968"/>
                <a:ext cx="69996" cy="66496"/>
              </a:xfrm>
              <a:custGeom>
                <a:avLst/>
                <a:gdLst/>
                <a:ahLst/>
                <a:cxnLst/>
                <a:rect l="l" t="t" r="r" b="b"/>
                <a:pathLst>
                  <a:path w="1620" h="1539" extrusionOk="0">
                    <a:moveTo>
                      <a:pt x="834" y="0"/>
                    </a:moveTo>
                    <a:cubicBezTo>
                      <a:pt x="747" y="0"/>
                      <a:pt x="661" y="36"/>
                      <a:pt x="595" y="107"/>
                    </a:cubicBezTo>
                    <a:lnTo>
                      <a:pt x="131" y="548"/>
                    </a:lnTo>
                    <a:cubicBezTo>
                      <a:pt x="0" y="679"/>
                      <a:pt x="0" y="905"/>
                      <a:pt x="131" y="1048"/>
                    </a:cubicBezTo>
                    <a:lnTo>
                      <a:pt x="536" y="1441"/>
                    </a:lnTo>
                    <a:cubicBezTo>
                      <a:pt x="601" y="1506"/>
                      <a:pt x="691" y="1539"/>
                      <a:pt x="780" y="1539"/>
                    </a:cubicBezTo>
                    <a:cubicBezTo>
                      <a:pt x="869" y="1539"/>
                      <a:pt x="959" y="1506"/>
                      <a:pt x="1024" y="1441"/>
                    </a:cubicBezTo>
                    <a:lnTo>
                      <a:pt x="1477" y="988"/>
                    </a:lnTo>
                    <a:cubicBezTo>
                      <a:pt x="1619" y="857"/>
                      <a:pt x="1619" y="631"/>
                      <a:pt x="1477" y="500"/>
                    </a:cubicBezTo>
                    <a:lnTo>
                      <a:pt x="1072" y="107"/>
                    </a:lnTo>
                    <a:cubicBezTo>
                      <a:pt x="1006" y="36"/>
                      <a:pt x="920" y="0"/>
                      <a:pt x="834"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8"/>
              <p:cNvSpPr/>
              <p:nvPr/>
            </p:nvSpPr>
            <p:spPr>
              <a:xfrm>
                <a:off x="7804866" y="631494"/>
                <a:ext cx="69996" cy="66151"/>
              </a:xfrm>
              <a:custGeom>
                <a:avLst/>
                <a:gdLst/>
                <a:ahLst/>
                <a:cxnLst/>
                <a:rect l="l" t="t" r="r" b="b"/>
                <a:pathLst>
                  <a:path w="1620" h="1531" extrusionOk="0">
                    <a:moveTo>
                      <a:pt x="780" y="0"/>
                    </a:moveTo>
                    <a:cubicBezTo>
                      <a:pt x="691" y="0"/>
                      <a:pt x="601" y="33"/>
                      <a:pt x="536" y="99"/>
                    </a:cubicBezTo>
                    <a:lnTo>
                      <a:pt x="131" y="491"/>
                    </a:lnTo>
                    <a:cubicBezTo>
                      <a:pt x="0" y="622"/>
                      <a:pt x="0" y="849"/>
                      <a:pt x="131" y="980"/>
                    </a:cubicBezTo>
                    <a:lnTo>
                      <a:pt x="595" y="1432"/>
                    </a:lnTo>
                    <a:cubicBezTo>
                      <a:pt x="661" y="1498"/>
                      <a:pt x="747" y="1530"/>
                      <a:pt x="834" y="1530"/>
                    </a:cubicBezTo>
                    <a:cubicBezTo>
                      <a:pt x="920" y="1530"/>
                      <a:pt x="1006" y="1498"/>
                      <a:pt x="1072" y="1432"/>
                    </a:cubicBezTo>
                    <a:lnTo>
                      <a:pt x="1477" y="1039"/>
                    </a:lnTo>
                    <a:cubicBezTo>
                      <a:pt x="1619" y="896"/>
                      <a:pt x="1619" y="682"/>
                      <a:pt x="1477" y="539"/>
                    </a:cubicBezTo>
                    <a:lnTo>
                      <a:pt x="1024" y="99"/>
                    </a:lnTo>
                    <a:cubicBezTo>
                      <a:pt x="959" y="33"/>
                      <a:pt x="869" y="0"/>
                      <a:pt x="780"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8"/>
              <p:cNvSpPr/>
              <p:nvPr/>
            </p:nvSpPr>
            <p:spPr>
              <a:xfrm>
                <a:off x="8227738" y="215968"/>
                <a:ext cx="69478" cy="66496"/>
              </a:xfrm>
              <a:custGeom>
                <a:avLst/>
                <a:gdLst/>
                <a:ahLst/>
                <a:cxnLst/>
                <a:rect l="l" t="t" r="r" b="b"/>
                <a:pathLst>
                  <a:path w="1608" h="1539" extrusionOk="0">
                    <a:moveTo>
                      <a:pt x="775" y="0"/>
                    </a:moveTo>
                    <a:cubicBezTo>
                      <a:pt x="688" y="0"/>
                      <a:pt x="601" y="36"/>
                      <a:pt x="536" y="107"/>
                    </a:cubicBezTo>
                    <a:lnTo>
                      <a:pt x="131" y="500"/>
                    </a:lnTo>
                    <a:cubicBezTo>
                      <a:pt x="0" y="631"/>
                      <a:pt x="0" y="857"/>
                      <a:pt x="131" y="988"/>
                    </a:cubicBezTo>
                    <a:lnTo>
                      <a:pt x="583" y="1441"/>
                    </a:lnTo>
                    <a:cubicBezTo>
                      <a:pt x="655" y="1506"/>
                      <a:pt x="744" y="1539"/>
                      <a:pt x="832" y="1539"/>
                    </a:cubicBezTo>
                    <a:cubicBezTo>
                      <a:pt x="920" y="1539"/>
                      <a:pt x="1006" y="1506"/>
                      <a:pt x="1072" y="1441"/>
                    </a:cubicBezTo>
                    <a:lnTo>
                      <a:pt x="1476" y="1048"/>
                    </a:lnTo>
                    <a:cubicBezTo>
                      <a:pt x="1607" y="905"/>
                      <a:pt x="1607" y="679"/>
                      <a:pt x="1476" y="548"/>
                    </a:cubicBezTo>
                    <a:lnTo>
                      <a:pt x="1024" y="107"/>
                    </a:lnTo>
                    <a:cubicBezTo>
                      <a:pt x="953" y="36"/>
                      <a:pt x="863" y="0"/>
                      <a:pt x="775"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8"/>
              <p:cNvSpPr/>
              <p:nvPr/>
            </p:nvSpPr>
            <p:spPr>
              <a:xfrm>
                <a:off x="7738499" y="529697"/>
                <a:ext cx="66928" cy="63904"/>
              </a:xfrm>
              <a:custGeom>
                <a:avLst/>
                <a:gdLst/>
                <a:ahLst/>
                <a:cxnLst/>
                <a:rect l="l" t="t" r="r" b="b"/>
                <a:pathLst>
                  <a:path w="1549" h="1479" extrusionOk="0">
                    <a:moveTo>
                      <a:pt x="930" y="0"/>
                    </a:moveTo>
                    <a:cubicBezTo>
                      <a:pt x="886" y="0"/>
                      <a:pt x="841" y="8"/>
                      <a:pt x="798" y="26"/>
                    </a:cubicBezTo>
                    <a:lnTo>
                      <a:pt x="274" y="216"/>
                    </a:lnTo>
                    <a:cubicBezTo>
                      <a:pt x="84" y="288"/>
                      <a:pt x="0" y="490"/>
                      <a:pt x="72" y="669"/>
                    </a:cubicBezTo>
                    <a:lnTo>
                      <a:pt x="298" y="1252"/>
                    </a:lnTo>
                    <a:cubicBezTo>
                      <a:pt x="353" y="1390"/>
                      <a:pt x="479" y="1478"/>
                      <a:pt x="616" y="1478"/>
                    </a:cubicBezTo>
                    <a:cubicBezTo>
                      <a:pt x="657" y="1478"/>
                      <a:pt x="698" y="1471"/>
                      <a:pt x="738" y="1454"/>
                    </a:cubicBezTo>
                    <a:lnTo>
                      <a:pt x="1274" y="1252"/>
                    </a:lnTo>
                    <a:cubicBezTo>
                      <a:pt x="1453" y="1192"/>
                      <a:pt x="1548" y="990"/>
                      <a:pt x="1477" y="800"/>
                    </a:cubicBezTo>
                    <a:lnTo>
                      <a:pt x="1250" y="216"/>
                    </a:lnTo>
                    <a:cubicBezTo>
                      <a:pt x="1196" y="81"/>
                      <a:pt x="1067" y="0"/>
                      <a:pt x="930"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8"/>
              <p:cNvSpPr/>
              <p:nvPr/>
            </p:nvSpPr>
            <p:spPr>
              <a:xfrm>
                <a:off x="8296654" y="320055"/>
                <a:ext cx="66928" cy="63947"/>
              </a:xfrm>
              <a:custGeom>
                <a:avLst/>
                <a:gdLst/>
                <a:ahLst/>
                <a:cxnLst/>
                <a:rect l="l" t="t" r="r" b="b"/>
                <a:pathLst>
                  <a:path w="1549" h="1480" extrusionOk="0">
                    <a:moveTo>
                      <a:pt x="928" y="1"/>
                    </a:moveTo>
                    <a:cubicBezTo>
                      <a:pt x="888" y="1"/>
                      <a:pt x="849" y="7"/>
                      <a:pt x="810" y="20"/>
                    </a:cubicBezTo>
                    <a:lnTo>
                      <a:pt x="274" y="222"/>
                    </a:lnTo>
                    <a:cubicBezTo>
                      <a:pt x="96" y="294"/>
                      <a:pt x="1" y="496"/>
                      <a:pt x="72" y="675"/>
                    </a:cubicBezTo>
                    <a:lnTo>
                      <a:pt x="298" y="1258"/>
                    </a:lnTo>
                    <a:cubicBezTo>
                      <a:pt x="354" y="1398"/>
                      <a:pt x="491" y="1480"/>
                      <a:pt x="633" y="1480"/>
                    </a:cubicBezTo>
                    <a:cubicBezTo>
                      <a:pt x="672" y="1480"/>
                      <a:pt x="712" y="1473"/>
                      <a:pt x="751" y="1461"/>
                    </a:cubicBezTo>
                    <a:lnTo>
                      <a:pt x="1286" y="1258"/>
                    </a:lnTo>
                    <a:cubicBezTo>
                      <a:pt x="1465" y="1187"/>
                      <a:pt x="1548" y="984"/>
                      <a:pt x="1477" y="806"/>
                    </a:cubicBezTo>
                    <a:lnTo>
                      <a:pt x="1251" y="222"/>
                    </a:lnTo>
                    <a:cubicBezTo>
                      <a:pt x="1204" y="82"/>
                      <a:pt x="1070" y="1"/>
                      <a:pt x="928"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8"/>
              <p:cNvSpPr/>
              <p:nvPr/>
            </p:nvSpPr>
            <p:spPr>
              <a:xfrm>
                <a:off x="7741567" y="311067"/>
                <a:ext cx="67447" cy="64466"/>
              </a:xfrm>
              <a:custGeom>
                <a:avLst/>
                <a:gdLst/>
                <a:ahLst/>
                <a:cxnLst/>
                <a:rect l="l" t="t" r="r" b="b"/>
                <a:pathLst>
                  <a:path w="1561" h="1492" extrusionOk="0">
                    <a:moveTo>
                      <a:pt x="644" y="0"/>
                    </a:moveTo>
                    <a:cubicBezTo>
                      <a:pt x="510" y="0"/>
                      <a:pt x="385" y="81"/>
                      <a:pt x="322" y="216"/>
                    </a:cubicBezTo>
                    <a:lnTo>
                      <a:pt x="84" y="788"/>
                    </a:lnTo>
                    <a:cubicBezTo>
                      <a:pt x="1" y="966"/>
                      <a:pt x="84" y="1169"/>
                      <a:pt x="263" y="1240"/>
                    </a:cubicBezTo>
                    <a:lnTo>
                      <a:pt x="786" y="1466"/>
                    </a:lnTo>
                    <a:cubicBezTo>
                      <a:pt x="830" y="1483"/>
                      <a:pt x="874" y="1492"/>
                      <a:pt x="918" y="1492"/>
                    </a:cubicBezTo>
                    <a:cubicBezTo>
                      <a:pt x="1055" y="1492"/>
                      <a:pt x="1185" y="1411"/>
                      <a:pt x="1239" y="1276"/>
                    </a:cubicBezTo>
                    <a:lnTo>
                      <a:pt x="1489" y="704"/>
                    </a:lnTo>
                    <a:cubicBezTo>
                      <a:pt x="1560" y="526"/>
                      <a:pt x="1477" y="311"/>
                      <a:pt x="1298" y="240"/>
                    </a:cubicBezTo>
                    <a:lnTo>
                      <a:pt x="775" y="26"/>
                    </a:lnTo>
                    <a:cubicBezTo>
                      <a:pt x="731" y="8"/>
                      <a:pt x="687" y="0"/>
                      <a:pt x="644"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8"/>
              <p:cNvSpPr/>
              <p:nvPr/>
            </p:nvSpPr>
            <p:spPr>
              <a:xfrm>
                <a:off x="8293068" y="538425"/>
                <a:ext cx="67404" cy="64077"/>
              </a:xfrm>
              <a:custGeom>
                <a:avLst/>
                <a:gdLst/>
                <a:ahLst/>
                <a:cxnLst/>
                <a:rect l="l" t="t" r="r" b="b"/>
                <a:pathLst>
                  <a:path w="1560" h="1483" extrusionOk="0">
                    <a:moveTo>
                      <a:pt x="641" y="0"/>
                    </a:moveTo>
                    <a:cubicBezTo>
                      <a:pt x="504" y="0"/>
                      <a:pt x="376" y="79"/>
                      <a:pt x="322" y="205"/>
                    </a:cubicBezTo>
                    <a:lnTo>
                      <a:pt x="72" y="788"/>
                    </a:lnTo>
                    <a:cubicBezTo>
                      <a:pt x="0" y="967"/>
                      <a:pt x="84" y="1169"/>
                      <a:pt x="262" y="1240"/>
                    </a:cubicBezTo>
                    <a:lnTo>
                      <a:pt x="786" y="1455"/>
                    </a:lnTo>
                    <a:cubicBezTo>
                      <a:pt x="832" y="1473"/>
                      <a:pt x="880" y="1482"/>
                      <a:pt x="926" y="1482"/>
                    </a:cubicBezTo>
                    <a:cubicBezTo>
                      <a:pt x="1060" y="1482"/>
                      <a:pt x="1185" y="1409"/>
                      <a:pt x="1238" y="1276"/>
                    </a:cubicBezTo>
                    <a:lnTo>
                      <a:pt x="1488" y="693"/>
                    </a:lnTo>
                    <a:cubicBezTo>
                      <a:pt x="1560" y="514"/>
                      <a:pt x="1477" y="312"/>
                      <a:pt x="1298" y="240"/>
                    </a:cubicBezTo>
                    <a:lnTo>
                      <a:pt x="774" y="26"/>
                    </a:lnTo>
                    <a:cubicBezTo>
                      <a:pt x="730" y="9"/>
                      <a:pt x="685" y="0"/>
                      <a:pt x="641"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8"/>
              <p:cNvSpPr/>
              <p:nvPr/>
            </p:nvSpPr>
            <p:spPr>
              <a:xfrm>
                <a:off x="7901565" y="154656"/>
                <a:ext cx="69478" cy="62435"/>
              </a:xfrm>
              <a:custGeom>
                <a:avLst/>
                <a:gdLst/>
                <a:ahLst/>
                <a:cxnLst/>
                <a:rect l="l" t="t" r="r" b="b"/>
                <a:pathLst>
                  <a:path w="1608" h="1445" extrusionOk="0">
                    <a:moveTo>
                      <a:pt x="991" y="0"/>
                    </a:moveTo>
                    <a:cubicBezTo>
                      <a:pt x="947" y="0"/>
                      <a:pt x="901" y="9"/>
                      <a:pt x="858" y="26"/>
                    </a:cubicBezTo>
                    <a:lnTo>
                      <a:pt x="262" y="264"/>
                    </a:lnTo>
                    <a:cubicBezTo>
                      <a:pt x="84" y="336"/>
                      <a:pt x="1" y="550"/>
                      <a:pt x="72" y="717"/>
                    </a:cubicBezTo>
                    <a:lnTo>
                      <a:pt x="286" y="1229"/>
                    </a:lnTo>
                    <a:cubicBezTo>
                      <a:pt x="349" y="1364"/>
                      <a:pt x="481" y="1445"/>
                      <a:pt x="614" y="1445"/>
                    </a:cubicBezTo>
                    <a:cubicBezTo>
                      <a:pt x="656" y="1445"/>
                      <a:pt x="698" y="1436"/>
                      <a:pt x="739" y="1419"/>
                    </a:cubicBezTo>
                    <a:lnTo>
                      <a:pt x="1346" y="1169"/>
                    </a:lnTo>
                    <a:cubicBezTo>
                      <a:pt x="1525" y="1098"/>
                      <a:pt x="1608" y="895"/>
                      <a:pt x="1525" y="717"/>
                    </a:cubicBezTo>
                    <a:lnTo>
                      <a:pt x="1310" y="205"/>
                    </a:lnTo>
                    <a:cubicBezTo>
                      <a:pt x="1256" y="79"/>
                      <a:pt x="1128" y="0"/>
                      <a:pt x="991"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8"/>
              <p:cNvSpPr/>
              <p:nvPr/>
            </p:nvSpPr>
            <p:spPr>
              <a:xfrm>
                <a:off x="8131515" y="696867"/>
                <a:ext cx="69002" cy="62435"/>
              </a:xfrm>
              <a:custGeom>
                <a:avLst/>
                <a:gdLst/>
                <a:ahLst/>
                <a:cxnLst/>
                <a:rect l="l" t="t" r="r" b="b"/>
                <a:pathLst>
                  <a:path w="1597" h="1445" extrusionOk="0">
                    <a:moveTo>
                      <a:pt x="989" y="0"/>
                    </a:moveTo>
                    <a:cubicBezTo>
                      <a:pt x="946" y="0"/>
                      <a:pt x="902" y="9"/>
                      <a:pt x="858" y="26"/>
                    </a:cubicBezTo>
                    <a:lnTo>
                      <a:pt x="263" y="264"/>
                    </a:lnTo>
                    <a:cubicBezTo>
                      <a:pt x="84" y="336"/>
                      <a:pt x="1" y="550"/>
                      <a:pt x="72" y="717"/>
                    </a:cubicBezTo>
                    <a:lnTo>
                      <a:pt x="286" y="1229"/>
                    </a:lnTo>
                    <a:cubicBezTo>
                      <a:pt x="340" y="1364"/>
                      <a:pt x="470" y="1445"/>
                      <a:pt x="607" y="1445"/>
                    </a:cubicBezTo>
                    <a:cubicBezTo>
                      <a:pt x="651" y="1445"/>
                      <a:pt x="696" y="1437"/>
                      <a:pt x="739" y="1419"/>
                    </a:cubicBezTo>
                    <a:lnTo>
                      <a:pt x="1334" y="1169"/>
                    </a:lnTo>
                    <a:cubicBezTo>
                      <a:pt x="1513" y="1098"/>
                      <a:pt x="1596" y="895"/>
                      <a:pt x="1525" y="717"/>
                    </a:cubicBezTo>
                    <a:lnTo>
                      <a:pt x="1310" y="205"/>
                    </a:lnTo>
                    <a:cubicBezTo>
                      <a:pt x="1247" y="79"/>
                      <a:pt x="1123" y="0"/>
                      <a:pt x="989"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8"/>
              <p:cNvSpPr/>
              <p:nvPr/>
            </p:nvSpPr>
            <p:spPr>
              <a:xfrm>
                <a:off x="8137175" y="156903"/>
                <a:ext cx="69478" cy="62824"/>
              </a:xfrm>
              <a:custGeom>
                <a:avLst/>
                <a:gdLst/>
                <a:ahLst/>
                <a:cxnLst/>
                <a:rect l="l" t="t" r="r" b="b"/>
                <a:pathLst>
                  <a:path w="1608" h="1454" extrusionOk="0">
                    <a:moveTo>
                      <a:pt x="617" y="1"/>
                    </a:moveTo>
                    <a:cubicBezTo>
                      <a:pt x="485" y="1"/>
                      <a:pt x="362" y="78"/>
                      <a:pt x="310" y="200"/>
                    </a:cubicBezTo>
                    <a:lnTo>
                      <a:pt x="84" y="712"/>
                    </a:lnTo>
                    <a:cubicBezTo>
                      <a:pt x="1" y="879"/>
                      <a:pt x="84" y="1093"/>
                      <a:pt x="263" y="1165"/>
                    </a:cubicBezTo>
                    <a:lnTo>
                      <a:pt x="846" y="1427"/>
                    </a:lnTo>
                    <a:cubicBezTo>
                      <a:pt x="892" y="1445"/>
                      <a:pt x="940" y="1454"/>
                      <a:pt x="986" y="1454"/>
                    </a:cubicBezTo>
                    <a:cubicBezTo>
                      <a:pt x="1120" y="1454"/>
                      <a:pt x="1245" y="1380"/>
                      <a:pt x="1298" y="1248"/>
                    </a:cubicBezTo>
                    <a:lnTo>
                      <a:pt x="1525" y="748"/>
                    </a:lnTo>
                    <a:cubicBezTo>
                      <a:pt x="1608" y="569"/>
                      <a:pt x="1525" y="367"/>
                      <a:pt x="1358" y="284"/>
                    </a:cubicBezTo>
                    <a:lnTo>
                      <a:pt x="763" y="34"/>
                    </a:lnTo>
                    <a:cubicBezTo>
                      <a:pt x="715" y="11"/>
                      <a:pt x="665" y="1"/>
                      <a:pt x="617"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8"/>
              <p:cNvSpPr/>
              <p:nvPr/>
            </p:nvSpPr>
            <p:spPr>
              <a:xfrm>
                <a:off x="7895386" y="693972"/>
                <a:ext cx="69478" cy="62867"/>
              </a:xfrm>
              <a:custGeom>
                <a:avLst/>
                <a:gdLst/>
                <a:ahLst/>
                <a:cxnLst/>
                <a:rect l="l" t="t" r="r" b="b"/>
                <a:pathLst>
                  <a:path w="1608" h="1455" extrusionOk="0">
                    <a:moveTo>
                      <a:pt x="617" y="1"/>
                    </a:moveTo>
                    <a:cubicBezTo>
                      <a:pt x="485" y="1"/>
                      <a:pt x="362" y="78"/>
                      <a:pt x="310" y="200"/>
                    </a:cubicBezTo>
                    <a:lnTo>
                      <a:pt x="84" y="712"/>
                    </a:lnTo>
                    <a:cubicBezTo>
                      <a:pt x="1" y="879"/>
                      <a:pt x="84" y="1093"/>
                      <a:pt x="263" y="1165"/>
                    </a:cubicBezTo>
                    <a:lnTo>
                      <a:pt x="846" y="1427"/>
                    </a:lnTo>
                    <a:cubicBezTo>
                      <a:pt x="892" y="1445"/>
                      <a:pt x="940" y="1454"/>
                      <a:pt x="987" y="1454"/>
                    </a:cubicBezTo>
                    <a:cubicBezTo>
                      <a:pt x="1121" y="1454"/>
                      <a:pt x="1249" y="1381"/>
                      <a:pt x="1310" y="1248"/>
                    </a:cubicBezTo>
                    <a:lnTo>
                      <a:pt x="1537" y="748"/>
                    </a:lnTo>
                    <a:cubicBezTo>
                      <a:pt x="1608" y="569"/>
                      <a:pt x="1525" y="367"/>
                      <a:pt x="1358" y="284"/>
                    </a:cubicBezTo>
                    <a:lnTo>
                      <a:pt x="763" y="34"/>
                    </a:lnTo>
                    <a:cubicBezTo>
                      <a:pt x="715" y="11"/>
                      <a:pt x="665" y="1"/>
                      <a:pt x="617"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8"/>
              <p:cNvSpPr/>
              <p:nvPr/>
            </p:nvSpPr>
            <p:spPr>
              <a:xfrm>
                <a:off x="8039440" y="204129"/>
                <a:ext cx="30375" cy="178533"/>
              </a:xfrm>
              <a:custGeom>
                <a:avLst/>
                <a:gdLst/>
                <a:ahLst/>
                <a:cxnLst/>
                <a:rect l="l" t="t" r="r" b="b"/>
                <a:pathLst>
                  <a:path w="703" h="4132" extrusionOk="0">
                    <a:moveTo>
                      <a:pt x="0" y="0"/>
                    </a:moveTo>
                    <a:lnTo>
                      <a:pt x="0" y="4132"/>
                    </a:lnTo>
                    <a:lnTo>
                      <a:pt x="703" y="4132"/>
                    </a:lnTo>
                    <a:lnTo>
                      <a:pt x="703" y="0"/>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8"/>
              <p:cNvSpPr/>
              <p:nvPr/>
            </p:nvSpPr>
            <p:spPr>
              <a:xfrm>
                <a:off x="7817180" y="464411"/>
                <a:ext cx="172916" cy="114241"/>
              </a:xfrm>
              <a:custGeom>
                <a:avLst/>
                <a:gdLst/>
                <a:ahLst/>
                <a:cxnLst/>
                <a:rect l="l" t="t" r="r" b="b"/>
                <a:pathLst>
                  <a:path w="4002" h="2644" extrusionOk="0">
                    <a:moveTo>
                      <a:pt x="3644" y="1"/>
                    </a:moveTo>
                    <a:lnTo>
                      <a:pt x="1" y="2049"/>
                    </a:lnTo>
                    <a:lnTo>
                      <a:pt x="346" y="2644"/>
                    </a:lnTo>
                    <a:lnTo>
                      <a:pt x="4001" y="596"/>
                    </a:lnTo>
                    <a:lnTo>
                      <a:pt x="3644" y="1"/>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8"/>
              <p:cNvSpPr/>
              <p:nvPr/>
            </p:nvSpPr>
            <p:spPr>
              <a:xfrm>
                <a:off x="8109911" y="461862"/>
                <a:ext cx="172398" cy="114241"/>
              </a:xfrm>
              <a:custGeom>
                <a:avLst/>
                <a:gdLst/>
                <a:ahLst/>
                <a:cxnLst/>
                <a:rect l="l" t="t" r="r" b="b"/>
                <a:pathLst>
                  <a:path w="3990" h="2644" extrusionOk="0">
                    <a:moveTo>
                      <a:pt x="346" y="0"/>
                    </a:moveTo>
                    <a:lnTo>
                      <a:pt x="1" y="596"/>
                    </a:lnTo>
                    <a:lnTo>
                      <a:pt x="3644" y="2643"/>
                    </a:lnTo>
                    <a:lnTo>
                      <a:pt x="3989" y="2048"/>
                    </a:lnTo>
                    <a:lnTo>
                      <a:pt x="346" y="0"/>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0" name="Google Shape;770;p28"/>
            <p:cNvSpPr/>
            <p:nvPr/>
          </p:nvSpPr>
          <p:spPr>
            <a:xfrm>
              <a:off x="414901" y="4067001"/>
              <a:ext cx="841012" cy="838782"/>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8"/>
            <p:cNvSpPr/>
            <p:nvPr/>
          </p:nvSpPr>
          <p:spPr>
            <a:xfrm rot="10800000">
              <a:off x="764659" y="2254670"/>
              <a:ext cx="375041" cy="142023"/>
            </a:xfrm>
            <a:custGeom>
              <a:avLst/>
              <a:gdLst/>
              <a:ahLst/>
              <a:cxnLst/>
              <a:rect l="l" t="t" r="r" b="b"/>
              <a:pathLst>
                <a:path w="8680" h="3287" extrusionOk="0">
                  <a:moveTo>
                    <a:pt x="0" y="1"/>
                  </a:moveTo>
                  <a:lnTo>
                    <a:pt x="0" y="3287"/>
                  </a:lnTo>
                  <a:lnTo>
                    <a:pt x="8680" y="3287"/>
                  </a:lnTo>
                  <a:lnTo>
                    <a:pt x="8680" y="1"/>
                  </a:ln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8"/>
            <p:cNvSpPr/>
            <p:nvPr/>
          </p:nvSpPr>
          <p:spPr>
            <a:xfrm rot="10800000">
              <a:off x="1149456" y="2278821"/>
              <a:ext cx="349681" cy="93674"/>
            </a:xfrm>
            <a:custGeom>
              <a:avLst/>
              <a:gdLst/>
              <a:ahLst/>
              <a:cxnLst/>
              <a:rect l="l" t="t" r="r" b="b"/>
              <a:pathLst>
                <a:path w="11657" h="2168" extrusionOk="0">
                  <a:moveTo>
                    <a:pt x="1" y="0"/>
                  </a:moveTo>
                  <a:lnTo>
                    <a:pt x="1" y="2167"/>
                  </a:lnTo>
                  <a:lnTo>
                    <a:pt x="11657" y="2167"/>
                  </a:lnTo>
                  <a:lnTo>
                    <a:pt x="11657"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8"/>
            <p:cNvSpPr/>
            <p:nvPr/>
          </p:nvSpPr>
          <p:spPr>
            <a:xfrm rot="10800000">
              <a:off x="1108288" y="2202173"/>
              <a:ext cx="62824" cy="246974"/>
            </a:xfrm>
            <a:custGeom>
              <a:avLst/>
              <a:gdLst/>
              <a:ahLst/>
              <a:cxnLst/>
              <a:rect l="l" t="t" r="r" b="b"/>
              <a:pathLst>
                <a:path w="1454" h="5716" extrusionOk="0">
                  <a:moveTo>
                    <a:pt x="727" y="0"/>
                  </a:moveTo>
                  <a:cubicBezTo>
                    <a:pt x="334" y="0"/>
                    <a:pt x="1" y="334"/>
                    <a:pt x="1" y="727"/>
                  </a:cubicBezTo>
                  <a:lnTo>
                    <a:pt x="1" y="4989"/>
                  </a:lnTo>
                  <a:cubicBezTo>
                    <a:pt x="1" y="5382"/>
                    <a:pt x="334" y="5715"/>
                    <a:pt x="727" y="5715"/>
                  </a:cubicBezTo>
                  <a:cubicBezTo>
                    <a:pt x="1132" y="5715"/>
                    <a:pt x="1453" y="5382"/>
                    <a:pt x="1453" y="4989"/>
                  </a:cubicBezTo>
                  <a:lnTo>
                    <a:pt x="1453" y="727"/>
                  </a:lnTo>
                  <a:cubicBezTo>
                    <a:pt x="1453" y="334"/>
                    <a:pt x="1132" y="0"/>
                    <a:pt x="727" y="0"/>
                  </a:cubicBez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8"/>
            <p:cNvSpPr/>
            <p:nvPr/>
          </p:nvSpPr>
          <p:spPr>
            <a:xfrm rot="10800000">
              <a:off x="187831" y="406"/>
              <a:ext cx="122493" cy="1390028"/>
            </a:xfrm>
            <a:custGeom>
              <a:avLst/>
              <a:gdLst/>
              <a:ahLst/>
              <a:cxnLst/>
              <a:rect l="l" t="t" r="r" b="b"/>
              <a:pathLst>
                <a:path w="2835" h="32171" extrusionOk="0">
                  <a:moveTo>
                    <a:pt x="1" y="0"/>
                  </a:moveTo>
                  <a:lnTo>
                    <a:pt x="1" y="32171"/>
                  </a:lnTo>
                  <a:lnTo>
                    <a:pt x="2835" y="32171"/>
                  </a:lnTo>
                  <a:lnTo>
                    <a:pt x="2835"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8"/>
            <p:cNvSpPr/>
            <p:nvPr/>
          </p:nvSpPr>
          <p:spPr>
            <a:xfrm rot="10800000">
              <a:off x="1461588" y="1885289"/>
              <a:ext cx="121975" cy="808758"/>
            </a:xfrm>
            <a:custGeom>
              <a:avLst/>
              <a:gdLst/>
              <a:ahLst/>
              <a:cxnLst/>
              <a:rect l="l" t="t" r="r" b="b"/>
              <a:pathLst>
                <a:path w="2823" h="18718" extrusionOk="0">
                  <a:moveTo>
                    <a:pt x="1" y="1"/>
                  </a:moveTo>
                  <a:lnTo>
                    <a:pt x="1" y="18717"/>
                  </a:lnTo>
                  <a:lnTo>
                    <a:pt x="2823" y="18717"/>
                  </a:lnTo>
                  <a:lnTo>
                    <a:pt x="2823" y="1"/>
                  </a:ln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8"/>
            <p:cNvSpPr/>
            <p:nvPr/>
          </p:nvSpPr>
          <p:spPr>
            <a:xfrm rot="10800000">
              <a:off x="-4" y="2857595"/>
              <a:ext cx="1091702" cy="122450"/>
            </a:xfrm>
            <a:custGeom>
              <a:avLst/>
              <a:gdLst/>
              <a:ahLst/>
              <a:cxnLst/>
              <a:rect l="l" t="t" r="r" b="b"/>
              <a:pathLst>
                <a:path w="26635" h="2834" extrusionOk="0">
                  <a:moveTo>
                    <a:pt x="0" y="0"/>
                  </a:moveTo>
                  <a:lnTo>
                    <a:pt x="0" y="2834"/>
                  </a:lnTo>
                  <a:lnTo>
                    <a:pt x="26634" y="2834"/>
                  </a:lnTo>
                  <a:lnTo>
                    <a:pt x="26634"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8"/>
            <p:cNvSpPr/>
            <p:nvPr/>
          </p:nvSpPr>
          <p:spPr>
            <a:xfrm rot="10800000">
              <a:off x="421848" y="1593063"/>
              <a:ext cx="793323" cy="122507"/>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8"/>
            <p:cNvSpPr/>
            <p:nvPr/>
          </p:nvSpPr>
          <p:spPr>
            <a:xfrm rot="10800000">
              <a:off x="178585" y="1225252"/>
              <a:ext cx="377115" cy="498528"/>
            </a:xfrm>
            <a:custGeom>
              <a:avLst/>
              <a:gdLst/>
              <a:ahLst/>
              <a:cxnLst/>
              <a:rect l="l" t="t" r="r" b="b"/>
              <a:pathLst>
                <a:path w="8728" h="11538" extrusionOk="0">
                  <a:moveTo>
                    <a:pt x="1" y="0"/>
                  </a:moveTo>
                  <a:lnTo>
                    <a:pt x="1" y="3274"/>
                  </a:lnTo>
                  <a:lnTo>
                    <a:pt x="1275" y="3274"/>
                  </a:lnTo>
                  <a:cubicBezTo>
                    <a:pt x="5215" y="3274"/>
                    <a:pt x="5454" y="5001"/>
                    <a:pt x="5454" y="8954"/>
                  </a:cubicBezTo>
                  <a:lnTo>
                    <a:pt x="5454" y="11537"/>
                  </a:lnTo>
                  <a:lnTo>
                    <a:pt x="8728" y="11537"/>
                  </a:lnTo>
                  <a:lnTo>
                    <a:pt x="8728" y="8954"/>
                  </a:lnTo>
                  <a:cubicBezTo>
                    <a:pt x="8728" y="3191"/>
                    <a:pt x="7025" y="0"/>
                    <a:pt x="1275"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8"/>
            <p:cNvSpPr/>
            <p:nvPr/>
          </p:nvSpPr>
          <p:spPr>
            <a:xfrm rot="10800000">
              <a:off x="518628" y="1517983"/>
              <a:ext cx="71033" cy="265510"/>
            </a:xfrm>
            <a:custGeom>
              <a:avLst/>
              <a:gdLst/>
              <a:ahLst/>
              <a:cxnLst/>
              <a:rect l="l" t="t" r="r" b="b"/>
              <a:pathLst>
                <a:path w="1644" h="6145" extrusionOk="0">
                  <a:moveTo>
                    <a:pt x="822" y="1"/>
                  </a:moveTo>
                  <a:cubicBezTo>
                    <a:pt x="358" y="1"/>
                    <a:pt x="1" y="370"/>
                    <a:pt x="1" y="822"/>
                  </a:cubicBezTo>
                  <a:lnTo>
                    <a:pt x="1" y="5335"/>
                  </a:lnTo>
                  <a:cubicBezTo>
                    <a:pt x="1" y="5787"/>
                    <a:pt x="358" y="6145"/>
                    <a:pt x="822" y="6145"/>
                  </a:cubicBezTo>
                  <a:cubicBezTo>
                    <a:pt x="1275" y="6145"/>
                    <a:pt x="1644" y="5787"/>
                    <a:pt x="1644" y="5335"/>
                  </a:cubicBezTo>
                  <a:lnTo>
                    <a:pt x="1644" y="822"/>
                  </a:lnTo>
                  <a:cubicBezTo>
                    <a:pt x="1644" y="370"/>
                    <a:pt x="1275" y="1"/>
                    <a:pt x="822"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8"/>
            <p:cNvSpPr/>
            <p:nvPr/>
          </p:nvSpPr>
          <p:spPr>
            <a:xfrm rot="10800000">
              <a:off x="112737" y="1189778"/>
              <a:ext cx="265467" cy="71033"/>
            </a:xfrm>
            <a:custGeom>
              <a:avLst/>
              <a:gdLst/>
              <a:ahLst/>
              <a:cxnLst/>
              <a:rect l="l" t="t" r="r" b="b"/>
              <a:pathLst>
                <a:path w="6144" h="1644" extrusionOk="0">
                  <a:moveTo>
                    <a:pt x="822" y="1"/>
                  </a:moveTo>
                  <a:cubicBezTo>
                    <a:pt x="369" y="1"/>
                    <a:pt x="0" y="370"/>
                    <a:pt x="0" y="822"/>
                  </a:cubicBezTo>
                  <a:cubicBezTo>
                    <a:pt x="0" y="1275"/>
                    <a:pt x="369" y="1644"/>
                    <a:pt x="822" y="1644"/>
                  </a:cubicBezTo>
                  <a:lnTo>
                    <a:pt x="5322" y="1644"/>
                  </a:lnTo>
                  <a:cubicBezTo>
                    <a:pt x="5787" y="1644"/>
                    <a:pt x="6144" y="1275"/>
                    <a:pt x="6144" y="822"/>
                  </a:cubicBezTo>
                  <a:cubicBezTo>
                    <a:pt x="6144" y="370"/>
                    <a:pt x="5787" y="1"/>
                    <a:pt x="5322"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8"/>
            <p:cNvSpPr/>
            <p:nvPr/>
          </p:nvSpPr>
          <p:spPr>
            <a:xfrm rot="10800000">
              <a:off x="1215176" y="1591046"/>
              <a:ext cx="377115" cy="499047"/>
            </a:xfrm>
            <a:custGeom>
              <a:avLst/>
              <a:gdLst/>
              <a:ahLst/>
              <a:cxnLst/>
              <a:rect l="l" t="t" r="r" b="b"/>
              <a:pathLst>
                <a:path w="8728" h="11550" extrusionOk="0">
                  <a:moveTo>
                    <a:pt x="0" y="1"/>
                  </a:moveTo>
                  <a:lnTo>
                    <a:pt x="0" y="2596"/>
                  </a:lnTo>
                  <a:cubicBezTo>
                    <a:pt x="0" y="8347"/>
                    <a:pt x="1703" y="11550"/>
                    <a:pt x="7454" y="11550"/>
                  </a:cubicBezTo>
                  <a:lnTo>
                    <a:pt x="8728" y="11550"/>
                  </a:lnTo>
                  <a:lnTo>
                    <a:pt x="8728" y="8276"/>
                  </a:lnTo>
                  <a:lnTo>
                    <a:pt x="7454" y="8276"/>
                  </a:lnTo>
                  <a:cubicBezTo>
                    <a:pt x="3513" y="8276"/>
                    <a:pt x="3275" y="6549"/>
                    <a:pt x="3275" y="2596"/>
                  </a:cubicBezTo>
                  <a:lnTo>
                    <a:pt x="3275"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8"/>
            <p:cNvSpPr/>
            <p:nvPr/>
          </p:nvSpPr>
          <p:spPr>
            <a:xfrm rot="10800000">
              <a:off x="1181215" y="1531377"/>
              <a:ext cx="70515" cy="265985"/>
            </a:xfrm>
            <a:custGeom>
              <a:avLst/>
              <a:gdLst/>
              <a:ahLst/>
              <a:cxnLst/>
              <a:rect l="l" t="t" r="r" b="b"/>
              <a:pathLst>
                <a:path w="1632" h="6156" extrusionOk="0">
                  <a:moveTo>
                    <a:pt x="810" y="0"/>
                  </a:moveTo>
                  <a:cubicBezTo>
                    <a:pt x="358" y="0"/>
                    <a:pt x="0" y="370"/>
                    <a:pt x="0" y="822"/>
                  </a:cubicBezTo>
                  <a:lnTo>
                    <a:pt x="0" y="5334"/>
                  </a:lnTo>
                  <a:cubicBezTo>
                    <a:pt x="0" y="5787"/>
                    <a:pt x="358" y="6156"/>
                    <a:pt x="810" y="6156"/>
                  </a:cubicBezTo>
                  <a:cubicBezTo>
                    <a:pt x="1274" y="6156"/>
                    <a:pt x="1632" y="5787"/>
                    <a:pt x="1632" y="5334"/>
                  </a:cubicBezTo>
                  <a:lnTo>
                    <a:pt x="1632" y="822"/>
                  </a:lnTo>
                  <a:cubicBezTo>
                    <a:pt x="1632" y="370"/>
                    <a:pt x="1274" y="0"/>
                    <a:pt x="810"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8"/>
            <p:cNvSpPr/>
            <p:nvPr/>
          </p:nvSpPr>
          <p:spPr>
            <a:xfrm rot="10800000">
              <a:off x="1392629" y="2054533"/>
              <a:ext cx="265510" cy="71033"/>
            </a:xfrm>
            <a:custGeom>
              <a:avLst/>
              <a:gdLst/>
              <a:ahLst/>
              <a:cxnLst/>
              <a:rect l="l" t="t" r="r" b="b"/>
              <a:pathLst>
                <a:path w="6145" h="1644" extrusionOk="0">
                  <a:moveTo>
                    <a:pt x="822" y="0"/>
                  </a:moveTo>
                  <a:cubicBezTo>
                    <a:pt x="358" y="0"/>
                    <a:pt x="0" y="369"/>
                    <a:pt x="0" y="822"/>
                  </a:cubicBezTo>
                  <a:cubicBezTo>
                    <a:pt x="0" y="1274"/>
                    <a:pt x="358" y="1643"/>
                    <a:pt x="822" y="1643"/>
                  </a:cubicBezTo>
                  <a:lnTo>
                    <a:pt x="5323" y="1643"/>
                  </a:lnTo>
                  <a:cubicBezTo>
                    <a:pt x="5382" y="1643"/>
                    <a:pt x="5442" y="1643"/>
                    <a:pt x="5489" y="1631"/>
                  </a:cubicBezTo>
                  <a:cubicBezTo>
                    <a:pt x="5858" y="1560"/>
                    <a:pt x="6144" y="1227"/>
                    <a:pt x="6144" y="822"/>
                  </a:cubicBezTo>
                  <a:cubicBezTo>
                    <a:pt x="6144" y="369"/>
                    <a:pt x="5775" y="0"/>
                    <a:pt x="5323"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8"/>
            <p:cNvSpPr/>
            <p:nvPr/>
          </p:nvSpPr>
          <p:spPr>
            <a:xfrm rot="10800000">
              <a:off x="1091689" y="2610139"/>
              <a:ext cx="499047" cy="377634"/>
            </a:xfrm>
            <a:custGeom>
              <a:avLst/>
              <a:gdLst/>
              <a:ahLst/>
              <a:cxnLst/>
              <a:rect l="l" t="t" r="r" b="b"/>
              <a:pathLst>
                <a:path w="11550" h="8740" extrusionOk="0">
                  <a:moveTo>
                    <a:pt x="8954" y="0"/>
                  </a:moveTo>
                  <a:cubicBezTo>
                    <a:pt x="3203" y="0"/>
                    <a:pt x="0" y="1715"/>
                    <a:pt x="0" y="7466"/>
                  </a:cubicBezTo>
                  <a:lnTo>
                    <a:pt x="0" y="8740"/>
                  </a:lnTo>
                  <a:lnTo>
                    <a:pt x="3274" y="8740"/>
                  </a:lnTo>
                  <a:lnTo>
                    <a:pt x="3274" y="7466"/>
                  </a:lnTo>
                  <a:cubicBezTo>
                    <a:pt x="3274" y="3513"/>
                    <a:pt x="5001" y="3275"/>
                    <a:pt x="8954" y="3275"/>
                  </a:cubicBezTo>
                  <a:lnTo>
                    <a:pt x="11549" y="3275"/>
                  </a:lnTo>
                  <a:lnTo>
                    <a:pt x="11549"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8"/>
            <p:cNvSpPr/>
            <p:nvPr/>
          </p:nvSpPr>
          <p:spPr>
            <a:xfrm rot="10800000">
              <a:off x="1384420" y="2576177"/>
              <a:ext cx="265985" cy="71033"/>
            </a:xfrm>
            <a:custGeom>
              <a:avLst/>
              <a:gdLst/>
              <a:ahLst/>
              <a:cxnLst/>
              <a:rect l="l" t="t" r="r" b="b"/>
              <a:pathLst>
                <a:path w="6156" h="1644" extrusionOk="0">
                  <a:moveTo>
                    <a:pt x="822" y="0"/>
                  </a:moveTo>
                  <a:cubicBezTo>
                    <a:pt x="369" y="0"/>
                    <a:pt x="0" y="369"/>
                    <a:pt x="0" y="822"/>
                  </a:cubicBezTo>
                  <a:cubicBezTo>
                    <a:pt x="0" y="1274"/>
                    <a:pt x="369" y="1643"/>
                    <a:pt x="822" y="1643"/>
                  </a:cubicBezTo>
                  <a:lnTo>
                    <a:pt x="5334" y="1643"/>
                  </a:lnTo>
                  <a:cubicBezTo>
                    <a:pt x="5739" y="1643"/>
                    <a:pt x="6084" y="1346"/>
                    <a:pt x="6144" y="953"/>
                  </a:cubicBezTo>
                  <a:cubicBezTo>
                    <a:pt x="6144" y="905"/>
                    <a:pt x="6156" y="870"/>
                    <a:pt x="6156" y="822"/>
                  </a:cubicBezTo>
                  <a:cubicBezTo>
                    <a:pt x="6156" y="369"/>
                    <a:pt x="5786" y="0"/>
                    <a:pt x="5334"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8"/>
            <p:cNvSpPr/>
            <p:nvPr/>
          </p:nvSpPr>
          <p:spPr>
            <a:xfrm rot="10800000">
              <a:off x="1056216" y="2787635"/>
              <a:ext cx="71033" cy="265985"/>
            </a:xfrm>
            <a:custGeom>
              <a:avLst/>
              <a:gdLst/>
              <a:ahLst/>
              <a:cxnLst/>
              <a:rect l="l" t="t" r="r" b="b"/>
              <a:pathLst>
                <a:path w="1644" h="6156" extrusionOk="0">
                  <a:moveTo>
                    <a:pt x="822" y="0"/>
                  </a:moveTo>
                  <a:cubicBezTo>
                    <a:pt x="370" y="0"/>
                    <a:pt x="1" y="370"/>
                    <a:pt x="1" y="822"/>
                  </a:cubicBezTo>
                  <a:lnTo>
                    <a:pt x="1" y="5334"/>
                  </a:lnTo>
                  <a:cubicBezTo>
                    <a:pt x="1" y="5787"/>
                    <a:pt x="358" y="6156"/>
                    <a:pt x="822" y="6156"/>
                  </a:cubicBezTo>
                  <a:cubicBezTo>
                    <a:pt x="1275" y="6156"/>
                    <a:pt x="1644" y="5787"/>
                    <a:pt x="1644" y="5334"/>
                  </a:cubicBezTo>
                  <a:lnTo>
                    <a:pt x="1644" y="822"/>
                  </a:lnTo>
                  <a:cubicBezTo>
                    <a:pt x="1644" y="370"/>
                    <a:pt x="1275" y="0"/>
                    <a:pt x="822"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8"/>
            <p:cNvSpPr/>
            <p:nvPr/>
          </p:nvSpPr>
          <p:spPr>
            <a:xfrm rot="10800000">
              <a:off x="1461588" y="3767624"/>
              <a:ext cx="121975" cy="1375640"/>
            </a:xfrm>
            <a:custGeom>
              <a:avLst/>
              <a:gdLst/>
              <a:ahLst/>
              <a:cxnLst/>
              <a:rect l="l" t="t" r="r" b="b"/>
              <a:pathLst>
                <a:path w="2823" h="31838" extrusionOk="0">
                  <a:moveTo>
                    <a:pt x="1" y="0"/>
                  </a:moveTo>
                  <a:lnTo>
                    <a:pt x="1" y="31838"/>
                  </a:lnTo>
                  <a:lnTo>
                    <a:pt x="2823" y="31838"/>
                  </a:lnTo>
                  <a:lnTo>
                    <a:pt x="2823"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8"/>
            <p:cNvSpPr/>
            <p:nvPr/>
          </p:nvSpPr>
          <p:spPr>
            <a:xfrm rot="10800000">
              <a:off x="773387" y="3473"/>
              <a:ext cx="122493" cy="5139791"/>
            </a:xfrm>
            <a:custGeom>
              <a:avLst/>
              <a:gdLst/>
              <a:ahLst/>
              <a:cxnLst/>
              <a:rect l="l" t="t" r="r" b="b"/>
              <a:pathLst>
                <a:path w="2835" h="118956" extrusionOk="0">
                  <a:moveTo>
                    <a:pt x="1" y="0"/>
                  </a:moveTo>
                  <a:lnTo>
                    <a:pt x="1" y="118955"/>
                  </a:lnTo>
                  <a:lnTo>
                    <a:pt x="2834" y="118955"/>
                  </a:lnTo>
                  <a:lnTo>
                    <a:pt x="2834"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8"/>
            <p:cNvSpPr/>
            <p:nvPr/>
          </p:nvSpPr>
          <p:spPr>
            <a:xfrm rot="10800000">
              <a:off x="52" y="3311310"/>
              <a:ext cx="1150832" cy="121975"/>
            </a:xfrm>
            <a:custGeom>
              <a:avLst/>
              <a:gdLst/>
              <a:ahLst/>
              <a:cxnLst/>
              <a:rect l="l" t="t" r="r" b="b"/>
              <a:pathLst>
                <a:path w="26635" h="2823" extrusionOk="0">
                  <a:moveTo>
                    <a:pt x="0" y="1"/>
                  </a:moveTo>
                  <a:lnTo>
                    <a:pt x="0" y="2822"/>
                  </a:lnTo>
                  <a:lnTo>
                    <a:pt x="26634" y="2822"/>
                  </a:lnTo>
                  <a:lnTo>
                    <a:pt x="26634"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8"/>
            <p:cNvSpPr/>
            <p:nvPr/>
          </p:nvSpPr>
          <p:spPr>
            <a:xfrm rot="10800000">
              <a:off x="1030464" y="3301545"/>
              <a:ext cx="562864" cy="634329"/>
            </a:xfrm>
            <a:custGeom>
              <a:avLst/>
              <a:gdLst/>
              <a:ahLst/>
              <a:cxnLst/>
              <a:rect l="l" t="t" r="r" b="b"/>
              <a:pathLst>
                <a:path w="13027" h="14681" extrusionOk="0">
                  <a:moveTo>
                    <a:pt x="1" y="0"/>
                  </a:moveTo>
                  <a:lnTo>
                    <a:pt x="1" y="4239"/>
                  </a:lnTo>
                  <a:cubicBezTo>
                    <a:pt x="1" y="10001"/>
                    <a:pt x="4692" y="14681"/>
                    <a:pt x="10442" y="14681"/>
                  </a:cubicBezTo>
                  <a:lnTo>
                    <a:pt x="13026" y="14681"/>
                  </a:lnTo>
                  <a:lnTo>
                    <a:pt x="13026" y="11406"/>
                  </a:lnTo>
                  <a:lnTo>
                    <a:pt x="10442" y="11406"/>
                  </a:lnTo>
                  <a:cubicBezTo>
                    <a:pt x="6490" y="11406"/>
                    <a:pt x="3275" y="8192"/>
                    <a:pt x="3275" y="4239"/>
                  </a:cubicBezTo>
                  <a:lnTo>
                    <a:pt x="3275" y="0"/>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8"/>
            <p:cNvSpPr/>
            <p:nvPr/>
          </p:nvSpPr>
          <p:spPr>
            <a:xfrm rot="10800000">
              <a:off x="1386969" y="3899321"/>
              <a:ext cx="266029" cy="71033"/>
            </a:xfrm>
            <a:custGeom>
              <a:avLst/>
              <a:gdLst/>
              <a:ahLst/>
              <a:cxnLst/>
              <a:rect l="l" t="t" r="r" b="b"/>
              <a:pathLst>
                <a:path w="6157" h="1644" extrusionOk="0">
                  <a:moveTo>
                    <a:pt x="822" y="1"/>
                  </a:moveTo>
                  <a:cubicBezTo>
                    <a:pt x="370" y="1"/>
                    <a:pt x="1" y="370"/>
                    <a:pt x="1" y="822"/>
                  </a:cubicBezTo>
                  <a:cubicBezTo>
                    <a:pt x="1" y="1275"/>
                    <a:pt x="370" y="1644"/>
                    <a:pt x="822" y="1644"/>
                  </a:cubicBezTo>
                  <a:lnTo>
                    <a:pt x="5335" y="1644"/>
                  </a:lnTo>
                  <a:cubicBezTo>
                    <a:pt x="5787" y="1644"/>
                    <a:pt x="6156" y="1275"/>
                    <a:pt x="6156" y="822"/>
                  </a:cubicBezTo>
                  <a:cubicBezTo>
                    <a:pt x="6156" y="370"/>
                    <a:pt x="5787" y="1"/>
                    <a:pt x="5335"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8"/>
            <p:cNvSpPr/>
            <p:nvPr/>
          </p:nvSpPr>
          <p:spPr>
            <a:xfrm rot="10800000">
              <a:off x="994991" y="3235697"/>
              <a:ext cx="71033" cy="265467"/>
            </a:xfrm>
            <a:custGeom>
              <a:avLst/>
              <a:gdLst/>
              <a:ahLst/>
              <a:cxnLst/>
              <a:rect l="l" t="t" r="r" b="b"/>
              <a:pathLst>
                <a:path w="1644" h="6144" extrusionOk="0">
                  <a:moveTo>
                    <a:pt x="822" y="0"/>
                  </a:moveTo>
                  <a:cubicBezTo>
                    <a:pt x="370" y="0"/>
                    <a:pt x="1" y="357"/>
                    <a:pt x="1" y="810"/>
                  </a:cubicBezTo>
                  <a:lnTo>
                    <a:pt x="1" y="5322"/>
                  </a:lnTo>
                  <a:cubicBezTo>
                    <a:pt x="1" y="5775"/>
                    <a:pt x="370" y="6144"/>
                    <a:pt x="822" y="6144"/>
                  </a:cubicBezTo>
                  <a:cubicBezTo>
                    <a:pt x="1286" y="6144"/>
                    <a:pt x="1644" y="5775"/>
                    <a:pt x="1644" y="5322"/>
                  </a:cubicBezTo>
                  <a:lnTo>
                    <a:pt x="1644" y="810"/>
                  </a:lnTo>
                  <a:cubicBezTo>
                    <a:pt x="1644" y="357"/>
                    <a:pt x="1286" y="0"/>
                    <a:pt x="822"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8"/>
            <p:cNvSpPr/>
            <p:nvPr/>
          </p:nvSpPr>
          <p:spPr>
            <a:xfrm rot="10800000">
              <a:off x="764659" y="1996938"/>
              <a:ext cx="141505" cy="680648"/>
            </a:xfrm>
            <a:custGeom>
              <a:avLst/>
              <a:gdLst/>
              <a:ahLst/>
              <a:cxnLst/>
              <a:rect l="l" t="t" r="r" b="b"/>
              <a:pathLst>
                <a:path w="3275" h="15753" extrusionOk="0">
                  <a:moveTo>
                    <a:pt x="1" y="1"/>
                  </a:moveTo>
                  <a:lnTo>
                    <a:pt x="1" y="15753"/>
                  </a:lnTo>
                  <a:lnTo>
                    <a:pt x="3275" y="15753"/>
                  </a:lnTo>
                  <a:lnTo>
                    <a:pt x="3275" y="1"/>
                  </a:ln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8"/>
            <p:cNvSpPr/>
            <p:nvPr/>
          </p:nvSpPr>
          <p:spPr>
            <a:xfrm rot="10800000">
              <a:off x="712162" y="1969155"/>
              <a:ext cx="246456" cy="62262"/>
            </a:xfrm>
            <a:custGeom>
              <a:avLst/>
              <a:gdLst/>
              <a:ahLst/>
              <a:cxnLst/>
              <a:rect l="l" t="t" r="r" b="b"/>
              <a:pathLst>
                <a:path w="5704" h="1441" extrusionOk="0">
                  <a:moveTo>
                    <a:pt x="726" y="0"/>
                  </a:moveTo>
                  <a:cubicBezTo>
                    <a:pt x="322" y="0"/>
                    <a:pt x="0" y="322"/>
                    <a:pt x="0" y="726"/>
                  </a:cubicBezTo>
                  <a:cubicBezTo>
                    <a:pt x="0" y="1119"/>
                    <a:pt x="322" y="1441"/>
                    <a:pt x="726" y="1441"/>
                  </a:cubicBezTo>
                  <a:lnTo>
                    <a:pt x="4989" y="1441"/>
                  </a:lnTo>
                  <a:cubicBezTo>
                    <a:pt x="5382" y="1441"/>
                    <a:pt x="5703" y="1119"/>
                    <a:pt x="5703" y="726"/>
                  </a:cubicBezTo>
                  <a:cubicBezTo>
                    <a:pt x="5703" y="322"/>
                    <a:pt x="5382" y="0"/>
                    <a:pt x="4989" y="0"/>
                  </a:cubicBez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8"/>
            <p:cNvSpPr/>
            <p:nvPr/>
          </p:nvSpPr>
          <p:spPr>
            <a:xfrm rot="10800000">
              <a:off x="712162" y="2646649"/>
              <a:ext cx="246456" cy="62305"/>
            </a:xfrm>
            <a:custGeom>
              <a:avLst/>
              <a:gdLst/>
              <a:ahLst/>
              <a:cxnLst/>
              <a:rect l="l" t="t" r="r" b="b"/>
              <a:pathLst>
                <a:path w="5704" h="1442" extrusionOk="0">
                  <a:moveTo>
                    <a:pt x="726" y="1"/>
                  </a:moveTo>
                  <a:cubicBezTo>
                    <a:pt x="322" y="1"/>
                    <a:pt x="0" y="322"/>
                    <a:pt x="0" y="727"/>
                  </a:cubicBezTo>
                  <a:cubicBezTo>
                    <a:pt x="0" y="1120"/>
                    <a:pt x="322" y="1441"/>
                    <a:pt x="726" y="1441"/>
                  </a:cubicBezTo>
                  <a:lnTo>
                    <a:pt x="4989" y="1441"/>
                  </a:lnTo>
                  <a:cubicBezTo>
                    <a:pt x="5382" y="1441"/>
                    <a:pt x="5703" y="1120"/>
                    <a:pt x="5703" y="727"/>
                  </a:cubicBezTo>
                  <a:cubicBezTo>
                    <a:pt x="5703" y="322"/>
                    <a:pt x="5382" y="1"/>
                    <a:pt x="4989" y="1"/>
                  </a:cubicBez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799"/>
        <p:cNvGrpSpPr/>
        <p:nvPr/>
      </p:nvGrpSpPr>
      <p:grpSpPr>
        <a:xfrm>
          <a:off x="0" y="0"/>
          <a:ext cx="0" cy="0"/>
          <a:chOff x="0" y="0"/>
          <a:chExt cx="0" cy="0"/>
        </a:xfrm>
      </p:grpSpPr>
      <p:sp>
        <p:nvSpPr>
          <p:cNvPr id="800" name="Google Shape;800;p30"/>
          <p:cNvSpPr txBox="1">
            <a:spLocks noGrp="1"/>
          </p:cNvSpPr>
          <p:nvPr>
            <p:ph type="ctrTitle"/>
          </p:nvPr>
        </p:nvSpPr>
        <p:spPr>
          <a:xfrm>
            <a:off x="1831038" y="1351475"/>
            <a:ext cx="5481900" cy="1887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8500"/>
              <a:buNone/>
              <a:defRPr sz="8500"/>
            </a:lvl1pPr>
            <a:lvl2pPr lvl="1" algn="ctr" rtl="0">
              <a:lnSpc>
                <a:spcPct val="80000"/>
              </a:lnSpc>
              <a:spcBef>
                <a:spcPts val="0"/>
              </a:spcBef>
              <a:spcAft>
                <a:spcPts val="0"/>
              </a:spcAft>
              <a:buSzPts val="8500"/>
              <a:buNone/>
              <a:defRPr sz="8500"/>
            </a:lvl2pPr>
            <a:lvl3pPr lvl="2" algn="ctr" rtl="0">
              <a:lnSpc>
                <a:spcPct val="80000"/>
              </a:lnSpc>
              <a:spcBef>
                <a:spcPts val="0"/>
              </a:spcBef>
              <a:spcAft>
                <a:spcPts val="0"/>
              </a:spcAft>
              <a:buSzPts val="8500"/>
              <a:buNone/>
              <a:defRPr sz="8500"/>
            </a:lvl3pPr>
            <a:lvl4pPr lvl="3" algn="ctr" rtl="0">
              <a:lnSpc>
                <a:spcPct val="80000"/>
              </a:lnSpc>
              <a:spcBef>
                <a:spcPts val="0"/>
              </a:spcBef>
              <a:spcAft>
                <a:spcPts val="0"/>
              </a:spcAft>
              <a:buSzPts val="8500"/>
              <a:buNone/>
              <a:defRPr sz="8500"/>
            </a:lvl4pPr>
            <a:lvl5pPr lvl="4" algn="ctr" rtl="0">
              <a:lnSpc>
                <a:spcPct val="80000"/>
              </a:lnSpc>
              <a:spcBef>
                <a:spcPts val="0"/>
              </a:spcBef>
              <a:spcAft>
                <a:spcPts val="0"/>
              </a:spcAft>
              <a:buSzPts val="8500"/>
              <a:buNone/>
              <a:defRPr sz="8500"/>
            </a:lvl5pPr>
            <a:lvl6pPr lvl="5" algn="ctr" rtl="0">
              <a:lnSpc>
                <a:spcPct val="80000"/>
              </a:lnSpc>
              <a:spcBef>
                <a:spcPts val="0"/>
              </a:spcBef>
              <a:spcAft>
                <a:spcPts val="0"/>
              </a:spcAft>
              <a:buSzPts val="8500"/>
              <a:buNone/>
              <a:defRPr sz="8500"/>
            </a:lvl6pPr>
            <a:lvl7pPr lvl="6" algn="ctr" rtl="0">
              <a:lnSpc>
                <a:spcPct val="80000"/>
              </a:lnSpc>
              <a:spcBef>
                <a:spcPts val="0"/>
              </a:spcBef>
              <a:spcAft>
                <a:spcPts val="0"/>
              </a:spcAft>
              <a:buSzPts val="8500"/>
              <a:buNone/>
              <a:defRPr sz="8500"/>
            </a:lvl7pPr>
            <a:lvl8pPr lvl="7" algn="ctr" rtl="0">
              <a:lnSpc>
                <a:spcPct val="80000"/>
              </a:lnSpc>
              <a:spcBef>
                <a:spcPts val="0"/>
              </a:spcBef>
              <a:spcAft>
                <a:spcPts val="0"/>
              </a:spcAft>
              <a:buSzPts val="8500"/>
              <a:buNone/>
              <a:defRPr sz="8500"/>
            </a:lvl8pPr>
            <a:lvl9pPr lvl="8" algn="ctr" rtl="0">
              <a:lnSpc>
                <a:spcPct val="80000"/>
              </a:lnSpc>
              <a:spcBef>
                <a:spcPts val="0"/>
              </a:spcBef>
              <a:spcAft>
                <a:spcPts val="0"/>
              </a:spcAft>
              <a:buSzPts val="8500"/>
              <a:buNone/>
              <a:defRPr sz="8500"/>
            </a:lvl9pPr>
          </a:lstStyle>
          <a:p>
            <a:endParaRPr/>
          </a:p>
        </p:txBody>
      </p:sp>
      <p:sp>
        <p:nvSpPr>
          <p:cNvPr id="801" name="Google Shape;801;p30"/>
          <p:cNvSpPr txBox="1">
            <a:spLocks noGrp="1"/>
          </p:cNvSpPr>
          <p:nvPr>
            <p:ph type="subTitle" idx="1"/>
          </p:nvPr>
        </p:nvSpPr>
        <p:spPr>
          <a:xfrm>
            <a:off x="1831067" y="3421825"/>
            <a:ext cx="5481900" cy="370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8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802" name="Google Shape;802;p30"/>
          <p:cNvSpPr/>
          <p:nvPr/>
        </p:nvSpPr>
        <p:spPr>
          <a:xfrm>
            <a:off x="-1560604" y="-1539047"/>
            <a:ext cx="3115837" cy="3107530"/>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0"/>
          <p:cNvSpPr/>
          <p:nvPr/>
        </p:nvSpPr>
        <p:spPr>
          <a:xfrm>
            <a:off x="6942871" y="3895765"/>
            <a:ext cx="3115837" cy="3107530"/>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4" name="Google Shape;804;p30"/>
          <p:cNvGrpSpPr/>
          <p:nvPr/>
        </p:nvGrpSpPr>
        <p:grpSpPr>
          <a:xfrm>
            <a:off x="-616787" y="2319687"/>
            <a:ext cx="2219753" cy="3308051"/>
            <a:chOff x="-540587" y="2319687"/>
            <a:chExt cx="2219753" cy="3308051"/>
          </a:xfrm>
        </p:grpSpPr>
        <p:sp>
          <p:nvSpPr>
            <p:cNvPr id="805" name="Google Shape;805;p30"/>
            <p:cNvSpPr/>
            <p:nvPr/>
          </p:nvSpPr>
          <p:spPr>
            <a:xfrm>
              <a:off x="-540587" y="4308126"/>
              <a:ext cx="1096808" cy="1096771"/>
            </a:xfrm>
            <a:custGeom>
              <a:avLst/>
              <a:gdLst/>
              <a:ahLst/>
              <a:cxnLst/>
              <a:rect l="l" t="t" r="r" b="b"/>
              <a:pathLst>
                <a:path w="7395" h="7395" extrusionOk="0">
                  <a:moveTo>
                    <a:pt x="3680" y="1370"/>
                  </a:moveTo>
                  <a:cubicBezTo>
                    <a:pt x="4037" y="1370"/>
                    <a:pt x="4323" y="1656"/>
                    <a:pt x="4323" y="2001"/>
                  </a:cubicBezTo>
                  <a:cubicBezTo>
                    <a:pt x="4323" y="2358"/>
                    <a:pt x="4037" y="2644"/>
                    <a:pt x="3680" y="2644"/>
                  </a:cubicBezTo>
                  <a:cubicBezTo>
                    <a:pt x="3335" y="2644"/>
                    <a:pt x="3049" y="2358"/>
                    <a:pt x="3049" y="2001"/>
                  </a:cubicBezTo>
                  <a:cubicBezTo>
                    <a:pt x="3049" y="1656"/>
                    <a:pt x="3335" y="1370"/>
                    <a:pt x="3680" y="1370"/>
                  </a:cubicBezTo>
                  <a:close/>
                  <a:moveTo>
                    <a:pt x="1918" y="3132"/>
                  </a:moveTo>
                  <a:cubicBezTo>
                    <a:pt x="2275" y="3132"/>
                    <a:pt x="2561" y="3418"/>
                    <a:pt x="2561" y="3775"/>
                  </a:cubicBezTo>
                  <a:cubicBezTo>
                    <a:pt x="2561" y="4120"/>
                    <a:pt x="2275" y="4406"/>
                    <a:pt x="1918" y="4406"/>
                  </a:cubicBezTo>
                  <a:cubicBezTo>
                    <a:pt x="1572" y="4406"/>
                    <a:pt x="1287" y="4120"/>
                    <a:pt x="1287" y="3775"/>
                  </a:cubicBezTo>
                  <a:cubicBezTo>
                    <a:pt x="1287" y="3418"/>
                    <a:pt x="1572" y="3132"/>
                    <a:pt x="1918" y="3132"/>
                  </a:cubicBezTo>
                  <a:close/>
                  <a:moveTo>
                    <a:pt x="3692" y="3132"/>
                  </a:moveTo>
                  <a:cubicBezTo>
                    <a:pt x="4049" y="3132"/>
                    <a:pt x="4335" y="3418"/>
                    <a:pt x="4335" y="3775"/>
                  </a:cubicBezTo>
                  <a:cubicBezTo>
                    <a:pt x="4335" y="4120"/>
                    <a:pt x="4049" y="4406"/>
                    <a:pt x="3692" y="4406"/>
                  </a:cubicBezTo>
                  <a:cubicBezTo>
                    <a:pt x="3346" y="4406"/>
                    <a:pt x="3061" y="4120"/>
                    <a:pt x="3061" y="3775"/>
                  </a:cubicBezTo>
                  <a:cubicBezTo>
                    <a:pt x="3061" y="3418"/>
                    <a:pt x="3346" y="3132"/>
                    <a:pt x="3692" y="3132"/>
                  </a:cubicBezTo>
                  <a:close/>
                  <a:moveTo>
                    <a:pt x="5454" y="3132"/>
                  </a:moveTo>
                  <a:cubicBezTo>
                    <a:pt x="5799" y="3132"/>
                    <a:pt x="6085" y="3418"/>
                    <a:pt x="6085" y="3775"/>
                  </a:cubicBezTo>
                  <a:cubicBezTo>
                    <a:pt x="6085" y="4120"/>
                    <a:pt x="5799" y="4406"/>
                    <a:pt x="5454" y="4406"/>
                  </a:cubicBezTo>
                  <a:cubicBezTo>
                    <a:pt x="5097" y="4406"/>
                    <a:pt x="4811" y="4120"/>
                    <a:pt x="4811" y="3775"/>
                  </a:cubicBezTo>
                  <a:cubicBezTo>
                    <a:pt x="4811" y="3418"/>
                    <a:pt x="5097" y="3132"/>
                    <a:pt x="5454" y="3132"/>
                  </a:cubicBezTo>
                  <a:close/>
                  <a:moveTo>
                    <a:pt x="3680" y="4894"/>
                  </a:moveTo>
                  <a:cubicBezTo>
                    <a:pt x="4037" y="4894"/>
                    <a:pt x="4323" y="5180"/>
                    <a:pt x="4323" y="5537"/>
                  </a:cubicBezTo>
                  <a:cubicBezTo>
                    <a:pt x="4323" y="5883"/>
                    <a:pt x="4037" y="6168"/>
                    <a:pt x="3680" y="6168"/>
                  </a:cubicBezTo>
                  <a:cubicBezTo>
                    <a:pt x="3335" y="6168"/>
                    <a:pt x="3049" y="5883"/>
                    <a:pt x="3049" y="5537"/>
                  </a:cubicBezTo>
                  <a:cubicBezTo>
                    <a:pt x="3049" y="5180"/>
                    <a:pt x="3335" y="4894"/>
                    <a:pt x="3680" y="4894"/>
                  </a:cubicBezTo>
                  <a:close/>
                  <a:moveTo>
                    <a:pt x="3537" y="1"/>
                  </a:moveTo>
                  <a:cubicBezTo>
                    <a:pt x="3442" y="1"/>
                    <a:pt x="3370" y="84"/>
                    <a:pt x="3370" y="179"/>
                  </a:cubicBezTo>
                  <a:lnTo>
                    <a:pt x="3370" y="453"/>
                  </a:lnTo>
                  <a:cubicBezTo>
                    <a:pt x="3370" y="465"/>
                    <a:pt x="3370" y="477"/>
                    <a:pt x="3370" y="501"/>
                  </a:cubicBezTo>
                  <a:cubicBezTo>
                    <a:pt x="3168" y="513"/>
                    <a:pt x="2965" y="560"/>
                    <a:pt x="2763" y="620"/>
                  </a:cubicBezTo>
                  <a:cubicBezTo>
                    <a:pt x="2763" y="596"/>
                    <a:pt x="2763" y="584"/>
                    <a:pt x="2751" y="572"/>
                  </a:cubicBezTo>
                  <a:lnTo>
                    <a:pt x="2644" y="322"/>
                  </a:lnTo>
                  <a:cubicBezTo>
                    <a:pt x="2617" y="251"/>
                    <a:pt x="2558" y="213"/>
                    <a:pt x="2490" y="213"/>
                  </a:cubicBezTo>
                  <a:cubicBezTo>
                    <a:pt x="2466" y="213"/>
                    <a:pt x="2442" y="218"/>
                    <a:pt x="2418" y="227"/>
                  </a:cubicBezTo>
                  <a:lnTo>
                    <a:pt x="2132" y="346"/>
                  </a:lnTo>
                  <a:cubicBezTo>
                    <a:pt x="2049" y="382"/>
                    <a:pt x="2001" y="489"/>
                    <a:pt x="2037" y="572"/>
                  </a:cubicBezTo>
                  <a:lnTo>
                    <a:pt x="2144" y="822"/>
                  </a:lnTo>
                  <a:cubicBezTo>
                    <a:pt x="2156" y="834"/>
                    <a:pt x="2156" y="846"/>
                    <a:pt x="2168" y="858"/>
                  </a:cubicBezTo>
                  <a:cubicBezTo>
                    <a:pt x="1989" y="953"/>
                    <a:pt x="1811" y="1072"/>
                    <a:pt x="1656" y="1203"/>
                  </a:cubicBezTo>
                  <a:cubicBezTo>
                    <a:pt x="1644" y="1191"/>
                    <a:pt x="1644" y="1180"/>
                    <a:pt x="1632" y="1168"/>
                  </a:cubicBezTo>
                  <a:lnTo>
                    <a:pt x="1441" y="977"/>
                  </a:lnTo>
                  <a:cubicBezTo>
                    <a:pt x="1406" y="941"/>
                    <a:pt x="1361" y="924"/>
                    <a:pt x="1316" y="924"/>
                  </a:cubicBezTo>
                  <a:cubicBezTo>
                    <a:pt x="1272" y="924"/>
                    <a:pt x="1227" y="941"/>
                    <a:pt x="1191" y="977"/>
                  </a:cubicBezTo>
                  <a:lnTo>
                    <a:pt x="977" y="1203"/>
                  </a:lnTo>
                  <a:cubicBezTo>
                    <a:pt x="906" y="1263"/>
                    <a:pt x="906" y="1370"/>
                    <a:pt x="977" y="1442"/>
                  </a:cubicBezTo>
                  <a:lnTo>
                    <a:pt x="1168" y="1632"/>
                  </a:lnTo>
                  <a:cubicBezTo>
                    <a:pt x="1179" y="1644"/>
                    <a:pt x="1179" y="1656"/>
                    <a:pt x="1191" y="1656"/>
                  </a:cubicBezTo>
                  <a:cubicBezTo>
                    <a:pt x="1060" y="1811"/>
                    <a:pt x="953" y="1977"/>
                    <a:pt x="858" y="2156"/>
                  </a:cubicBezTo>
                  <a:cubicBezTo>
                    <a:pt x="846" y="2156"/>
                    <a:pt x="834" y="2144"/>
                    <a:pt x="834" y="2144"/>
                  </a:cubicBezTo>
                  <a:lnTo>
                    <a:pt x="572" y="2037"/>
                  </a:lnTo>
                  <a:cubicBezTo>
                    <a:pt x="551" y="2028"/>
                    <a:pt x="528" y="2023"/>
                    <a:pt x="505" y="2023"/>
                  </a:cubicBezTo>
                  <a:cubicBezTo>
                    <a:pt x="439" y="2023"/>
                    <a:pt x="373" y="2061"/>
                    <a:pt x="346" y="2132"/>
                  </a:cubicBezTo>
                  <a:lnTo>
                    <a:pt x="227" y="2418"/>
                  </a:lnTo>
                  <a:cubicBezTo>
                    <a:pt x="191" y="2501"/>
                    <a:pt x="227" y="2608"/>
                    <a:pt x="322" y="2644"/>
                  </a:cubicBezTo>
                  <a:lnTo>
                    <a:pt x="572" y="2751"/>
                  </a:lnTo>
                  <a:lnTo>
                    <a:pt x="596" y="2751"/>
                  </a:lnTo>
                  <a:cubicBezTo>
                    <a:pt x="537" y="2954"/>
                    <a:pt x="489" y="3168"/>
                    <a:pt x="465" y="3370"/>
                  </a:cubicBezTo>
                  <a:lnTo>
                    <a:pt x="167" y="3370"/>
                  </a:lnTo>
                  <a:cubicBezTo>
                    <a:pt x="72" y="3370"/>
                    <a:pt x="1" y="3454"/>
                    <a:pt x="1" y="3549"/>
                  </a:cubicBezTo>
                  <a:lnTo>
                    <a:pt x="1" y="3858"/>
                  </a:lnTo>
                  <a:cubicBezTo>
                    <a:pt x="1" y="3954"/>
                    <a:pt x="72" y="4037"/>
                    <a:pt x="167" y="4037"/>
                  </a:cubicBezTo>
                  <a:lnTo>
                    <a:pt x="453" y="4037"/>
                  </a:lnTo>
                  <a:cubicBezTo>
                    <a:pt x="453" y="4037"/>
                    <a:pt x="465" y="4025"/>
                    <a:pt x="465" y="4025"/>
                  </a:cubicBezTo>
                  <a:cubicBezTo>
                    <a:pt x="489" y="4204"/>
                    <a:pt x="525" y="4382"/>
                    <a:pt x="560" y="4549"/>
                  </a:cubicBezTo>
                  <a:lnTo>
                    <a:pt x="548" y="4549"/>
                  </a:lnTo>
                  <a:lnTo>
                    <a:pt x="287" y="4656"/>
                  </a:lnTo>
                  <a:cubicBezTo>
                    <a:pt x="203" y="4692"/>
                    <a:pt x="156" y="4787"/>
                    <a:pt x="191" y="4871"/>
                  </a:cubicBezTo>
                  <a:lnTo>
                    <a:pt x="298" y="5168"/>
                  </a:lnTo>
                  <a:cubicBezTo>
                    <a:pt x="326" y="5232"/>
                    <a:pt x="389" y="5275"/>
                    <a:pt x="460" y="5275"/>
                  </a:cubicBezTo>
                  <a:cubicBezTo>
                    <a:pt x="481" y="5275"/>
                    <a:pt x="503" y="5272"/>
                    <a:pt x="525" y="5263"/>
                  </a:cubicBezTo>
                  <a:lnTo>
                    <a:pt x="775" y="5168"/>
                  </a:lnTo>
                  <a:cubicBezTo>
                    <a:pt x="787" y="5168"/>
                    <a:pt x="787" y="5168"/>
                    <a:pt x="798" y="5156"/>
                  </a:cubicBezTo>
                  <a:cubicBezTo>
                    <a:pt x="906" y="5371"/>
                    <a:pt x="1037" y="5573"/>
                    <a:pt x="1179" y="5752"/>
                  </a:cubicBezTo>
                  <a:cubicBezTo>
                    <a:pt x="1179" y="5763"/>
                    <a:pt x="1168" y="5763"/>
                    <a:pt x="1168" y="5763"/>
                  </a:cubicBezTo>
                  <a:lnTo>
                    <a:pt x="977" y="5966"/>
                  </a:lnTo>
                  <a:cubicBezTo>
                    <a:pt x="906" y="6025"/>
                    <a:pt x="906" y="6144"/>
                    <a:pt x="977" y="6204"/>
                  </a:cubicBezTo>
                  <a:lnTo>
                    <a:pt x="1191" y="6430"/>
                  </a:lnTo>
                  <a:cubicBezTo>
                    <a:pt x="1227" y="6460"/>
                    <a:pt x="1272" y="6475"/>
                    <a:pt x="1316" y="6475"/>
                  </a:cubicBezTo>
                  <a:cubicBezTo>
                    <a:pt x="1361" y="6475"/>
                    <a:pt x="1406" y="6460"/>
                    <a:pt x="1441" y="6430"/>
                  </a:cubicBezTo>
                  <a:lnTo>
                    <a:pt x="1632" y="6228"/>
                  </a:lnTo>
                  <a:cubicBezTo>
                    <a:pt x="1644" y="6228"/>
                    <a:pt x="1644" y="6228"/>
                    <a:pt x="1644" y="6216"/>
                  </a:cubicBezTo>
                  <a:cubicBezTo>
                    <a:pt x="1787" y="6335"/>
                    <a:pt x="1941" y="6430"/>
                    <a:pt x="2096" y="6525"/>
                  </a:cubicBezTo>
                  <a:cubicBezTo>
                    <a:pt x="2096" y="6525"/>
                    <a:pt x="2084" y="6537"/>
                    <a:pt x="2084" y="6537"/>
                  </a:cubicBezTo>
                  <a:lnTo>
                    <a:pt x="1977" y="6799"/>
                  </a:lnTo>
                  <a:cubicBezTo>
                    <a:pt x="1930" y="6883"/>
                    <a:pt x="1977" y="6978"/>
                    <a:pt x="2061" y="7026"/>
                  </a:cubicBezTo>
                  <a:lnTo>
                    <a:pt x="2346" y="7145"/>
                  </a:lnTo>
                  <a:cubicBezTo>
                    <a:pt x="2368" y="7154"/>
                    <a:pt x="2391" y="7158"/>
                    <a:pt x="2415" y="7158"/>
                  </a:cubicBezTo>
                  <a:cubicBezTo>
                    <a:pt x="2481" y="7158"/>
                    <a:pt x="2546" y="7123"/>
                    <a:pt x="2573" y="7061"/>
                  </a:cubicBezTo>
                  <a:lnTo>
                    <a:pt x="2680" y="6811"/>
                  </a:lnTo>
                  <a:cubicBezTo>
                    <a:pt x="2692" y="6799"/>
                    <a:pt x="2692" y="6799"/>
                    <a:pt x="2692" y="6787"/>
                  </a:cubicBezTo>
                  <a:cubicBezTo>
                    <a:pt x="2906" y="6859"/>
                    <a:pt x="3132" y="6906"/>
                    <a:pt x="3370" y="6930"/>
                  </a:cubicBezTo>
                  <a:cubicBezTo>
                    <a:pt x="3370" y="6930"/>
                    <a:pt x="3370" y="6942"/>
                    <a:pt x="3370" y="6954"/>
                  </a:cubicBezTo>
                  <a:lnTo>
                    <a:pt x="3370" y="7228"/>
                  </a:lnTo>
                  <a:cubicBezTo>
                    <a:pt x="3370" y="7323"/>
                    <a:pt x="3442" y="7395"/>
                    <a:pt x="3537" y="7395"/>
                  </a:cubicBezTo>
                  <a:lnTo>
                    <a:pt x="3858" y="7395"/>
                  </a:lnTo>
                  <a:cubicBezTo>
                    <a:pt x="3954" y="7395"/>
                    <a:pt x="4025" y="7323"/>
                    <a:pt x="4025" y="7228"/>
                  </a:cubicBezTo>
                  <a:lnTo>
                    <a:pt x="4025" y="6954"/>
                  </a:lnTo>
                  <a:cubicBezTo>
                    <a:pt x="4025" y="6942"/>
                    <a:pt x="4025" y="6930"/>
                    <a:pt x="4025" y="6930"/>
                  </a:cubicBezTo>
                  <a:cubicBezTo>
                    <a:pt x="4239" y="6906"/>
                    <a:pt x="4442" y="6859"/>
                    <a:pt x="4632" y="6799"/>
                  </a:cubicBezTo>
                  <a:cubicBezTo>
                    <a:pt x="4632" y="6811"/>
                    <a:pt x="4644" y="6823"/>
                    <a:pt x="4644" y="6835"/>
                  </a:cubicBezTo>
                  <a:lnTo>
                    <a:pt x="4751" y="7085"/>
                  </a:lnTo>
                  <a:cubicBezTo>
                    <a:pt x="4779" y="7149"/>
                    <a:pt x="4842" y="7192"/>
                    <a:pt x="4913" y="7192"/>
                  </a:cubicBezTo>
                  <a:cubicBezTo>
                    <a:pt x="4934" y="7192"/>
                    <a:pt x="4956" y="7189"/>
                    <a:pt x="4978" y="7180"/>
                  </a:cubicBezTo>
                  <a:lnTo>
                    <a:pt x="5263" y="7061"/>
                  </a:lnTo>
                  <a:cubicBezTo>
                    <a:pt x="5347" y="7026"/>
                    <a:pt x="5394" y="6918"/>
                    <a:pt x="5359" y="6835"/>
                  </a:cubicBezTo>
                  <a:lnTo>
                    <a:pt x="5251" y="6573"/>
                  </a:lnTo>
                  <a:cubicBezTo>
                    <a:pt x="5251" y="6561"/>
                    <a:pt x="5240" y="6561"/>
                    <a:pt x="5240" y="6549"/>
                  </a:cubicBezTo>
                  <a:cubicBezTo>
                    <a:pt x="5418" y="6454"/>
                    <a:pt x="5585" y="6335"/>
                    <a:pt x="5740" y="6204"/>
                  </a:cubicBezTo>
                  <a:cubicBezTo>
                    <a:pt x="5751" y="6216"/>
                    <a:pt x="5751" y="6228"/>
                    <a:pt x="5763" y="6228"/>
                  </a:cubicBezTo>
                  <a:lnTo>
                    <a:pt x="5954" y="6430"/>
                  </a:lnTo>
                  <a:cubicBezTo>
                    <a:pt x="5990" y="6460"/>
                    <a:pt x="6034" y="6475"/>
                    <a:pt x="6079" y="6475"/>
                  </a:cubicBezTo>
                  <a:cubicBezTo>
                    <a:pt x="6124" y="6475"/>
                    <a:pt x="6168" y="6460"/>
                    <a:pt x="6204" y="6430"/>
                  </a:cubicBezTo>
                  <a:lnTo>
                    <a:pt x="6430" y="6204"/>
                  </a:lnTo>
                  <a:cubicBezTo>
                    <a:pt x="6490" y="6144"/>
                    <a:pt x="6490" y="6025"/>
                    <a:pt x="6430" y="5966"/>
                  </a:cubicBezTo>
                  <a:lnTo>
                    <a:pt x="6228" y="5763"/>
                  </a:lnTo>
                  <a:cubicBezTo>
                    <a:pt x="6216" y="5763"/>
                    <a:pt x="6204" y="5752"/>
                    <a:pt x="6192" y="5740"/>
                  </a:cubicBezTo>
                  <a:cubicBezTo>
                    <a:pt x="6323" y="5585"/>
                    <a:pt x="6430" y="5418"/>
                    <a:pt x="6525" y="5240"/>
                  </a:cubicBezTo>
                  <a:cubicBezTo>
                    <a:pt x="6537" y="5252"/>
                    <a:pt x="6549" y="5252"/>
                    <a:pt x="6573" y="5263"/>
                  </a:cubicBezTo>
                  <a:lnTo>
                    <a:pt x="6823" y="5371"/>
                  </a:lnTo>
                  <a:cubicBezTo>
                    <a:pt x="6844" y="5380"/>
                    <a:pt x="6867" y="5384"/>
                    <a:pt x="6890" y="5384"/>
                  </a:cubicBezTo>
                  <a:cubicBezTo>
                    <a:pt x="6956" y="5384"/>
                    <a:pt x="7023" y="5346"/>
                    <a:pt x="7049" y="5275"/>
                  </a:cubicBezTo>
                  <a:lnTo>
                    <a:pt x="7168" y="4990"/>
                  </a:lnTo>
                  <a:cubicBezTo>
                    <a:pt x="7204" y="4906"/>
                    <a:pt x="7168" y="4799"/>
                    <a:pt x="7073" y="4763"/>
                  </a:cubicBezTo>
                  <a:lnTo>
                    <a:pt x="6823" y="4656"/>
                  </a:lnTo>
                  <a:cubicBezTo>
                    <a:pt x="6811" y="4656"/>
                    <a:pt x="6787" y="4644"/>
                    <a:pt x="6775" y="4644"/>
                  </a:cubicBezTo>
                  <a:cubicBezTo>
                    <a:pt x="6835" y="4442"/>
                    <a:pt x="6883" y="4239"/>
                    <a:pt x="6894" y="4025"/>
                  </a:cubicBezTo>
                  <a:lnTo>
                    <a:pt x="7228" y="4025"/>
                  </a:lnTo>
                  <a:cubicBezTo>
                    <a:pt x="7323" y="4025"/>
                    <a:pt x="7395" y="3954"/>
                    <a:pt x="7395" y="3858"/>
                  </a:cubicBezTo>
                  <a:lnTo>
                    <a:pt x="7395" y="3549"/>
                  </a:lnTo>
                  <a:cubicBezTo>
                    <a:pt x="7395" y="3454"/>
                    <a:pt x="7323" y="3370"/>
                    <a:pt x="7228" y="3370"/>
                  </a:cubicBezTo>
                  <a:lnTo>
                    <a:pt x="6954" y="3370"/>
                  </a:lnTo>
                  <a:cubicBezTo>
                    <a:pt x="6930" y="3370"/>
                    <a:pt x="6918" y="3382"/>
                    <a:pt x="6894" y="3382"/>
                  </a:cubicBezTo>
                  <a:cubicBezTo>
                    <a:pt x="6883" y="3204"/>
                    <a:pt x="6847" y="3025"/>
                    <a:pt x="6799" y="2858"/>
                  </a:cubicBezTo>
                  <a:cubicBezTo>
                    <a:pt x="6823" y="2858"/>
                    <a:pt x="6835" y="2858"/>
                    <a:pt x="6847" y="2846"/>
                  </a:cubicBezTo>
                  <a:lnTo>
                    <a:pt x="7109" y="2751"/>
                  </a:lnTo>
                  <a:cubicBezTo>
                    <a:pt x="7204" y="2715"/>
                    <a:pt x="7240" y="2620"/>
                    <a:pt x="7204" y="2525"/>
                  </a:cubicBezTo>
                  <a:lnTo>
                    <a:pt x="7097" y="2239"/>
                  </a:lnTo>
                  <a:cubicBezTo>
                    <a:pt x="7068" y="2163"/>
                    <a:pt x="7002" y="2125"/>
                    <a:pt x="6927" y="2125"/>
                  </a:cubicBezTo>
                  <a:cubicBezTo>
                    <a:pt x="6909" y="2125"/>
                    <a:pt x="6890" y="2127"/>
                    <a:pt x="6871" y="2132"/>
                  </a:cubicBezTo>
                  <a:lnTo>
                    <a:pt x="6621" y="2239"/>
                  </a:lnTo>
                  <a:cubicBezTo>
                    <a:pt x="6597" y="2239"/>
                    <a:pt x="6585" y="2251"/>
                    <a:pt x="6573" y="2263"/>
                  </a:cubicBezTo>
                  <a:cubicBezTo>
                    <a:pt x="6466" y="2049"/>
                    <a:pt x="6335" y="1846"/>
                    <a:pt x="6180" y="1668"/>
                  </a:cubicBezTo>
                  <a:cubicBezTo>
                    <a:pt x="6204" y="1656"/>
                    <a:pt x="6216" y="1644"/>
                    <a:pt x="6228" y="1632"/>
                  </a:cubicBezTo>
                  <a:lnTo>
                    <a:pt x="6430" y="1442"/>
                  </a:lnTo>
                  <a:cubicBezTo>
                    <a:pt x="6490" y="1370"/>
                    <a:pt x="6490" y="1263"/>
                    <a:pt x="6430" y="1203"/>
                  </a:cubicBezTo>
                  <a:lnTo>
                    <a:pt x="6204" y="977"/>
                  </a:lnTo>
                  <a:cubicBezTo>
                    <a:pt x="6168" y="941"/>
                    <a:pt x="6124" y="924"/>
                    <a:pt x="6079" y="924"/>
                  </a:cubicBezTo>
                  <a:cubicBezTo>
                    <a:pt x="6034" y="924"/>
                    <a:pt x="5990" y="941"/>
                    <a:pt x="5954" y="977"/>
                  </a:cubicBezTo>
                  <a:lnTo>
                    <a:pt x="5763" y="1168"/>
                  </a:lnTo>
                  <a:cubicBezTo>
                    <a:pt x="5751" y="1180"/>
                    <a:pt x="5740" y="1203"/>
                    <a:pt x="5740" y="1215"/>
                  </a:cubicBezTo>
                  <a:cubicBezTo>
                    <a:pt x="5597" y="1096"/>
                    <a:pt x="5442" y="1001"/>
                    <a:pt x="5287" y="906"/>
                  </a:cubicBezTo>
                  <a:cubicBezTo>
                    <a:pt x="5299" y="894"/>
                    <a:pt x="5311" y="882"/>
                    <a:pt x="5311" y="858"/>
                  </a:cubicBezTo>
                  <a:lnTo>
                    <a:pt x="5430" y="608"/>
                  </a:lnTo>
                  <a:cubicBezTo>
                    <a:pt x="5466" y="525"/>
                    <a:pt x="5430" y="418"/>
                    <a:pt x="5335" y="382"/>
                  </a:cubicBezTo>
                  <a:lnTo>
                    <a:pt x="5049" y="251"/>
                  </a:lnTo>
                  <a:cubicBezTo>
                    <a:pt x="5030" y="243"/>
                    <a:pt x="5010" y="239"/>
                    <a:pt x="4989" y="239"/>
                  </a:cubicBezTo>
                  <a:cubicBezTo>
                    <a:pt x="4920" y="239"/>
                    <a:pt x="4850" y="282"/>
                    <a:pt x="4823" y="346"/>
                  </a:cubicBezTo>
                  <a:lnTo>
                    <a:pt x="4716" y="596"/>
                  </a:lnTo>
                  <a:cubicBezTo>
                    <a:pt x="4704" y="608"/>
                    <a:pt x="4704" y="632"/>
                    <a:pt x="4704" y="644"/>
                  </a:cubicBezTo>
                  <a:cubicBezTo>
                    <a:pt x="4478" y="572"/>
                    <a:pt x="4251" y="525"/>
                    <a:pt x="4025" y="501"/>
                  </a:cubicBezTo>
                  <a:cubicBezTo>
                    <a:pt x="4025" y="489"/>
                    <a:pt x="4025" y="465"/>
                    <a:pt x="4025" y="453"/>
                  </a:cubicBezTo>
                  <a:lnTo>
                    <a:pt x="4025" y="179"/>
                  </a:lnTo>
                  <a:cubicBezTo>
                    <a:pt x="4025" y="84"/>
                    <a:pt x="3954" y="1"/>
                    <a:pt x="3858" y="1"/>
                  </a:cubicBezTo>
                  <a:close/>
                </a:path>
              </a:pathLst>
            </a:custGeom>
            <a:solidFill>
              <a:srgbClr val="D76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0"/>
            <p:cNvSpPr/>
            <p:nvPr/>
          </p:nvSpPr>
          <p:spPr>
            <a:xfrm flipH="1">
              <a:off x="999339" y="4128334"/>
              <a:ext cx="319630" cy="319630"/>
            </a:xfrm>
            <a:custGeom>
              <a:avLst/>
              <a:gdLst/>
              <a:ahLst/>
              <a:cxnLst/>
              <a:rect l="l" t="t" r="r" b="b"/>
              <a:pathLst>
                <a:path w="7395" h="7395" extrusionOk="0">
                  <a:moveTo>
                    <a:pt x="3680" y="1370"/>
                  </a:moveTo>
                  <a:cubicBezTo>
                    <a:pt x="4037" y="1370"/>
                    <a:pt x="4323" y="1656"/>
                    <a:pt x="4323" y="2001"/>
                  </a:cubicBezTo>
                  <a:cubicBezTo>
                    <a:pt x="4323" y="2358"/>
                    <a:pt x="4037" y="2644"/>
                    <a:pt x="3680" y="2644"/>
                  </a:cubicBezTo>
                  <a:cubicBezTo>
                    <a:pt x="3335" y="2644"/>
                    <a:pt x="3049" y="2358"/>
                    <a:pt x="3049" y="2001"/>
                  </a:cubicBezTo>
                  <a:cubicBezTo>
                    <a:pt x="3049" y="1656"/>
                    <a:pt x="3335" y="1370"/>
                    <a:pt x="3680" y="1370"/>
                  </a:cubicBezTo>
                  <a:close/>
                  <a:moveTo>
                    <a:pt x="1918" y="3132"/>
                  </a:moveTo>
                  <a:cubicBezTo>
                    <a:pt x="2275" y="3132"/>
                    <a:pt x="2561" y="3418"/>
                    <a:pt x="2561" y="3775"/>
                  </a:cubicBezTo>
                  <a:cubicBezTo>
                    <a:pt x="2561" y="4120"/>
                    <a:pt x="2275" y="4406"/>
                    <a:pt x="1918" y="4406"/>
                  </a:cubicBezTo>
                  <a:cubicBezTo>
                    <a:pt x="1572" y="4406"/>
                    <a:pt x="1287" y="4120"/>
                    <a:pt x="1287" y="3775"/>
                  </a:cubicBezTo>
                  <a:cubicBezTo>
                    <a:pt x="1287" y="3418"/>
                    <a:pt x="1572" y="3132"/>
                    <a:pt x="1918" y="3132"/>
                  </a:cubicBezTo>
                  <a:close/>
                  <a:moveTo>
                    <a:pt x="3692" y="3132"/>
                  </a:moveTo>
                  <a:cubicBezTo>
                    <a:pt x="4049" y="3132"/>
                    <a:pt x="4335" y="3418"/>
                    <a:pt x="4335" y="3775"/>
                  </a:cubicBezTo>
                  <a:cubicBezTo>
                    <a:pt x="4335" y="4120"/>
                    <a:pt x="4049" y="4406"/>
                    <a:pt x="3692" y="4406"/>
                  </a:cubicBezTo>
                  <a:cubicBezTo>
                    <a:pt x="3346" y="4406"/>
                    <a:pt x="3061" y="4120"/>
                    <a:pt x="3061" y="3775"/>
                  </a:cubicBezTo>
                  <a:cubicBezTo>
                    <a:pt x="3061" y="3418"/>
                    <a:pt x="3346" y="3132"/>
                    <a:pt x="3692" y="3132"/>
                  </a:cubicBezTo>
                  <a:close/>
                  <a:moveTo>
                    <a:pt x="5454" y="3132"/>
                  </a:moveTo>
                  <a:cubicBezTo>
                    <a:pt x="5799" y="3132"/>
                    <a:pt x="6085" y="3418"/>
                    <a:pt x="6085" y="3775"/>
                  </a:cubicBezTo>
                  <a:cubicBezTo>
                    <a:pt x="6085" y="4120"/>
                    <a:pt x="5799" y="4406"/>
                    <a:pt x="5454" y="4406"/>
                  </a:cubicBezTo>
                  <a:cubicBezTo>
                    <a:pt x="5097" y="4406"/>
                    <a:pt x="4811" y="4120"/>
                    <a:pt x="4811" y="3775"/>
                  </a:cubicBezTo>
                  <a:cubicBezTo>
                    <a:pt x="4811" y="3418"/>
                    <a:pt x="5097" y="3132"/>
                    <a:pt x="5454" y="3132"/>
                  </a:cubicBezTo>
                  <a:close/>
                  <a:moveTo>
                    <a:pt x="3680" y="4894"/>
                  </a:moveTo>
                  <a:cubicBezTo>
                    <a:pt x="4037" y="4894"/>
                    <a:pt x="4323" y="5180"/>
                    <a:pt x="4323" y="5537"/>
                  </a:cubicBezTo>
                  <a:cubicBezTo>
                    <a:pt x="4323" y="5883"/>
                    <a:pt x="4037" y="6168"/>
                    <a:pt x="3680" y="6168"/>
                  </a:cubicBezTo>
                  <a:cubicBezTo>
                    <a:pt x="3335" y="6168"/>
                    <a:pt x="3049" y="5883"/>
                    <a:pt x="3049" y="5537"/>
                  </a:cubicBezTo>
                  <a:cubicBezTo>
                    <a:pt x="3049" y="5180"/>
                    <a:pt x="3335" y="4894"/>
                    <a:pt x="3680" y="4894"/>
                  </a:cubicBezTo>
                  <a:close/>
                  <a:moveTo>
                    <a:pt x="3537" y="1"/>
                  </a:moveTo>
                  <a:cubicBezTo>
                    <a:pt x="3442" y="1"/>
                    <a:pt x="3370" y="84"/>
                    <a:pt x="3370" y="179"/>
                  </a:cubicBezTo>
                  <a:lnTo>
                    <a:pt x="3370" y="453"/>
                  </a:lnTo>
                  <a:cubicBezTo>
                    <a:pt x="3370" y="465"/>
                    <a:pt x="3370" y="477"/>
                    <a:pt x="3370" y="501"/>
                  </a:cubicBezTo>
                  <a:cubicBezTo>
                    <a:pt x="3168" y="513"/>
                    <a:pt x="2965" y="560"/>
                    <a:pt x="2763" y="620"/>
                  </a:cubicBezTo>
                  <a:cubicBezTo>
                    <a:pt x="2763" y="596"/>
                    <a:pt x="2763" y="584"/>
                    <a:pt x="2751" y="572"/>
                  </a:cubicBezTo>
                  <a:lnTo>
                    <a:pt x="2644" y="322"/>
                  </a:lnTo>
                  <a:cubicBezTo>
                    <a:pt x="2617" y="251"/>
                    <a:pt x="2558" y="213"/>
                    <a:pt x="2490" y="213"/>
                  </a:cubicBezTo>
                  <a:cubicBezTo>
                    <a:pt x="2466" y="213"/>
                    <a:pt x="2442" y="218"/>
                    <a:pt x="2418" y="227"/>
                  </a:cubicBezTo>
                  <a:lnTo>
                    <a:pt x="2132" y="346"/>
                  </a:lnTo>
                  <a:cubicBezTo>
                    <a:pt x="2049" y="382"/>
                    <a:pt x="2001" y="489"/>
                    <a:pt x="2037" y="572"/>
                  </a:cubicBezTo>
                  <a:lnTo>
                    <a:pt x="2144" y="822"/>
                  </a:lnTo>
                  <a:cubicBezTo>
                    <a:pt x="2156" y="834"/>
                    <a:pt x="2156" y="846"/>
                    <a:pt x="2168" y="858"/>
                  </a:cubicBezTo>
                  <a:cubicBezTo>
                    <a:pt x="1989" y="953"/>
                    <a:pt x="1811" y="1072"/>
                    <a:pt x="1656" y="1203"/>
                  </a:cubicBezTo>
                  <a:cubicBezTo>
                    <a:pt x="1644" y="1191"/>
                    <a:pt x="1644" y="1180"/>
                    <a:pt x="1632" y="1168"/>
                  </a:cubicBezTo>
                  <a:lnTo>
                    <a:pt x="1441" y="977"/>
                  </a:lnTo>
                  <a:cubicBezTo>
                    <a:pt x="1406" y="941"/>
                    <a:pt x="1361" y="924"/>
                    <a:pt x="1316" y="924"/>
                  </a:cubicBezTo>
                  <a:cubicBezTo>
                    <a:pt x="1272" y="924"/>
                    <a:pt x="1227" y="941"/>
                    <a:pt x="1191" y="977"/>
                  </a:cubicBezTo>
                  <a:lnTo>
                    <a:pt x="977" y="1203"/>
                  </a:lnTo>
                  <a:cubicBezTo>
                    <a:pt x="906" y="1263"/>
                    <a:pt x="906" y="1370"/>
                    <a:pt x="977" y="1442"/>
                  </a:cubicBezTo>
                  <a:lnTo>
                    <a:pt x="1168" y="1632"/>
                  </a:lnTo>
                  <a:cubicBezTo>
                    <a:pt x="1179" y="1644"/>
                    <a:pt x="1179" y="1656"/>
                    <a:pt x="1191" y="1656"/>
                  </a:cubicBezTo>
                  <a:cubicBezTo>
                    <a:pt x="1060" y="1811"/>
                    <a:pt x="953" y="1977"/>
                    <a:pt x="858" y="2156"/>
                  </a:cubicBezTo>
                  <a:cubicBezTo>
                    <a:pt x="846" y="2156"/>
                    <a:pt x="834" y="2144"/>
                    <a:pt x="834" y="2144"/>
                  </a:cubicBezTo>
                  <a:lnTo>
                    <a:pt x="572" y="2037"/>
                  </a:lnTo>
                  <a:cubicBezTo>
                    <a:pt x="551" y="2028"/>
                    <a:pt x="528" y="2023"/>
                    <a:pt x="505" y="2023"/>
                  </a:cubicBezTo>
                  <a:cubicBezTo>
                    <a:pt x="439" y="2023"/>
                    <a:pt x="373" y="2061"/>
                    <a:pt x="346" y="2132"/>
                  </a:cubicBezTo>
                  <a:lnTo>
                    <a:pt x="227" y="2418"/>
                  </a:lnTo>
                  <a:cubicBezTo>
                    <a:pt x="191" y="2501"/>
                    <a:pt x="227" y="2608"/>
                    <a:pt x="322" y="2644"/>
                  </a:cubicBezTo>
                  <a:lnTo>
                    <a:pt x="572" y="2751"/>
                  </a:lnTo>
                  <a:lnTo>
                    <a:pt x="596" y="2751"/>
                  </a:lnTo>
                  <a:cubicBezTo>
                    <a:pt x="537" y="2954"/>
                    <a:pt x="489" y="3168"/>
                    <a:pt x="465" y="3370"/>
                  </a:cubicBezTo>
                  <a:lnTo>
                    <a:pt x="167" y="3370"/>
                  </a:lnTo>
                  <a:cubicBezTo>
                    <a:pt x="72" y="3370"/>
                    <a:pt x="1" y="3454"/>
                    <a:pt x="1" y="3549"/>
                  </a:cubicBezTo>
                  <a:lnTo>
                    <a:pt x="1" y="3858"/>
                  </a:lnTo>
                  <a:cubicBezTo>
                    <a:pt x="1" y="3954"/>
                    <a:pt x="72" y="4037"/>
                    <a:pt x="167" y="4037"/>
                  </a:cubicBezTo>
                  <a:lnTo>
                    <a:pt x="453" y="4037"/>
                  </a:lnTo>
                  <a:cubicBezTo>
                    <a:pt x="453" y="4037"/>
                    <a:pt x="465" y="4025"/>
                    <a:pt x="465" y="4025"/>
                  </a:cubicBezTo>
                  <a:cubicBezTo>
                    <a:pt x="489" y="4204"/>
                    <a:pt x="525" y="4382"/>
                    <a:pt x="560" y="4549"/>
                  </a:cubicBezTo>
                  <a:lnTo>
                    <a:pt x="548" y="4549"/>
                  </a:lnTo>
                  <a:lnTo>
                    <a:pt x="287" y="4656"/>
                  </a:lnTo>
                  <a:cubicBezTo>
                    <a:pt x="203" y="4692"/>
                    <a:pt x="156" y="4787"/>
                    <a:pt x="191" y="4871"/>
                  </a:cubicBezTo>
                  <a:lnTo>
                    <a:pt x="298" y="5168"/>
                  </a:lnTo>
                  <a:cubicBezTo>
                    <a:pt x="326" y="5232"/>
                    <a:pt x="389" y="5275"/>
                    <a:pt x="460" y="5275"/>
                  </a:cubicBezTo>
                  <a:cubicBezTo>
                    <a:pt x="481" y="5275"/>
                    <a:pt x="503" y="5272"/>
                    <a:pt x="525" y="5263"/>
                  </a:cubicBezTo>
                  <a:lnTo>
                    <a:pt x="775" y="5168"/>
                  </a:lnTo>
                  <a:cubicBezTo>
                    <a:pt x="787" y="5168"/>
                    <a:pt x="787" y="5168"/>
                    <a:pt x="798" y="5156"/>
                  </a:cubicBezTo>
                  <a:cubicBezTo>
                    <a:pt x="906" y="5371"/>
                    <a:pt x="1037" y="5573"/>
                    <a:pt x="1179" y="5752"/>
                  </a:cubicBezTo>
                  <a:cubicBezTo>
                    <a:pt x="1179" y="5763"/>
                    <a:pt x="1168" y="5763"/>
                    <a:pt x="1168" y="5763"/>
                  </a:cubicBezTo>
                  <a:lnTo>
                    <a:pt x="977" y="5966"/>
                  </a:lnTo>
                  <a:cubicBezTo>
                    <a:pt x="906" y="6025"/>
                    <a:pt x="906" y="6144"/>
                    <a:pt x="977" y="6204"/>
                  </a:cubicBezTo>
                  <a:lnTo>
                    <a:pt x="1191" y="6430"/>
                  </a:lnTo>
                  <a:cubicBezTo>
                    <a:pt x="1227" y="6460"/>
                    <a:pt x="1272" y="6475"/>
                    <a:pt x="1316" y="6475"/>
                  </a:cubicBezTo>
                  <a:cubicBezTo>
                    <a:pt x="1361" y="6475"/>
                    <a:pt x="1406" y="6460"/>
                    <a:pt x="1441" y="6430"/>
                  </a:cubicBezTo>
                  <a:lnTo>
                    <a:pt x="1632" y="6228"/>
                  </a:lnTo>
                  <a:cubicBezTo>
                    <a:pt x="1644" y="6228"/>
                    <a:pt x="1644" y="6228"/>
                    <a:pt x="1644" y="6216"/>
                  </a:cubicBezTo>
                  <a:cubicBezTo>
                    <a:pt x="1787" y="6335"/>
                    <a:pt x="1941" y="6430"/>
                    <a:pt x="2096" y="6525"/>
                  </a:cubicBezTo>
                  <a:cubicBezTo>
                    <a:pt x="2096" y="6525"/>
                    <a:pt x="2084" y="6537"/>
                    <a:pt x="2084" y="6537"/>
                  </a:cubicBezTo>
                  <a:lnTo>
                    <a:pt x="1977" y="6799"/>
                  </a:lnTo>
                  <a:cubicBezTo>
                    <a:pt x="1930" y="6883"/>
                    <a:pt x="1977" y="6978"/>
                    <a:pt x="2061" y="7026"/>
                  </a:cubicBezTo>
                  <a:lnTo>
                    <a:pt x="2346" y="7145"/>
                  </a:lnTo>
                  <a:cubicBezTo>
                    <a:pt x="2368" y="7154"/>
                    <a:pt x="2391" y="7158"/>
                    <a:pt x="2415" y="7158"/>
                  </a:cubicBezTo>
                  <a:cubicBezTo>
                    <a:pt x="2481" y="7158"/>
                    <a:pt x="2546" y="7123"/>
                    <a:pt x="2573" y="7061"/>
                  </a:cubicBezTo>
                  <a:lnTo>
                    <a:pt x="2680" y="6811"/>
                  </a:lnTo>
                  <a:cubicBezTo>
                    <a:pt x="2692" y="6799"/>
                    <a:pt x="2692" y="6799"/>
                    <a:pt x="2692" y="6787"/>
                  </a:cubicBezTo>
                  <a:cubicBezTo>
                    <a:pt x="2906" y="6859"/>
                    <a:pt x="3132" y="6906"/>
                    <a:pt x="3370" y="6930"/>
                  </a:cubicBezTo>
                  <a:cubicBezTo>
                    <a:pt x="3370" y="6930"/>
                    <a:pt x="3370" y="6942"/>
                    <a:pt x="3370" y="6954"/>
                  </a:cubicBezTo>
                  <a:lnTo>
                    <a:pt x="3370" y="7228"/>
                  </a:lnTo>
                  <a:cubicBezTo>
                    <a:pt x="3370" y="7323"/>
                    <a:pt x="3442" y="7395"/>
                    <a:pt x="3537" y="7395"/>
                  </a:cubicBezTo>
                  <a:lnTo>
                    <a:pt x="3858" y="7395"/>
                  </a:lnTo>
                  <a:cubicBezTo>
                    <a:pt x="3954" y="7395"/>
                    <a:pt x="4025" y="7323"/>
                    <a:pt x="4025" y="7228"/>
                  </a:cubicBezTo>
                  <a:lnTo>
                    <a:pt x="4025" y="6954"/>
                  </a:lnTo>
                  <a:cubicBezTo>
                    <a:pt x="4025" y="6942"/>
                    <a:pt x="4025" y="6930"/>
                    <a:pt x="4025" y="6930"/>
                  </a:cubicBezTo>
                  <a:cubicBezTo>
                    <a:pt x="4239" y="6906"/>
                    <a:pt x="4442" y="6859"/>
                    <a:pt x="4632" y="6799"/>
                  </a:cubicBezTo>
                  <a:cubicBezTo>
                    <a:pt x="4632" y="6811"/>
                    <a:pt x="4644" y="6823"/>
                    <a:pt x="4644" y="6835"/>
                  </a:cubicBezTo>
                  <a:lnTo>
                    <a:pt x="4751" y="7085"/>
                  </a:lnTo>
                  <a:cubicBezTo>
                    <a:pt x="4779" y="7149"/>
                    <a:pt x="4842" y="7192"/>
                    <a:pt x="4913" y="7192"/>
                  </a:cubicBezTo>
                  <a:cubicBezTo>
                    <a:pt x="4934" y="7192"/>
                    <a:pt x="4956" y="7189"/>
                    <a:pt x="4978" y="7180"/>
                  </a:cubicBezTo>
                  <a:lnTo>
                    <a:pt x="5263" y="7061"/>
                  </a:lnTo>
                  <a:cubicBezTo>
                    <a:pt x="5347" y="7026"/>
                    <a:pt x="5394" y="6918"/>
                    <a:pt x="5359" y="6835"/>
                  </a:cubicBezTo>
                  <a:lnTo>
                    <a:pt x="5251" y="6573"/>
                  </a:lnTo>
                  <a:cubicBezTo>
                    <a:pt x="5251" y="6561"/>
                    <a:pt x="5240" y="6561"/>
                    <a:pt x="5240" y="6549"/>
                  </a:cubicBezTo>
                  <a:cubicBezTo>
                    <a:pt x="5418" y="6454"/>
                    <a:pt x="5585" y="6335"/>
                    <a:pt x="5740" y="6204"/>
                  </a:cubicBezTo>
                  <a:cubicBezTo>
                    <a:pt x="5751" y="6216"/>
                    <a:pt x="5751" y="6228"/>
                    <a:pt x="5763" y="6228"/>
                  </a:cubicBezTo>
                  <a:lnTo>
                    <a:pt x="5954" y="6430"/>
                  </a:lnTo>
                  <a:cubicBezTo>
                    <a:pt x="5990" y="6460"/>
                    <a:pt x="6034" y="6475"/>
                    <a:pt x="6079" y="6475"/>
                  </a:cubicBezTo>
                  <a:cubicBezTo>
                    <a:pt x="6124" y="6475"/>
                    <a:pt x="6168" y="6460"/>
                    <a:pt x="6204" y="6430"/>
                  </a:cubicBezTo>
                  <a:lnTo>
                    <a:pt x="6430" y="6204"/>
                  </a:lnTo>
                  <a:cubicBezTo>
                    <a:pt x="6490" y="6144"/>
                    <a:pt x="6490" y="6025"/>
                    <a:pt x="6430" y="5966"/>
                  </a:cubicBezTo>
                  <a:lnTo>
                    <a:pt x="6228" y="5763"/>
                  </a:lnTo>
                  <a:cubicBezTo>
                    <a:pt x="6216" y="5763"/>
                    <a:pt x="6204" y="5752"/>
                    <a:pt x="6192" y="5740"/>
                  </a:cubicBezTo>
                  <a:cubicBezTo>
                    <a:pt x="6323" y="5585"/>
                    <a:pt x="6430" y="5418"/>
                    <a:pt x="6525" y="5240"/>
                  </a:cubicBezTo>
                  <a:cubicBezTo>
                    <a:pt x="6537" y="5252"/>
                    <a:pt x="6549" y="5252"/>
                    <a:pt x="6573" y="5263"/>
                  </a:cubicBezTo>
                  <a:lnTo>
                    <a:pt x="6823" y="5371"/>
                  </a:lnTo>
                  <a:cubicBezTo>
                    <a:pt x="6844" y="5380"/>
                    <a:pt x="6867" y="5384"/>
                    <a:pt x="6890" y="5384"/>
                  </a:cubicBezTo>
                  <a:cubicBezTo>
                    <a:pt x="6956" y="5384"/>
                    <a:pt x="7023" y="5346"/>
                    <a:pt x="7049" y="5275"/>
                  </a:cubicBezTo>
                  <a:lnTo>
                    <a:pt x="7168" y="4990"/>
                  </a:lnTo>
                  <a:cubicBezTo>
                    <a:pt x="7204" y="4906"/>
                    <a:pt x="7168" y="4799"/>
                    <a:pt x="7073" y="4763"/>
                  </a:cubicBezTo>
                  <a:lnTo>
                    <a:pt x="6823" y="4656"/>
                  </a:lnTo>
                  <a:cubicBezTo>
                    <a:pt x="6811" y="4656"/>
                    <a:pt x="6787" y="4644"/>
                    <a:pt x="6775" y="4644"/>
                  </a:cubicBezTo>
                  <a:cubicBezTo>
                    <a:pt x="6835" y="4442"/>
                    <a:pt x="6883" y="4239"/>
                    <a:pt x="6894" y="4025"/>
                  </a:cubicBezTo>
                  <a:lnTo>
                    <a:pt x="7228" y="4025"/>
                  </a:lnTo>
                  <a:cubicBezTo>
                    <a:pt x="7323" y="4025"/>
                    <a:pt x="7395" y="3954"/>
                    <a:pt x="7395" y="3858"/>
                  </a:cubicBezTo>
                  <a:lnTo>
                    <a:pt x="7395" y="3549"/>
                  </a:lnTo>
                  <a:cubicBezTo>
                    <a:pt x="7395" y="3454"/>
                    <a:pt x="7323" y="3370"/>
                    <a:pt x="7228" y="3370"/>
                  </a:cubicBezTo>
                  <a:lnTo>
                    <a:pt x="6954" y="3370"/>
                  </a:lnTo>
                  <a:cubicBezTo>
                    <a:pt x="6930" y="3370"/>
                    <a:pt x="6918" y="3382"/>
                    <a:pt x="6894" y="3382"/>
                  </a:cubicBezTo>
                  <a:cubicBezTo>
                    <a:pt x="6883" y="3204"/>
                    <a:pt x="6847" y="3025"/>
                    <a:pt x="6799" y="2858"/>
                  </a:cubicBezTo>
                  <a:cubicBezTo>
                    <a:pt x="6823" y="2858"/>
                    <a:pt x="6835" y="2858"/>
                    <a:pt x="6847" y="2846"/>
                  </a:cubicBezTo>
                  <a:lnTo>
                    <a:pt x="7109" y="2751"/>
                  </a:lnTo>
                  <a:cubicBezTo>
                    <a:pt x="7204" y="2715"/>
                    <a:pt x="7240" y="2620"/>
                    <a:pt x="7204" y="2525"/>
                  </a:cubicBezTo>
                  <a:lnTo>
                    <a:pt x="7097" y="2239"/>
                  </a:lnTo>
                  <a:cubicBezTo>
                    <a:pt x="7068" y="2163"/>
                    <a:pt x="7002" y="2125"/>
                    <a:pt x="6927" y="2125"/>
                  </a:cubicBezTo>
                  <a:cubicBezTo>
                    <a:pt x="6909" y="2125"/>
                    <a:pt x="6890" y="2127"/>
                    <a:pt x="6871" y="2132"/>
                  </a:cubicBezTo>
                  <a:lnTo>
                    <a:pt x="6621" y="2239"/>
                  </a:lnTo>
                  <a:cubicBezTo>
                    <a:pt x="6597" y="2239"/>
                    <a:pt x="6585" y="2251"/>
                    <a:pt x="6573" y="2263"/>
                  </a:cubicBezTo>
                  <a:cubicBezTo>
                    <a:pt x="6466" y="2049"/>
                    <a:pt x="6335" y="1846"/>
                    <a:pt x="6180" y="1668"/>
                  </a:cubicBezTo>
                  <a:cubicBezTo>
                    <a:pt x="6204" y="1656"/>
                    <a:pt x="6216" y="1644"/>
                    <a:pt x="6228" y="1632"/>
                  </a:cubicBezTo>
                  <a:lnTo>
                    <a:pt x="6430" y="1442"/>
                  </a:lnTo>
                  <a:cubicBezTo>
                    <a:pt x="6490" y="1370"/>
                    <a:pt x="6490" y="1263"/>
                    <a:pt x="6430" y="1203"/>
                  </a:cubicBezTo>
                  <a:lnTo>
                    <a:pt x="6204" y="977"/>
                  </a:lnTo>
                  <a:cubicBezTo>
                    <a:pt x="6168" y="941"/>
                    <a:pt x="6124" y="924"/>
                    <a:pt x="6079" y="924"/>
                  </a:cubicBezTo>
                  <a:cubicBezTo>
                    <a:pt x="6034" y="924"/>
                    <a:pt x="5990" y="941"/>
                    <a:pt x="5954" y="977"/>
                  </a:cubicBezTo>
                  <a:lnTo>
                    <a:pt x="5763" y="1168"/>
                  </a:lnTo>
                  <a:cubicBezTo>
                    <a:pt x="5751" y="1180"/>
                    <a:pt x="5740" y="1203"/>
                    <a:pt x="5740" y="1215"/>
                  </a:cubicBezTo>
                  <a:cubicBezTo>
                    <a:pt x="5597" y="1096"/>
                    <a:pt x="5442" y="1001"/>
                    <a:pt x="5287" y="906"/>
                  </a:cubicBezTo>
                  <a:cubicBezTo>
                    <a:pt x="5299" y="894"/>
                    <a:pt x="5311" y="882"/>
                    <a:pt x="5311" y="858"/>
                  </a:cubicBezTo>
                  <a:lnTo>
                    <a:pt x="5430" y="608"/>
                  </a:lnTo>
                  <a:cubicBezTo>
                    <a:pt x="5466" y="525"/>
                    <a:pt x="5430" y="418"/>
                    <a:pt x="5335" y="382"/>
                  </a:cubicBezTo>
                  <a:lnTo>
                    <a:pt x="5049" y="251"/>
                  </a:lnTo>
                  <a:cubicBezTo>
                    <a:pt x="5030" y="243"/>
                    <a:pt x="5010" y="239"/>
                    <a:pt x="4989" y="239"/>
                  </a:cubicBezTo>
                  <a:cubicBezTo>
                    <a:pt x="4920" y="239"/>
                    <a:pt x="4850" y="282"/>
                    <a:pt x="4823" y="346"/>
                  </a:cubicBezTo>
                  <a:lnTo>
                    <a:pt x="4716" y="596"/>
                  </a:lnTo>
                  <a:cubicBezTo>
                    <a:pt x="4704" y="608"/>
                    <a:pt x="4704" y="632"/>
                    <a:pt x="4704" y="644"/>
                  </a:cubicBezTo>
                  <a:cubicBezTo>
                    <a:pt x="4478" y="572"/>
                    <a:pt x="4251" y="525"/>
                    <a:pt x="4025" y="501"/>
                  </a:cubicBezTo>
                  <a:cubicBezTo>
                    <a:pt x="4025" y="489"/>
                    <a:pt x="4025" y="465"/>
                    <a:pt x="4025" y="453"/>
                  </a:cubicBezTo>
                  <a:lnTo>
                    <a:pt x="4025" y="179"/>
                  </a:lnTo>
                  <a:cubicBezTo>
                    <a:pt x="4025" y="84"/>
                    <a:pt x="3954" y="1"/>
                    <a:pt x="3858" y="1"/>
                  </a:cubicBezTo>
                  <a:close/>
                </a:path>
              </a:pathLst>
            </a:custGeom>
            <a:solidFill>
              <a:srgbClr val="D76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0"/>
            <p:cNvSpPr/>
            <p:nvPr/>
          </p:nvSpPr>
          <p:spPr>
            <a:xfrm flipH="1">
              <a:off x="154188" y="3546361"/>
              <a:ext cx="815738" cy="813318"/>
            </a:xfrm>
            <a:custGeom>
              <a:avLst/>
              <a:gdLst/>
              <a:ahLst/>
              <a:cxnLst/>
              <a:rect l="l" t="t" r="r" b="b"/>
              <a:pathLst>
                <a:path w="18873" h="18817" extrusionOk="0">
                  <a:moveTo>
                    <a:pt x="11200" y="3195"/>
                  </a:moveTo>
                  <a:cubicBezTo>
                    <a:pt x="11272" y="3195"/>
                    <a:pt x="11346" y="3206"/>
                    <a:pt x="11419" y="3229"/>
                  </a:cubicBezTo>
                  <a:cubicBezTo>
                    <a:pt x="12824" y="3694"/>
                    <a:pt x="14038" y="4622"/>
                    <a:pt x="14836" y="5861"/>
                  </a:cubicBezTo>
                  <a:cubicBezTo>
                    <a:pt x="15074" y="6230"/>
                    <a:pt x="14931" y="6730"/>
                    <a:pt x="14538" y="6920"/>
                  </a:cubicBezTo>
                  <a:cubicBezTo>
                    <a:pt x="14122" y="7123"/>
                    <a:pt x="13717" y="7313"/>
                    <a:pt x="13300" y="7504"/>
                  </a:cubicBezTo>
                  <a:cubicBezTo>
                    <a:pt x="13197" y="7553"/>
                    <a:pt x="13089" y="7577"/>
                    <a:pt x="12981" y="7577"/>
                  </a:cubicBezTo>
                  <a:cubicBezTo>
                    <a:pt x="12752" y="7577"/>
                    <a:pt x="12529" y="7468"/>
                    <a:pt x="12383" y="7265"/>
                  </a:cubicBezTo>
                  <a:cubicBezTo>
                    <a:pt x="11967" y="6670"/>
                    <a:pt x="11371" y="6218"/>
                    <a:pt x="10693" y="5968"/>
                  </a:cubicBezTo>
                  <a:cubicBezTo>
                    <a:pt x="10359" y="5837"/>
                    <a:pt x="10157" y="5491"/>
                    <a:pt x="10228" y="5146"/>
                  </a:cubicBezTo>
                  <a:cubicBezTo>
                    <a:pt x="10312" y="4694"/>
                    <a:pt x="10395" y="4241"/>
                    <a:pt x="10478" y="3801"/>
                  </a:cubicBezTo>
                  <a:cubicBezTo>
                    <a:pt x="10547" y="3437"/>
                    <a:pt x="10859" y="3195"/>
                    <a:pt x="11200" y="3195"/>
                  </a:cubicBezTo>
                  <a:close/>
                  <a:moveTo>
                    <a:pt x="6244" y="3840"/>
                  </a:moveTo>
                  <a:cubicBezTo>
                    <a:pt x="6517" y="3840"/>
                    <a:pt x="6779" y="3994"/>
                    <a:pt x="6906" y="4265"/>
                  </a:cubicBezTo>
                  <a:cubicBezTo>
                    <a:pt x="7109" y="4670"/>
                    <a:pt x="7299" y="5087"/>
                    <a:pt x="7502" y="5491"/>
                  </a:cubicBezTo>
                  <a:cubicBezTo>
                    <a:pt x="7657" y="5825"/>
                    <a:pt x="7549" y="6206"/>
                    <a:pt x="7252" y="6408"/>
                  </a:cubicBezTo>
                  <a:cubicBezTo>
                    <a:pt x="6656" y="6837"/>
                    <a:pt x="6204" y="7420"/>
                    <a:pt x="5954" y="8099"/>
                  </a:cubicBezTo>
                  <a:cubicBezTo>
                    <a:pt x="5839" y="8402"/>
                    <a:pt x="5559" y="8586"/>
                    <a:pt x="5258" y="8586"/>
                  </a:cubicBezTo>
                  <a:cubicBezTo>
                    <a:pt x="5217" y="8586"/>
                    <a:pt x="5174" y="8582"/>
                    <a:pt x="5132" y="8575"/>
                  </a:cubicBezTo>
                  <a:cubicBezTo>
                    <a:pt x="4680" y="8492"/>
                    <a:pt x="4228" y="8408"/>
                    <a:pt x="3787" y="8325"/>
                  </a:cubicBezTo>
                  <a:cubicBezTo>
                    <a:pt x="3346" y="8242"/>
                    <a:pt x="3085" y="7801"/>
                    <a:pt x="3227" y="7373"/>
                  </a:cubicBezTo>
                  <a:cubicBezTo>
                    <a:pt x="3680" y="5968"/>
                    <a:pt x="4609" y="4765"/>
                    <a:pt x="5847" y="3956"/>
                  </a:cubicBezTo>
                  <a:cubicBezTo>
                    <a:pt x="5972" y="3877"/>
                    <a:pt x="6109" y="3840"/>
                    <a:pt x="6244" y="3840"/>
                  </a:cubicBezTo>
                  <a:close/>
                  <a:moveTo>
                    <a:pt x="9211" y="7035"/>
                  </a:moveTo>
                  <a:cubicBezTo>
                    <a:pt x="9716" y="7035"/>
                    <a:pt x="10226" y="7195"/>
                    <a:pt x="10657" y="7527"/>
                  </a:cubicBezTo>
                  <a:cubicBezTo>
                    <a:pt x="11693" y="8325"/>
                    <a:pt x="11883" y="9813"/>
                    <a:pt x="11086" y="10849"/>
                  </a:cubicBezTo>
                  <a:cubicBezTo>
                    <a:pt x="10620" y="11454"/>
                    <a:pt x="9919" y="11771"/>
                    <a:pt x="9210" y="11771"/>
                  </a:cubicBezTo>
                  <a:cubicBezTo>
                    <a:pt x="8704" y="11771"/>
                    <a:pt x="8195" y="11610"/>
                    <a:pt x="7764" y="11278"/>
                  </a:cubicBezTo>
                  <a:cubicBezTo>
                    <a:pt x="6728" y="10480"/>
                    <a:pt x="6537" y="8992"/>
                    <a:pt x="7335" y="7956"/>
                  </a:cubicBezTo>
                  <a:cubicBezTo>
                    <a:pt x="7801" y="7351"/>
                    <a:pt x="8502" y="7035"/>
                    <a:pt x="9211" y="7035"/>
                  </a:cubicBezTo>
                  <a:close/>
                  <a:moveTo>
                    <a:pt x="13533" y="10220"/>
                  </a:moveTo>
                  <a:cubicBezTo>
                    <a:pt x="13574" y="10220"/>
                    <a:pt x="13615" y="10223"/>
                    <a:pt x="13657" y="10230"/>
                  </a:cubicBezTo>
                  <a:cubicBezTo>
                    <a:pt x="14110" y="10313"/>
                    <a:pt x="14550" y="10409"/>
                    <a:pt x="15003" y="10492"/>
                  </a:cubicBezTo>
                  <a:cubicBezTo>
                    <a:pt x="15431" y="10563"/>
                    <a:pt x="15705" y="11016"/>
                    <a:pt x="15562" y="11433"/>
                  </a:cubicBezTo>
                  <a:cubicBezTo>
                    <a:pt x="15110" y="12838"/>
                    <a:pt x="14181" y="14052"/>
                    <a:pt x="12931" y="14850"/>
                  </a:cubicBezTo>
                  <a:cubicBezTo>
                    <a:pt x="12809" y="14929"/>
                    <a:pt x="12672" y="14966"/>
                    <a:pt x="12537" y="14966"/>
                  </a:cubicBezTo>
                  <a:cubicBezTo>
                    <a:pt x="12264" y="14966"/>
                    <a:pt x="11999" y="14815"/>
                    <a:pt x="11871" y="14552"/>
                  </a:cubicBezTo>
                  <a:cubicBezTo>
                    <a:pt x="11681" y="14135"/>
                    <a:pt x="11478" y="13731"/>
                    <a:pt x="11288" y="13314"/>
                  </a:cubicBezTo>
                  <a:cubicBezTo>
                    <a:pt x="11133" y="12992"/>
                    <a:pt x="11240" y="12599"/>
                    <a:pt x="11538" y="12397"/>
                  </a:cubicBezTo>
                  <a:cubicBezTo>
                    <a:pt x="12121" y="11980"/>
                    <a:pt x="12586" y="11385"/>
                    <a:pt x="12836" y="10706"/>
                  </a:cubicBezTo>
                  <a:cubicBezTo>
                    <a:pt x="12941" y="10412"/>
                    <a:pt x="13222" y="10220"/>
                    <a:pt x="13533" y="10220"/>
                  </a:cubicBezTo>
                  <a:close/>
                  <a:moveTo>
                    <a:pt x="5799" y="11231"/>
                  </a:moveTo>
                  <a:cubicBezTo>
                    <a:pt x="6031" y="11231"/>
                    <a:pt x="6255" y="11343"/>
                    <a:pt x="6394" y="11540"/>
                  </a:cubicBezTo>
                  <a:cubicBezTo>
                    <a:pt x="6823" y="12135"/>
                    <a:pt x="7407" y="12588"/>
                    <a:pt x="8097" y="12849"/>
                  </a:cubicBezTo>
                  <a:cubicBezTo>
                    <a:pt x="8430" y="12969"/>
                    <a:pt x="8633" y="13314"/>
                    <a:pt x="8561" y="13671"/>
                  </a:cubicBezTo>
                  <a:cubicBezTo>
                    <a:pt x="8478" y="14112"/>
                    <a:pt x="8395" y="14564"/>
                    <a:pt x="8311" y="15016"/>
                  </a:cubicBezTo>
                  <a:cubicBezTo>
                    <a:pt x="8243" y="15370"/>
                    <a:pt x="7931" y="15610"/>
                    <a:pt x="7584" y="15610"/>
                  </a:cubicBezTo>
                  <a:cubicBezTo>
                    <a:pt x="7510" y="15610"/>
                    <a:pt x="7434" y="15599"/>
                    <a:pt x="7359" y="15576"/>
                  </a:cubicBezTo>
                  <a:cubicBezTo>
                    <a:pt x="5954" y="15124"/>
                    <a:pt x="4751" y="14195"/>
                    <a:pt x="3954" y="12945"/>
                  </a:cubicBezTo>
                  <a:cubicBezTo>
                    <a:pt x="3704" y="12576"/>
                    <a:pt x="3847" y="12076"/>
                    <a:pt x="4251" y="11885"/>
                  </a:cubicBezTo>
                  <a:cubicBezTo>
                    <a:pt x="4656" y="11695"/>
                    <a:pt x="5073" y="11492"/>
                    <a:pt x="5490" y="11302"/>
                  </a:cubicBezTo>
                  <a:cubicBezTo>
                    <a:pt x="5590" y="11254"/>
                    <a:pt x="5695" y="11231"/>
                    <a:pt x="5799" y="11231"/>
                  </a:cubicBezTo>
                  <a:close/>
                  <a:moveTo>
                    <a:pt x="8666" y="0"/>
                  </a:moveTo>
                  <a:cubicBezTo>
                    <a:pt x="8651" y="0"/>
                    <a:pt x="8636" y="1"/>
                    <a:pt x="8621" y="3"/>
                  </a:cubicBezTo>
                  <a:lnTo>
                    <a:pt x="7823" y="110"/>
                  </a:lnTo>
                  <a:cubicBezTo>
                    <a:pt x="7585" y="146"/>
                    <a:pt x="7407" y="360"/>
                    <a:pt x="7442" y="598"/>
                  </a:cubicBezTo>
                  <a:lnTo>
                    <a:pt x="7537" y="1300"/>
                  </a:lnTo>
                  <a:cubicBezTo>
                    <a:pt x="7537" y="1324"/>
                    <a:pt x="7549" y="1348"/>
                    <a:pt x="7549" y="1372"/>
                  </a:cubicBezTo>
                  <a:cubicBezTo>
                    <a:pt x="7049" y="1491"/>
                    <a:pt x="6561" y="1646"/>
                    <a:pt x="6097" y="1860"/>
                  </a:cubicBezTo>
                  <a:cubicBezTo>
                    <a:pt x="6085" y="1836"/>
                    <a:pt x="6073" y="1812"/>
                    <a:pt x="6061" y="1789"/>
                  </a:cubicBezTo>
                  <a:lnTo>
                    <a:pt x="5716" y="1181"/>
                  </a:lnTo>
                  <a:cubicBezTo>
                    <a:pt x="5636" y="1037"/>
                    <a:pt x="5490" y="957"/>
                    <a:pt x="5339" y="957"/>
                  </a:cubicBezTo>
                  <a:cubicBezTo>
                    <a:pt x="5265" y="957"/>
                    <a:pt x="5190" y="976"/>
                    <a:pt x="5121" y="1015"/>
                  </a:cubicBezTo>
                  <a:lnTo>
                    <a:pt x="4418" y="1408"/>
                  </a:lnTo>
                  <a:cubicBezTo>
                    <a:pt x="4216" y="1527"/>
                    <a:pt x="4144" y="1800"/>
                    <a:pt x="4263" y="2003"/>
                  </a:cubicBezTo>
                  <a:lnTo>
                    <a:pt x="4609" y="2622"/>
                  </a:lnTo>
                  <a:cubicBezTo>
                    <a:pt x="4620" y="2634"/>
                    <a:pt x="4632" y="2658"/>
                    <a:pt x="4644" y="2670"/>
                  </a:cubicBezTo>
                  <a:cubicBezTo>
                    <a:pt x="4204" y="2979"/>
                    <a:pt x="3787" y="3348"/>
                    <a:pt x="3406" y="3753"/>
                  </a:cubicBezTo>
                  <a:cubicBezTo>
                    <a:pt x="3370" y="3694"/>
                    <a:pt x="3335" y="3646"/>
                    <a:pt x="3287" y="3610"/>
                  </a:cubicBezTo>
                  <a:lnTo>
                    <a:pt x="2715" y="3170"/>
                  </a:lnTo>
                  <a:cubicBezTo>
                    <a:pt x="2637" y="3111"/>
                    <a:pt x="2545" y="3082"/>
                    <a:pt x="2453" y="3082"/>
                  </a:cubicBezTo>
                  <a:cubicBezTo>
                    <a:pt x="2322" y="3082"/>
                    <a:pt x="2192" y="3141"/>
                    <a:pt x="2108" y="3253"/>
                  </a:cubicBezTo>
                  <a:lnTo>
                    <a:pt x="1608" y="3896"/>
                  </a:lnTo>
                  <a:cubicBezTo>
                    <a:pt x="1465" y="4086"/>
                    <a:pt x="1501" y="4360"/>
                    <a:pt x="1692" y="4515"/>
                  </a:cubicBezTo>
                  <a:lnTo>
                    <a:pt x="2251" y="4944"/>
                  </a:lnTo>
                  <a:cubicBezTo>
                    <a:pt x="2299" y="4979"/>
                    <a:pt x="2358" y="5015"/>
                    <a:pt x="2418" y="5027"/>
                  </a:cubicBezTo>
                  <a:cubicBezTo>
                    <a:pt x="2168" y="5420"/>
                    <a:pt x="1953" y="5825"/>
                    <a:pt x="1787" y="6242"/>
                  </a:cubicBezTo>
                  <a:cubicBezTo>
                    <a:pt x="1775" y="6242"/>
                    <a:pt x="1751" y="6230"/>
                    <a:pt x="1739" y="6230"/>
                  </a:cubicBezTo>
                  <a:lnTo>
                    <a:pt x="1060" y="6027"/>
                  </a:lnTo>
                  <a:cubicBezTo>
                    <a:pt x="1018" y="6014"/>
                    <a:pt x="976" y="6008"/>
                    <a:pt x="933" y="6008"/>
                  </a:cubicBezTo>
                  <a:cubicBezTo>
                    <a:pt x="748" y="6008"/>
                    <a:pt x="573" y="6129"/>
                    <a:pt x="525" y="6313"/>
                  </a:cubicBezTo>
                  <a:lnTo>
                    <a:pt x="287" y="7087"/>
                  </a:lnTo>
                  <a:cubicBezTo>
                    <a:pt x="215" y="7313"/>
                    <a:pt x="346" y="7563"/>
                    <a:pt x="584" y="7635"/>
                  </a:cubicBezTo>
                  <a:lnTo>
                    <a:pt x="1263" y="7837"/>
                  </a:lnTo>
                  <a:lnTo>
                    <a:pt x="1299" y="7837"/>
                  </a:lnTo>
                  <a:cubicBezTo>
                    <a:pt x="1191" y="8444"/>
                    <a:pt x="1144" y="9039"/>
                    <a:pt x="1156" y="9647"/>
                  </a:cubicBezTo>
                  <a:lnTo>
                    <a:pt x="1108" y="9647"/>
                  </a:lnTo>
                  <a:lnTo>
                    <a:pt x="418" y="9742"/>
                  </a:lnTo>
                  <a:cubicBezTo>
                    <a:pt x="168" y="9766"/>
                    <a:pt x="1" y="9992"/>
                    <a:pt x="37" y="10230"/>
                  </a:cubicBezTo>
                  <a:lnTo>
                    <a:pt x="144" y="11028"/>
                  </a:lnTo>
                  <a:cubicBezTo>
                    <a:pt x="165" y="11244"/>
                    <a:pt x="354" y="11402"/>
                    <a:pt x="567" y="11402"/>
                  </a:cubicBezTo>
                  <a:cubicBezTo>
                    <a:pt x="589" y="11402"/>
                    <a:pt x="610" y="11400"/>
                    <a:pt x="632" y="11397"/>
                  </a:cubicBezTo>
                  <a:lnTo>
                    <a:pt x="1322" y="11314"/>
                  </a:lnTo>
                  <a:cubicBezTo>
                    <a:pt x="1346" y="11302"/>
                    <a:pt x="1358" y="11302"/>
                    <a:pt x="1370" y="11302"/>
                  </a:cubicBezTo>
                  <a:cubicBezTo>
                    <a:pt x="1477" y="11742"/>
                    <a:pt x="1620" y="12183"/>
                    <a:pt x="1799" y="12611"/>
                  </a:cubicBezTo>
                  <a:cubicBezTo>
                    <a:pt x="1787" y="12623"/>
                    <a:pt x="1775" y="12623"/>
                    <a:pt x="1763" y="12635"/>
                  </a:cubicBezTo>
                  <a:lnTo>
                    <a:pt x="1144" y="12969"/>
                  </a:lnTo>
                  <a:cubicBezTo>
                    <a:pt x="930" y="13088"/>
                    <a:pt x="846" y="13350"/>
                    <a:pt x="965" y="13564"/>
                  </a:cubicBezTo>
                  <a:lnTo>
                    <a:pt x="1346" y="14266"/>
                  </a:lnTo>
                  <a:cubicBezTo>
                    <a:pt x="1428" y="14414"/>
                    <a:pt x="1578" y="14499"/>
                    <a:pt x="1733" y="14499"/>
                  </a:cubicBezTo>
                  <a:cubicBezTo>
                    <a:pt x="1804" y="14499"/>
                    <a:pt x="1875" y="14482"/>
                    <a:pt x="1942" y="14445"/>
                  </a:cubicBezTo>
                  <a:lnTo>
                    <a:pt x="2561" y="14112"/>
                  </a:lnTo>
                  <a:cubicBezTo>
                    <a:pt x="2573" y="14100"/>
                    <a:pt x="2596" y="14088"/>
                    <a:pt x="2608" y="14076"/>
                  </a:cubicBezTo>
                  <a:cubicBezTo>
                    <a:pt x="2942" y="14552"/>
                    <a:pt x="3323" y="15004"/>
                    <a:pt x="3763" y="15421"/>
                  </a:cubicBezTo>
                  <a:cubicBezTo>
                    <a:pt x="3751" y="15433"/>
                    <a:pt x="3727" y="15445"/>
                    <a:pt x="3716" y="15469"/>
                  </a:cubicBezTo>
                  <a:lnTo>
                    <a:pt x="3287" y="16017"/>
                  </a:lnTo>
                  <a:cubicBezTo>
                    <a:pt x="3144" y="16219"/>
                    <a:pt x="3180" y="16493"/>
                    <a:pt x="3370" y="16636"/>
                  </a:cubicBezTo>
                  <a:lnTo>
                    <a:pt x="4001" y="17124"/>
                  </a:lnTo>
                  <a:cubicBezTo>
                    <a:pt x="4080" y="17183"/>
                    <a:pt x="4172" y="17211"/>
                    <a:pt x="4265" y="17211"/>
                  </a:cubicBezTo>
                  <a:cubicBezTo>
                    <a:pt x="4397" y="17211"/>
                    <a:pt x="4529" y="17153"/>
                    <a:pt x="4620" y="17040"/>
                  </a:cubicBezTo>
                  <a:lnTo>
                    <a:pt x="5049" y="16481"/>
                  </a:lnTo>
                  <a:cubicBezTo>
                    <a:pt x="5061" y="16469"/>
                    <a:pt x="5073" y="16445"/>
                    <a:pt x="5085" y="16421"/>
                  </a:cubicBezTo>
                  <a:cubicBezTo>
                    <a:pt x="5549" y="16707"/>
                    <a:pt x="6025" y="16945"/>
                    <a:pt x="6514" y="17124"/>
                  </a:cubicBezTo>
                  <a:cubicBezTo>
                    <a:pt x="6502" y="17148"/>
                    <a:pt x="6490" y="17171"/>
                    <a:pt x="6478" y="17195"/>
                  </a:cubicBezTo>
                  <a:lnTo>
                    <a:pt x="6299" y="17874"/>
                  </a:lnTo>
                  <a:cubicBezTo>
                    <a:pt x="6240" y="18112"/>
                    <a:pt x="6383" y="18350"/>
                    <a:pt x="6609" y="18410"/>
                  </a:cubicBezTo>
                  <a:lnTo>
                    <a:pt x="7383" y="18624"/>
                  </a:lnTo>
                  <a:cubicBezTo>
                    <a:pt x="7419" y="18633"/>
                    <a:pt x="7456" y="18638"/>
                    <a:pt x="7492" y="18638"/>
                  </a:cubicBezTo>
                  <a:cubicBezTo>
                    <a:pt x="7690" y="18638"/>
                    <a:pt x="7868" y="18506"/>
                    <a:pt x="7918" y="18314"/>
                  </a:cubicBezTo>
                  <a:lnTo>
                    <a:pt x="8109" y="17624"/>
                  </a:lnTo>
                  <a:cubicBezTo>
                    <a:pt x="8109" y="17600"/>
                    <a:pt x="8121" y="17576"/>
                    <a:pt x="8121" y="17541"/>
                  </a:cubicBezTo>
                  <a:cubicBezTo>
                    <a:pt x="8528" y="17607"/>
                    <a:pt x="8943" y="17643"/>
                    <a:pt x="9354" y="17643"/>
                  </a:cubicBezTo>
                  <a:cubicBezTo>
                    <a:pt x="9459" y="17643"/>
                    <a:pt x="9564" y="17641"/>
                    <a:pt x="9669" y="17636"/>
                  </a:cubicBezTo>
                  <a:cubicBezTo>
                    <a:pt x="9669" y="17671"/>
                    <a:pt x="9669" y="17695"/>
                    <a:pt x="9681" y="17731"/>
                  </a:cubicBezTo>
                  <a:lnTo>
                    <a:pt x="9764" y="18433"/>
                  </a:lnTo>
                  <a:cubicBezTo>
                    <a:pt x="9797" y="18656"/>
                    <a:pt x="9987" y="18817"/>
                    <a:pt x="10207" y="18817"/>
                  </a:cubicBezTo>
                  <a:cubicBezTo>
                    <a:pt x="10222" y="18817"/>
                    <a:pt x="10237" y="18816"/>
                    <a:pt x="10252" y="18814"/>
                  </a:cubicBezTo>
                  <a:lnTo>
                    <a:pt x="11050" y="18707"/>
                  </a:lnTo>
                  <a:cubicBezTo>
                    <a:pt x="11288" y="18672"/>
                    <a:pt x="11455" y="18457"/>
                    <a:pt x="11431" y="18219"/>
                  </a:cubicBezTo>
                  <a:lnTo>
                    <a:pt x="11336" y="17517"/>
                  </a:lnTo>
                  <a:cubicBezTo>
                    <a:pt x="11336" y="17481"/>
                    <a:pt x="11324" y="17445"/>
                    <a:pt x="11312" y="17421"/>
                  </a:cubicBezTo>
                  <a:cubicBezTo>
                    <a:pt x="11812" y="17302"/>
                    <a:pt x="12300" y="17136"/>
                    <a:pt x="12764" y="16921"/>
                  </a:cubicBezTo>
                  <a:cubicBezTo>
                    <a:pt x="12776" y="16957"/>
                    <a:pt x="12788" y="16993"/>
                    <a:pt x="12812" y="17029"/>
                  </a:cubicBezTo>
                  <a:lnTo>
                    <a:pt x="13157" y="17636"/>
                  </a:lnTo>
                  <a:cubicBezTo>
                    <a:pt x="13238" y="17780"/>
                    <a:pt x="13383" y="17860"/>
                    <a:pt x="13535" y="17860"/>
                  </a:cubicBezTo>
                  <a:cubicBezTo>
                    <a:pt x="13608" y="17860"/>
                    <a:pt x="13683" y="17841"/>
                    <a:pt x="13753" y="17802"/>
                  </a:cubicBezTo>
                  <a:lnTo>
                    <a:pt x="14455" y="17398"/>
                  </a:lnTo>
                  <a:cubicBezTo>
                    <a:pt x="14657" y="17279"/>
                    <a:pt x="14729" y="17017"/>
                    <a:pt x="14610" y="16802"/>
                  </a:cubicBezTo>
                  <a:lnTo>
                    <a:pt x="14265" y="16195"/>
                  </a:lnTo>
                  <a:cubicBezTo>
                    <a:pt x="14241" y="16159"/>
                    <a:pt x="14217" y="16124"/>
                    <a:pt x="14193" y="16100"/>
                  </a:cubicBezTo>
                  <a:cubicBezTo>
                    <a:pt x="14622" y="15790"/>
                    <a:pt x="15027" y="15433"/>
                    <a:pt x="15408" y="15040"/>
                  </a:cubicBezTo>
                  <a:cubicBezTo>
                    <a:pt x="15431" y="15064"/>
                    <a:pt x="15455" y="15100"/>
                    <a:pt x="15491" y="15124"/>
                  </a:cubicBezTo>
                  <a:lnTo>
                    <a:pt x="16050" y="15552"/>
                  </a:lnTo>
                  <a:cubicBezTo>
                    <a:pt x="16131" y="15618"/>
                    <a:pt x="16227" y="15649"/>
                    <a:pt x="16322" y="15649"/>
                  </a:cubicBezTo>
                  <a:cubicBezTo>
                    <a:pt x="16451" y="15649"/>
                    <a:pt x="16580" y="15591"/>
                    <a:pt x="16670" y="15481"/>
                  </a:cubicBezTo>
                  <a:lnTo>
                    <a:pt x="17158" y="14838"/>
                  </a:lnTo>
                  <a:cubicBezTo>
                    <a:pt x="17301" y="14647"/>
                    <a:pt x="17265" y="14373"/>
                    <a:pt x="17074" y="14231"/>
                  </a:cubicBezTo>
                  <a:lnTo>
                    <a:pt x="16515" y="13802"/>
                  </a:lnTo>
                  <a:cubicBezTo>
                    <a:pt x="16479" y="13766"/>
                    <a:pt x="16443" y="13754"/>
                    <a:pt x="16408" y="13731"/>
                  </a:cubicBezTo>
                  <a:cubicBezTo>
                    <a:pt x="16646" y="13350"/>
                    <a:pt x="16848" y="12945"/>
                    <a:pt x="17015" y="12528"/>
                  </a:cubicBezTo>
                  <a:cubicBezTo>
                    <a:pt x="17051" y="12552"/>
                    <a:pt x="17086" y="12576"/>
                    <a:pt x="17134" y="12588"/>
                  </a:cubicBezTo>
                  <a:lnTo>
                    <a:pt x="17813" y="12790"/>
                  </a:lnTo>
                  <a:cubicBezTo>
                    <a:pt x="17855" y="12803"/>
                    <a:pt x="17897" y="12809"/>
                    <a:pt x="17940" y="12809"/>
                  </a:cubicBezTo>
                  <a:cubicBezTo>
                    <a:pt x="18125" y="12809"/>
                    <a:pt x="18300" y="12688"/>
                    <a:pt x="18348" y="12504"/>
                  </a:cubicBezTo>
                  <a:lnTo>
                    <a:pt x="18586" y="11730"/>
                  </a:lnTo>
                  <a:cubicBezTo>
                    <a:pt x="18658" y="11504"/>
                    <a:pt x="18527" y="11254"/>
                    <a:pt x="18289" y="11183"/>
                  </a:cubicBezTo>
                  <a:lnTo>
                    <a:pt x="17610" y="10980"/>
                  </a:lnTo>
                  <a:cubicBezTo>
                    <a:pt x="17574" y="10968"/>
                    <a:pt x="17527" y="10968"/>
                    <a:pt x="17479" y="10968"/>
                  </a:cubicBezTo>
                  <a:cubicBezTo>
                    <a:pt x="17598" y="10373"/>
                    <a:pt x="17646" y="9766"/>
                    <a:pt x="17622" y="9159"/>
                  </a:cubicBezTo>
                  <a:lnTo>
                    <a:pt x="17622" y="9159"/>
                  </a:lnTo>
                  <a:cubicBezTo>
                    <a:pt x="17670" y="9170"/>
                    <a:pt x="17717" y="9170"/>
                    <a:pt x="17765" y="9170"/>
                  </a:cubicBezTo>
                  <a:lnTo>
                    <a:pt x="18456" y="9075"/>
                  </a:lnTo>
                  <a:cubicBezTo>
                    <a:pt x="18706" y="9051"/>
                    <a:pt x="18872" y="8825"/>
                    <a:pt x="18837" y="8587"/>
                  </a:cubicBezTo>
                  <a:lnTo>
                    <a:pt x="18729" y="7789"/>
                  </a:lnTo>
                  <a:cubicBezTo>
                    <a:pt x="18708" y="7573"/>
                    <a:pt x="18519" y="7415"/>
                    <a:pt x="18306" y="7415"/>
                  </a:cubicBezTo>
                  <a:cubicBezTo>
                    <a:pt x="18284" y="7415"/>
                    <a:pt x="18263" y="7417"/>
                    <a:pt x="18241" y="7420"/>
                  </a:cubicBezTo>
                  <a:lnTo>
                    <a:pt x="17551" y="7504"/>
                  </a:lnTo>
                  <a:cubicBezTo>
                    <a:pt x="17503" y="7515"/>
                    <a:pt x="17455" y="7527"/>
                    <a:pt x="17420" y="7539"/>
                  </a:cubicBezTo>
                  <a:cubicBezTo>
                    <a:pt x="17313" y="7099"/>
                    <a:pt x="17170" y="6658"/>
                    <a:pt x="16991" y="6230"/>
                  </a:cubicBezTo>
                  <a:cubicBezTo>
                    <a:pt x="17039" y="6218"/>
                    <a:pt x="17074" y="6206"/>
                    <a:pt x="17110" y="6182"/>
                  </a:cubicBezTo>
                  <a:lnTo>
                    <a:pt x="17729" y="5849"/>
                  </a:lnTo>
                  <a:cubicBezTo>
                    <a:pt x="17944" y="5730"/>
                    <a:pt x="18027" y="5468"/>
                    <a:pt x="17908" y="5253"/>
                  </a:cubicBezTo>
                  <a:lnTo>
                    <a:pt x="17527" y="4551"/>
                  </a:lnTo>
                  <a:cubicBezTo>
                    <a:pt x="17445" y="4403"/>
                    <a:pt x="17295" y="4318"/>
                    <a:pt x="17140" y="4318"/>
                  </a:cubicBezTo>
                  <a:cubicBezTo>
                    <a:pt x="17070" y="4318"/>
                    <a:pt x="16998" y="4335"/>
                    <a:pt x="16932" y="4372"/>
                  </a:cubicBezTo>
                  <a:lnTo>
                    <a:pt x="16312" y="4706"/>
                  </a:lnTo>
                  <a:cubicBezTo>
                    <a:pt x="16277" y="4729"/>
                    <a:pt x="16241" y="4753"/>
                    <a:pt x="16217" y="4777"/>
                  </a:cubicBezTo>
                  <a:cubicBezTo>
                    <a:pt x="15884" y="4301"/>
                    <a:pt x="15503" y="3848"/>
                    <a:pt x="15074" y="3432"/>
                  </a:cubicBezTo>
                  <a:cubicBezTo>
                    <a:pt x="15098" y="3408"/>
                    <a:pt x="15134" y="3384"/>
                    <a:pt x="15157" y="3348"/>
                  </a:cubicBezTo>
                  <a:lnTo>
                    <a:pt x="15586" y="2789"/>
                  </a:lnTo>
                  <a:cubicBezTo>
                    <a:pt x="15729" y="2598"/>
                    <a:pt x="15693" y="2324"/>
                    <a:pt x="15503" y="2181"/>
                  </a:cubicBezTo>
                  <a:lnTo>
                    <a:pt x="14872" y="1693"/>
                  </a:lnTo>
                  <a:cubicBezTo>
                    <a:pt x="14791" y="1628"/>
                    <a:pt x="14696" y="1596"/>
                    <a:pt x="14601" y="1596"/>
                  </a:cubicBezTo>
                  <a:cubicBezTo>
                    <a:pt x="14471" y="1596"/>
                    <a:pt x="14342" y="1655"/>
                    <a:pt x="14253" y="1765"/>
                  </a:cubicBezTo>
                  <a:lnTo>
                    <a:pt x="13824" y="2324"/>
                  </a:lnTo>
                  <a:cubicBezTo>
                    <a:pt x="13800" y="2360"/>
                    <a:pt x="13788" y="2396"/>
                    <a:pt x="13764" y="2420"/>
                  </a:cubicBezTo>
                  <a:cubicBezTo>
                    <a:pt x="13312" y="2134"/>
                    <a:pt x="12836" y="1908"/>
                    <a:pt x="12348" y="1717"/>
                  </a:cubicBezTo>
                  <a:cubicBezTo>
                    <a:pt x="12371" y="1681"/>
                    <a:pt x="12383" y="1658"/>
                    <a:pt x="12395" y="1622"/>
                  </a:cubicBezTo>
                  <a:lnTo>
                    <a:pt x="12574" y="943"/>
                  </a:lnTo>
                  <a:cubicBezTo>
                    <a:pt x="12633" y="705"/>
                    <a:pt x="12490" y="467"/>
                    <a:pt x="12264" y="407"/>
                  </a:cubicBezTo>
                  <a:lnTo>
                    <a:pt x="11490" y="193"/>
                  </a:lnTo>
                  <a:cubicBezTo>
                    <a:pt x="11454" y="184"/>
                    <a:pt x="11417" y="180"/>
                    <a:pt x="11381" y="180"/>
                  </a:cubicBezTo>
                  <a:cubicBezTo>
                    <a:pt x="11183" y="180"/>
                    <a:pt x="11005" y="311"/>
                    <a:pt x="10955" y="503"/>
                  </a:cubicBezTo>
                  <a:lnTo>
                    <a:pt x="10764" y="1181"/>
                  </a:lnTo>
                  <a:cubicBezTo>
                    <a:pt x="10764" y="1217"/>
                    <a:pt x="10752" y="1253"/>
                    <a:pt x="10752" y="1277"/>
                  </a:cubicBezTo>
                  <a:cubicBezTo>
                    <a:pt x="10304" y="1204"/>
                    <a:pt x="9847" y="1167"/>
                    <a:pt x="9397" y="1167"/>
                  </a:cubicBezTo>
                  <a:cubicBezTo>
                    <a:pt x="9333" y="1167"/>
                    <a:pt x="9268" y="1168"/>
                    <a:pt x="9204" y="1169"/>
                  </a:cubicBezTo>
                  <a:cubicBezTo>
                    <a:pt x="9204" y="1146"/>
                    <a:pt x="9204" y="1110"/>
                    <a:pt x="9192" y="1086"/>
                  </a:cubicBezTo>
                  <a:lnTo>
                    <a:pt x="9109" y="384"/>
                  </a:lnTo>
                  <a:cubicBezTo>
                    <a:pt x="9076" y="161"/>
                    <a:pt x="8886" y="0"/>
                    <a:pt x="8666"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0"/>
            <p:cNvSpPr/>
            <p:nvPr/>
          </p:nvSpPr>
          <p:spPr>
            <a:xfrm>
              <a:off x="98913" y="2638726"/>
              <a:ext cx="610447" cy="599751"/>
            </a:xfrm>
            <a:custGeom>
              <a:avLst/>
              <a:gdLst/>
              <a:ahLst/>
              <a:cxnLst/>
              <a:rect l="l" t="t" r="r" b="b"/>
              <a:pathLst>
                <a:path w="55020" h="54056" extrusionOk="0">
                  <a:moveTo>
                    <a:pt x="27409" y="22218"/>
                  </a:moveTo>
                  <a:cubicBezTo>
                    <a:pt x="30147" y="22218"/>
                    <a:pt x="32374" y="24397"/>
                    <a:pt x="32374" y="27100"/>
                  </a:cubicBezTo>
                  <a:cubicBezTo>
                    <a:pt x="32374" y="29802"/>
                    <a:pt x="30147" y="31981"/>
                    <a:pt x="27409" y="31981"/>
                  </a:cubicBezTo>
                  <a:cubicBezTo>
                    <a:pt x="24658" y="31981"/>
                    <a:pt x="22432" y="29802"/>
                    <a:pt x="22432" y="27100"/>
                  </a:cubicBezTo>
                  <a:cubicBezTo>
                    <a:pt x="22432" y="24397"/>
                    <a:pt x="24658" y="22218"/>
                    <a:pt x="27409" y="22218"/>
                  </a:cubicBezTo>
                  <a:close/>
                  <a:moveTo>
                    <a:pt x="29099" y="6907"/>
                  </a:moveTo>
                  <a:cubicBezTo>
                    <a:pt x="39708" y="7752"/>
                    <a:pt x="48042" y="16467"/>
                    <a:pt x="48042" y="27100"/>
                  </a:cubicBezTo>
                  <a:cubicBezTo>
                    <a:pt x="48042" y="29767"/>
                    <a:pt x="47507" y="32326"/>
                    <a:pt x="46554" y="34660"/>
                  </a:cubicBezTo>
                  <a:lnTo>
                    <a:pt x="34779" y="28052"/>
                  </a:lnTo>
                  <a:cubicBezTo>
                    <a:pt x="34826" y="27742"/>
                    <a:pt x="34850" y="27421"/>
                    <a:pt x="34850" y="27100"/>
                  </a:cubicBezTo>
                  <a:cubicBezTo>
                    <a:pt x="34850" y="23635"/>
                    <a:pt x="32398" y="20742"/>
                    <a:pt x="29099" y="19980"/>
                  </a:cubicBezTo>
                  <a:lnTo>
                    <a:pt x="29099" y="6907"/>
                  </a:lnTo>
                  <a:close/>
                  <a:moveTo>
                    <a:pt x="26552" y="6847"/>
                  </a:moveTo>
                  <a:lnTo>
                    <a:pt x="26552" y="19837"/>
                  </a:lnTo>
                  <a:cubicBezTo>
                    <a:pt x="22837" y="20253"/>
                    <a:pt x="19955" y="23349"/>
                    <a:pt x="19955" y="27100"/>
                  </a:cubicBezTo>
                  <a:cubicBezTo>
                    <a:pt x="19955" y="27492"/>
                    <a:pt x="20003" y="27873"/>
                    <a:pt x="20063" y="28243"/>
                  </a:cubicBezTo>
                  <a:lnTo>
                    <a:pt x="8323" y="34827"/>
                  </a:lnTo>
                  <a:cubicBezTo>
                    <a:pt x="7323" y="32445"/>
                    <a:pt x="6775" y="29838"/>
                    <a:pt x="6775" y="27100"/>
                  </a:cubicBezTo>
                  <a:cubicBezTo>
                    <a:pt x="6775" y="16193"/>
                    <a:pt x="15550" y="7300"/>
                    <a:pt x="26552" y="6847"/>
                  </a:cubicBezTo>
                  <a:close/>
                  <a:moveTo>
                    <a:pt x="33993" y="30505"/>
                  </a:moveTo>
                  <a:lnTo>
                    <a:pt x="45447" y="36922"/>
                  </a:lnTo>
                  <a:cubicBezTo>
                    <a:pt x="41934" y="43149"/>
                    <a:pt x="35172" y="47364"/>
                    <a:pt x="27409" y="47364"/>
                  </a:cubicBezTo>
                  <a:cubicBezTo>
                    <a:pt x="19705" y="47364"/>
                    <a:pt x="12990" y="43221"/>
                    <a:pt x="9454" y="37077"/>
                  </a:cubicBezTo>
                  <a:lnTo>
                    <a:pt x="20908" y="30660"/>
                  </a:lnTo>
                  <a:cubicBezTo>
                    <a:pt x="22170" y="32898"/>
                    <a:pt x="24611" y="34410"/>
                    <a:pt x="27409" y="34410"/>
                  </a:cubicBezTo>
                  <a:cubicBezTo>
                    <a:pt x="30266" y="34410"/>
                    <a:pt x="32743" y="32826"/>
                    <a:pt x="33993" y="30505"/>
                  </a:cubicBezTo>
                  <a:close/>
                  <a:moveTo>
                    <a:pt x="26325" y="1"/>
                  </a:moveTo>
                  <a:cubicBezTo>
                    <a:pt x="25635" y="1"/>
                    <a:pt x="25063" y="572"/>
                    <a:pt x="25063" y="1275"/>
                  </a:cubicBezTo>
                  <a:lnTo>
                    <a:pt x="25063" y="3263"/>
                  </a:lnTo>
                  <a:cubicBezTo>
                    <a:pt x="25063" y="3382"/>
                    <a:pt x="25087" y="3490"/>
                    <a:pt x="25111" y="3597"/>
                  </a:cubicBezTo>
                  <a:cubicBezTo>
                    <a:pt x="23551" y="3740"/>
                    <a:pt x="22027" y="4037"/>
                    <a:pt x="20551" y="4466"/>
                  </a:cubicBezTo>
                  <a:cubicBezTo>
                    <a:pt x="20539" y="4359"/>
                    <a:pt x="20515" y="4263"/>
                    <a:pt x="20467" y="4156"/>
                  </a:cubicBezTo>
                  <a:lnTo>
                    <a:pt x="19694" y="2311"/>
                  </a:lnTo>
                  <a:cubicBezTo>
                    <a:pt x="19487" y="1826"/>
                    <a:pt x="19016" y="1537"/>
                    <a:pt x="18526" y="1537"/>
                  </a:cubicBezTo>
                  <a:cubicBezTo>
                    <a:pt x="18367" y="1537"/>
                    <a:pt x="18205" y="1568"/>
                    <a:pt x="18050" y="1632"/>
                  </a:cubicBezTo>
                  <a:lnTo>
                    <a:pt x="15872" y="2513"/>
                  </a:lnTo>
                  <a:cubicBezTo>
                    <a:pt x="15217" y="2787"/>
                    <a:pt x="14907" y="3537"/>
                    <a:pt x="15181" y="4180"/>
                  </a:cubicBezTo>
                  <a:lnTo>
                    <a:pt x="15967" y="6037"/>
                  </a:lnTo>
                  <a:cubicBezTo>
                    <a:pt x="16003" y="6121"/>
                    <a:pt x="16050" y="6192"/>
                    <a:pt x="16098" y="6264"/>
                  </a:cubicBezTo>
                  <a:cubicBezTo>
                    <a:pt x="14752" y="6966"/>
                    <a:pt x="13478" y="7800"/>
                    <a:pt x="12300" y="8740"/>
                  </a:cubicBezTo>
                  <a:cubicBezTo>
                    <a:pt x="12252" y="8657"/>
                    <a:pt x="12193" y="8585"/>
                    <a:pt x="12133" y="8526"/>
                  </a:cubicBezTo>
                  <a:lnTo>
                    <a:pt x="10681" y="7097"/>
                  </a:lnTo>
                  <a:cubicBezTo>
                    <a:pt x="10430" y="6853"/>
                    <a:pt x="10109" y="6731"/>
                    <a:pt x="9789" y="6731"/>
                  </a:cubicBezTo>
                  <a:cubicBezTo>
                    <a:pt x="9469" y="6731"/>
                    <a:pt x="9151" y="6853"/>
                    <a:pt x="8906" y="7097"/>
                  </a:cubicBezTo>
                  <a:lnTo>
                    <a:pt x="7252" y="8716"/>
                  </a:lnTo>
                  <a:cubicBezTo>
                    <a:pt x="6740" y="9216"/>
                    <a:pt x="6740" y="10026"/>
                    <a:pt x="7252" y="10526"/>
                  </a:cubicBezTo>
                  <a:lnTo>
                    <a:pt x="8704" y="11955"/>
                  </a:lnTo>
                  <a:cubicBezTo>
                    <a:pt x="8752" y="12002"/>
                    <a:pt x="8799" y="12038"/>
                    <a:pt x="8859" y="12074"/>
                  </a:cubicBezTo>
                  <a:cubicBezTo>
                    <a:pt x="7906" y="13205"/>
                    <a:pt x="7073" y="14431"/>
                    <a:pt x="6347" y="15717"/>
                  </a:cubicBezTo>
                  <a:cubicBezTo>
                    <a:pt x="6287" y="15681"/>
                    <a:pt x="6228" y="15646"/>
                    <a:pt x="6156" y="15622"/>
                  </a:cubicBezTo>
                  <a:lnTo>
                    <a:pt x="4251" y="14836"/>
                  </a:lnTo>
                  <a:cubicBezTo>
                    <a:pt x="4093" y="14772"/>
                    <a:pt x="3929" y="14741"/>
                    <a:pt x="3767" y="14741"/>
                  </a:cubicBezTo>
                  <a:cubicBezTo>
                    <a:pt x="3273" y="14741"/>
                    <a:pt x="2803" y="15027"/>
                    <a:pt x="2596" y="15503"/>
                  </a:cubicBezTo>
                  <a:lnTo>
                    <a:pt x="1703" y="17610"/>
                  </a:lnTo>
                  <a:cubicBezTo>
                    <a:pt x="1429" y="18265"/>
                    <a:pt x="1727" y="19003"/>
                    <a:pt x="2382" y="19277"/>
                  </a:cubicBezTo>
                  <a:lnTo>
                    <a:pt x="4287" y="20063"/>
                  </a:lnTo>
                  <a:cubicBezTo>
                    <a:pt x="4346" y="20087"/>
                    <a:pt x="4394" y="20099"/>
                    <a:pt x="4442" y="20111"/>
                  </a:cubicBezTo>
                  <a:cubicBezTo>
                    <a:pt x="3977" y="21563"/>
                    <a:pt x="3668" y="23087"/>
                    <a:pt x="3501" y="24647"/>
                  </a:cubicBezTo>
                  <a:cubicBezTo>
                    <a:pt x="3453" y="24635"/>
                    <a:pt x="3394" y="24623"/>
                    <a:pt x="3346" y="24623"/>
                  </a:cubicBezTo>
                  <a:lnTo>
                    <a:pt x="1263" y="24623"/>
                  </a:lnTo>
                  <a:cubicBezTo>
                    <a:pt x="572" y="24623"/>
                    <a:pt x="1" y="25195"/>
                    <a:pt x="1" y="25897"/>
                  </a:cubicBezTo>
                  <a:lnTo>
                    <a:pt x="1" y="28171"/>
                  </a:lnTo>
                  <a:cubicBezTo>
                    <a:pt x="1" y="28862"/>
                    <a:pt x="572" y="29433"/>
                    <a:pt x="1263" y="29433"/>
                  </a:cubicBezTo>
                  <a:lnTo>
                    <a:pt x="3346" y="29433"/>
                  </a:lnTo>
                  <a:cubicBezTo>
                    <a:pt x="3394" y="29433"/>
                    <a:pt x="3442" y="29421"/>
                    <a:pt x="3489" y="29421"/>
                  </a:cubicBezTo>
                  <a:cubicBezTo>
                    <a:pt x="3620" y="30719"/>
                    <a:pt x="3858" y="31993"/>
                    <a:pt x="4192" y="33219"/>
                  </a:cubicBezTo>
                  <a:cubicBezTo>
                    <a:pt x="4156" y="33231"/>
                    <a:pt x="4108" y="33231"/>
                    <a:pt x="4073" y="33243"/>
                  </a:cubicBezTo>
                  <a:lnTo>
                    <a:pt x="2132" y="33969"/>
                  </a:lnTo>
                  <a:cubicBezTo>
                    <a:pt x="1477" y="34219"/>
                    <a:pt x="1144" y="34958"/>
                    <a:pt x="1406" y="35613"/>
                  </a:cubicBezTo>
                  <a:lnTo>
                    <a:pt x="2227" y="37744"/>
                  </a:lnTo>
                  <a:cubicBezTo>
                    <a:pt x="2420" y="38248"/>
                    <a:pt x="2895" y="38555"/>
                    <a:pt x="3402" y="38555"/>
                  </a:cubicBezTo>
                  <a:cubicBezTo>
                    <a:pt x="3554" y="38555"/>
                    <a:pt x="3708" y="38527"/>
                    <a:pt x="3858" y="38470"/>
                  </a:cubicBezTo>
                  <a:lnTo>
                    <a:pt x="5787" y="37744"/>
                  </a:lnTo>
                  <a:cubicBezTo>
                    <a:pt x="5835" y="37732"/>
                    <a:pt x="5882" y="37708"/>
                    <a:pt x="5918" y="37684"/>
                  </a:cubicBezTo>
                  <a:cubicBezTo>
                    <a:pt x="6716" y="39244"/>
                    <a:pt x="7680" y="40696"/>
                    <a:pt x="8787" y="42042"/>
                  </a:cubicBezTo>
                  <a:cubicBezTo>
                    <a:pt x="8764" y="42066"/>
                    <a:pt x="8728" y="42078"/>
                    <a:pt x="8704" y="42113"/>
                  </a:cubicBezTo>
                  <a:lnTo>
                    <a:pt x="7252" y="43542"/>
                  </a:lnTo>
                  <a:cubicBezTo>
                    <a:pt x="6740" y="44030"/>
                    <a:pt x="6740" y="44852"/>
                    <a:pt x="7252" y="45340"/>
                  </a:cubicBezTo>
                  <a:lnTo>
                    <a:pt x="8906" y="46971"/>
                  </a:lnTo>
                  <a:cubicBezTo>
                    <a:pt x="9151" y="47209"/>
                    <a:pt x="9469" y="47328"/>
                    <a:pt x="9789" y="47328"/>
                  </a:cubicBezTo>
                  <a:cubicBezTo>
                    <a:pt x="10109" y="47328"/>
                    <a:pt x="10430" y="47209"/>
                    <a:pt x="10681" y="46971"/>
                  </a:cubicBezTo>
                  <a:lnTo>
                    <a:pt x="12133" y="45542"/>
                  </a:lnTo>
                  <a:cubicBezTo>
                    <a:pt x="12169" y="45495"/>
                    <a:pt x="12205" y="45459"/>
                    <a:pt x="12240" y="45411"/>
                  </a:cubicBezTo>
                  <a:cubicBezTo>
                    <a:pt x="13276" y="46245"/>
                    <a:pt x="14395" y="46995"/>
                    <a:pt x="15574" y="47650"/>
                  </a:cubicBezTo>
                  <a:cubicBezTo>
                    <a:pt x="15550" y="47685"/>
                    <a:pt x="15526" y="47733"/>
                    <a:pt x="15503" y="47769"/>
                  </a:cubicBezTo>
                  <a:lnTo>
                    <a:pt x="14681" y="49602"/>
                  </a:lnTo>
                  <a:cubicBezTo>
                    <a:pt x="14383" y="50245"/>
                    <a:pt x="14681" y="51007"/>
                    <a:pt x="15324" y="51281"/>
                  </a:cubicBezTo>
                  <a:lnTo>
                    <a:pt x="17479" y="52222"/>
                  </a:lnTo>
                  <a:cubicBezTo>
                    <a:pt x="17641" y="52292"/>
                    <a:pt x="17811" y="52326"/>
                    <a:pt x="17978" y="52326"/>
                  </a:cubicBezTo>
                  <a:cubicBezTo>
                    <a:pt x="18460" y="52326"/>
                    <a:pt x="18922" y="52047"/>
                    <a:pt x="19134" y="51579"/>
                  </a:cubicBezTo>
                  <a:lnTo>
                    <a:pt x="19967" y="49745"/>
                  </a:lnTo>
                  <a:cubicBezTo>
                    <a:pt x="19991" y="49686"/>
                    <a:pt x="20003" y="49626"/>
                    <a:pt x="20027" y="49567"/>
                  </a:cubicBezTo>
                  <a:cubicBezTo>
                    <a:pt x="21646" y="50079"/>
                    <a:pt x="23337" y="50436"/>
                    <a:pt x="25087" y="50602"/>
                  </a:cubicBezTo>
                  <a:cubicBezTo>
                    <a:pt x="25075" y="50662"/>
                    <a:pt x="25063" y="50722"/>
                    <a:pt x="25063" y="50793"/>
                  </a:cubicBezTo>
                  <a:lnTo>
                    <a:pt x="25063" y="52793"/>
                  </a:lnTo>
                  <a:cubicBezTo>
                    <a:pt x="25063" y="53484"/>
                    <a:pt x="25635" y="54055"/>
                    <a:pt x="26325" y="54055"/>
                  </a:cubicBezTo>
                  <a:lnTo>
                    <a:pt x="28695" y="54055"/>
                  </a:lnTo>
                  <a:cubicBezTo>
                    <a:pt x="29397" y="54055"/>
                    <a:pt x="29957" y="53484"/>
                    <a:pt x="29957" y="52793"/>
                  </a:cubicBezTo>
                  <a:lnTo>
                    <a:pt x="29957" y="50793"/>
                  </a:lnTo>
                  <a:cubicBezTo>
                    <a:pt x="29957" y="50722"/>
                    <a:pt x="29945" y="50650"/>
                    <a:pt x="29933" y="50579"/>
                  </a:cubicBezTo>
                  <a:cubicBezTo>
                    <a:pt x="31505" y="50424"/>
                    <a:pt x="33017" y="50114"/>
                    <a:pt x="34481" y="49674"/>
                  </a:cubicBezTo>
                  <a:cubicBezTo>
                    <a:pt x="34493" y="49745"/>
                    <a:pt x="34517" y="49829"/>
                    <a:pt x="34553" y="49900"/>
                  </a:cubicBezTo>
                  <a:lnTo>
                    <a:pt x="35338" y="51757"/>
                  </a:lnTo>
                  <a:cubicBezTo>
                    <a:pt x="35537" y="52236"/>
                    <a:pt x="36009" y="52529"/>
                    <a:pt x="36506" y="52529"/>
                  </a:cubicBezTo>
                  <a:cubicBezTo>
                    <a:pt x="36665" y="52529"/>
                    <a:pt x="36826" y="52499"/>
                    <a:pt x="36981" y="52436"/>
                  </a:cubicBezTo>
                  <a:lnTo>
                    <a:pt x="39148" y="51543"/>
                  </a:lnTo>
                  <a:cubicBezTo>
                    <a:pt x="39803" y="51281"/>
                    <a:pt x="40113" y="50531"/>
                    <a:pt x="39839" y="49876"/>
                  </a:cubicBezTo>
                  <a:lnTo>
                    <a:pt x="39053" y="48031"/>
                  </a:lnTo>
                  <a:cubicBezTo>
                    <a:pt x="39029" y="47959"/>
                    <a:pt x="38982" y="47888"/>
                    <a:pt x="38946" y="47816"/>
                  </a:cubicBezTo>
                  <a:cubicBezTo>
                    <a:pt x="40279" y="47102"/>
                    <a:pt x="41542" y="46257"/>
                    <a:pt x="42708" y="45304"/>
                  </a:cubicBezTo>
                  <a:cubicBezTo>
                    <a:pt x="42768" y="45388"/>
                    <a:pt x="42827" y="45471"/>
                    <a:pt x="42899" y="45542"/>
                  </a:cubicBezTo>
                  <a:lnTo>
                    <a:pt x="44351" y="46971"/>
                  </a:lnTo>
                  <a:cubicBezTo>
                    <a:pt x="44595" y="47209"/>
                    <a:pt x="44914" y="47328"/>
                    <a:pt x="45234" y="47328"/>
                  </a:cubicBezTo>
                  <a:cubicBezTo>
                    <a:pt x="45554" y="47328"/>
                    <a:pt x="45875" y="47209"/>
                    <a:pt x="46125" y="46971"/>
                  </a:cubicBezTo>
                  <a:lnTo>
                    <a:pt x="47780" y="45340"/>
                  </a:lnTo>
                  <a:cubicBezTo>
                    <a:pt x="48280" y="44852"/>
                    <a:pt x="48280" y="44030"/>
                    <a:pt x="47780" y="43542"/>
                  </a:cubicBezTo>
                  <a:lnTo>
                    <a:pt x="46328" y="42113"/>
                  </a:lnTo>
                  <a:cubicBezTo>
                    <a:pt x="46256" y="42042"/>
                    <a:pt x="46173" y="41982"/>
                    <a:pt x="46102" y="41935"/>
                  </a:cubicBezTo>
                  <a:cubicBezTo>
                    <a:pt x="47042" y="40792"/>
                    <a:pt x="47876" y="39577"/>
                    <a:pt x="48590" y="38268"/>
                  </a:cubicBezTo>
                  <a:cubicBezTo>
                    <a:pt x="48673" y="38339"/>
                    <a:pt x="48769" y="38399"/>
                    <a:pt x="48864" y="38434"/>
                  </a:cubicBezTo>
                  <a:lnTo>
                    <a:pt x="50781" y="39232"/>
                  </a:lnTo>
                  <a:cubicBezTo>
                    <a:pt x="50939" y="39296"/>
                    <a:pt x="51102" y="39327"/>
                    <a:pt x="51262" y="39327"/>
                  </a:cubicBezTo>
                  <a:cubicBezTo>
                    <a:pt x="51753" y="39327"/>
                    <a:pt x="52217" y="39038"/>
                    <a:pt x="52424" y="38553"/>
                  </a:cubicBezTo>
                  <a:lnTo>
                    <a:pt x="53329" y="36446"/>
                  </a:lnTo>
                  <a:cubicBezTo>
                    <a:pt x="53603" y="35803"/>
                    <a:pt x="53293" y="35053"/>
                    <a:pt x="52638" y="34779"/>
                  </a:cubicBezTo>
                  <a:lnTo>
                    <a:pt x="50733" y="33993"/>
                  </a:lnTo>
                  <a:cubicBezTo>
                    <a:pt x="50626" y="33958"/>
                    <a:pt x="50531" y="33934"/>
                    <a:pt x="50424" y="33922"/>
                  </a:cubicBezTo>
                  <a:cubicBezTo>
                    <a:pt x="50864" y="32457"/>
                    <a:pt x="51174" y="30945"/>
                    <a:pt x="51328" y="29374"/>
                  </a:cubicBezTo>
                  <a:cubicBezTo>
                    <a:pt x="51436" y="29409"/>
                    <a:pt x="51555" y="29433"/>
                    <a:pt x="51674" y="29433"/>
                  </a:cubicBezTo>
                  <a:lnTo>
                    <a:pt x="53757" y="29433"/>
                  </a:lnTo>
                  <a:cubicBezTo>
                    <a:pt x="54460" y="29433"/>
                    <a:pt x="55019" y="28862"/>
                    <a:pt x="55019" y="28171"/>
                  </a:cubicBezTo>
                  <a:lnTo>
                    <a:pt x="55019" y="25897"/>
                  </a:lnTo>
                  <a:cubicBezTo>
                    <a:pt x="55019" y="25195"/>
                    <a:pt x="54460" y="24623"/>
                    <a:pt x="53757" y="24623"/>
                  </a:cubicBezTo>
                  <a:lnTo>
                    <a:pt x="51674" y="24623"/>
                  </a:lnTo>
                  <a:cubicBezTo>
                    <a:pt x="51555" y="24623"/>
                    <a:pt x="51436" y="24647"/>
                    <a:pt x="51317" y="24683"/>
                  </a:cubicBezTo>
                  <a:cubicBezTo>
                    <a:pt x="51186" y="23385"/>
                    <a:pt x="50936" y="22111"/>
                    <a:pt x="50590" y="20885"/>
                  </a:cubicBezTo>
                  <a:cubicBezTo>
                    <a:pt x="50709" y="20873"/>
                    <a:pt x="50828" y="20861"/>
                    <a:pt x="50947" y="20813"/>
                  </a:cubicBezTo>
                  <a:lnTo>
                    <a:pt x="52888" y="20087"/>
                  </a:lnTo>
                  <a:cubicBezTo>
                    <a:pt x="53543" y="19837"/>
                    <a:pt x="53876" y="19099"/>
                    <a:pt x="53626" y="18444"/>
                  </a:cubicBezTo>
                  <a:lnTo>
                    <a:pt x="52793" y="16313"/>
                  </a:lnTo>
                  <a:cubicBezTo>
                    <a:pt x="52599" y="15813"/>
                    <a:pt x="52117" y="15508"/>
                    <a:pt x="51611" y="15508"/>
                  </a:cubicBezTo>
                  <a:cubicBezTo>
                    <a:pt x="51465" y="15508"/>
                    <a:pt x="51317" y="15533"/>
                    <a:pt x="51174" y="15586"/>
                  </a:cubicBezTo>
                  <a:lnTo>
                    <a:pt x="49233" y="16313"/>
                  </a:lnTo>
                  <a:cubicBezTo>
                    <a:pt x="49102" y="16360"/>
                    <a:pt x="48995" y="16432"/>
                    <a:pt x="48888" y="16515"/>
                  </a:cubicBezTo>
                  <a:cubicBezTo>
                    <a:pt x="48090" y="14955"/>
                    <a:pt x="47126" y="13503"/>
                    <a:pt x="46018" y="12169"/>
                  </a:cubicBezTo>
                  <a:cubicBezTo>
                    <a:pt x="46125" y="12110"/>
                    <a:pt x="46233" y="12038"/>
                    <a:pt x="46328" y="11955"/>
                  </a:cubicBezTo>
                  <a:lnTo>
                    <a:pt x="47780" y="10526"/>
                  </a:lnTo>
                  <a:cubicBezTo>
                    <a:pt x="48280" y="10026"/>
                    <a:pt x="48280" y="9216"/>
                    <a:pt x="47780" y="8716"/>
                  </a:cubicBezTo>
                  <a:lnTo>
                    <a:pt x="46125" y="7097"/>
                  </a:lnTo>
                  <a:cubicBezTo>
                    <a:pt x="45875" y="6853"/>
                    <a:pt x="45554" y="6731"/>
                    <a:pt x="45234" y="6731"/>
                  </a:cubicBezTo>
                  <a:cubicBezTo>
                    <a:pt x="44914" y="6731"/>
                    <a:pt x="44595" y="6853"/>
                    <a:pt x="44351" y="7097"/>
                  </a:cubicBezTo>
                  <a:lnTo>
                    <a:pt x="42899" y="8526"/>
                  </a:lnTo>
                  <a:cubicBezTo>
                    <a:pt x="42792" y="8621"/>
                    <a:pt x="42720" y="8728"/>
                    <a:pt x="42661" y="8847"/>
                  </a:cubicBezTo>
                  <a:cubicBezTo>
                    <a:pt x="41613" y="8014"/>
                    <a:pt x="40494" y="7252"/>
                    <a:pt x="39315" y="6597"/>
                  </a:cubicBezTo>
                  <a:cubicBezTo>
                    <a:pt x="39398" y="6502"/>
                    <a:pt x="39470" y="6407"/>
                    <a:pt x="39517" y="6287"/>
                  </a:cubicBezTo>
                  <a:lnTo>
                    <a:pt x="40351" y="4454"/>
                  </a:lnTo>
                  <a:cubicBezTo>
                    <a:pt x="40637" y="3811"/>
                    <a:pt x="40339" y="3061"/>
                    <a:pt x="39696" y="2775"/>
                  </a:cubicBezTo>
                  <a:lnTo>
                    <a:pt x="37541" y="1835"/>
                  </a:lnTo>
                  <a:cubicBezTo>
                    <a:pt x="37379" y="1764"/>
                    <a:pt x="37209" y="1731"/>
                    <a:pt x="37042" y="1731"/>
                  </a:cubicBezTo>
                  <a:cubicBezTo>
                    <a:pt x="36560" y="1731"/>
                    <a:pt x="36098" y="2009"/>
                    <a:pt x="35886" y="2477"/>
                  </a:cubicBezTo>
                  <a:lnTo>
                    <a:pt x="35065" y="4311"/>
                  </a:lnTo>
                  <a:cubicBezTo>
                    <a:pt x="35005" y="4430"/>
                    <a:pt x="34981" y="4561"/>
                    <a:pt x="34969" y="4692"/>
                  </a:cubicBezTo>
                  <a:cubicBezTo>
                    <a:pt x="33350" y="4156"/>
                    <a:pt x="31659" y="3787"/>
                    <a:pt x="29909" y="3620"/>
                  </a:cubicBezTo>
                  <a:cubicBezTo>
                    <a:pt x="29933" y="3501"/>
                    <a:pt x="29957" y="3394"/>
                    <a:pt x="29957" y="3263"/>
                  </a:cubicBezTo>
                  <a:lnTo>
                    <a:pt x="29957" y="1275"/>
                  </a:lnTo>
                  <a:cubicBezTo>
                    <a:pt x="29957" y="572"/>
                    <a:pt x="29397" y="1"/>
                    <a:pt x="28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0"/>
            <p:cNvSpPr/>
            <p:nvPr/>
          </p:nvSpPr>
          <p:spPr>
            <a:xfrm>
              <a:off x="639150" y="4605944"/>
              <a:ext cx="1040016" cy="1021794"/>
            </a:xfrm>
            <a:custGeom>
              <a:avLst/>
              <a:gdLst/>
              <a:ahLst/>
              <a:cxnLst/>
              <a:rect l="l" t="t" r="r" b="b"/>
              <a:pathLst>
                <a:path w="55020" h="54056" extrusionOk="0">
                  <a:moveTo>
                    <a:pt x="27409" y="22218"/>
                  </a:moveTo>
                  <a:cubicBezTo>
                    <a:pt x="30147" y="22218"/>
                    <a:pt x="32374" y="24397"/>
                    <a:pt x="32374" y="27100"/>
                  </a:cubicBezTo>
                  <a:cubicBezTo>
                    <a:pt x="32374" y="29802"/>
                    <a:pt x="30147" y="31981"/>
                    <a:pt x="27409" y="31981"/>
                  </a:cubicBezTo>
                  <a:cubicBezTo>
                    <a:pt x="24658" y="31981"/>
                    <a:pt x="22432" y="29802"/>
                    <a:pt x="22432" y="27100"/>
                  </a:cubicBezTo>
                  <a:cubicBezTo>
                    <a:pt x="22432" y="24397"/>
                    <a:pt x="24658" y="22218"/>
                    <a:pt x="27409" y="22218"/>
                  </a:cubicBezTo>
                  <a:close/>
                  <a:moveTo>
                    <a:pt x="29099" y="6907"/>
                  </a:moveTo>
                  <a:cubicBezTo>
                    <a:pt x="39708" y="7752"/>
                    <a:pt x="48042" y="16467"/>
                    <a:pt x="48042" y="27100"/>
                  </a:cubicBezTo>
                  <a:cubicBezTo>
                    <a:pt x="48042" y="29767"/>
                    <a:pt x="47507" y="32326"/>
                    <a:pt x="46554" y="34660"/>
                  </a:cubicBezTo>
                  <a:lnTo>
                    <a:pt x="34779" y="28052"/>
                  </a:lnTo>
                  <a:cubicBezTo>
                    <a:pt x="34826" y="27742"/>
                    <a:pt x="34850" y="27421"/>
                    <a:pt x="34850" y="27100"/>
                  </a:cubicBezTo>
                  <a:cubicBezTo>
                    <a:pt x="34850" y="23635"/>
                    <a:pt x="32398" y="20742"/>
                    <a:pt x="29099" y="19980"/>
                  </a:cubicBezTo>
                  <a:lnTo>
                    <a:pt x="29099" y="6907"/>
                  </a:lnTo>
                  <a:close/>
                  <a:moveTo>
                    <a:pt x="26552" y="6847"/>
                  </a:moveTo>
                  <a:lnTo>
                    <a:pt x="26552" y="19837"/>
                  </a:lnTo>
                  <a:cubicBezTo>
                    <a:pt x="22837" y="20253"/>
                    <a:pt x="19955" y="23349"/>
                    <a:pt x="19955" y="27100"/>
                  </a:cubicBezTo>
                  <a:cubicBezTo>
                    <a:pt x="19955" y="27492"/>
                    <a:pt x="20003" y="27873"/>
                    <a:pt x="20063" y="28243"/>
                  </a:cubicBezTo>
                  <a:lnTo>
                    <a:pt x="8323" y="34827"/>
                  </a:lnTo>
                  <a:cubicBezTo>
                    <a:pt x="7323" y="32445"/>
                    <a:pt x="6775" y="29838"/>
                    <a:pt x="6775" y="27100"/>
                  </a:cubicBezTo>
                  <a:cubicBezTo>
                    <a:pt x="6775" y="16193"/>
                    <a:pt x="15550" y="7300"/>
                    <a:pt x="26552" y="6847"/>
                  </a:cubicBezTo>
                  <a:close/>
                  <a:moveTo>
                    <a:pt x="33993" y="30505"/>
                  </a:moveTo>
                  <a:lnTo>
                    <a:pt x="45447" y="36922"/>
                  </a:lnTo>
                  <a:cubicBezTo>
                    <a:pt x="41934" y="43149"/>
                    <a:pt x="35172" y="47364"/>
                    <a:pt x="27409" y="47364"/>
                  </a:cubicBezTo>
                  <a:cubicBezTo>
                    <a:pt x="19705" y="47364"/>
                    <a:pt x="12990" y="43221"/>
                    <a:pt x="9454" y="37077"/>
                  </a:cubicBezTo>
                  <a:lnTo>
                    <a:pt x="20908" y="30660"/>
                  </a:lnTo>
                  <a:cubicBezTo>
                    <a:pt x="22170" y="32898"/>
                    <a:pt x="24611" y="34410"/>
                    <a:pt x="27409" y="34410"/>
                  </a:cubicBezTo>
                  <a:cubicBezTo>
                    <a:pt x="30266" y="34410"/>
                    <a:pt x="32743" y="32826"/>
                    <a:pt x="33993" y="30505"/>
                  </a:cubicBezTo>
                  <a:close/>
                  <a:moveTo>
                    <a:pt x="26325" y="1"/>
                  </a:moveTo>
                  <a:cubicBezTo>
                    <a:pt x="25635" y="1"/>
                    <a:pt x="25063" y="572"/>
                    <a:pt x="25063" y="1275"/>
                  </a:cubicBezTo>
                  <a:lnTo>
                    <a:pt x="25063" y="3263"/>
                  </a:lnTo>
                  <a:cubicBezTo>
                    <a:pt x="25063" y="3382"/>
                    <a:pt x="25087" y="3490"/>
                    <a:pt x="25111" y="3597"/>
                  </a:cubicBezTo>
                  <a:cubicBezTo>
                    <a:pt x="23551" y="3740"/>
                    <a:pt x="22027" y="4037"/>
                    <a:pt x="20551" y="4466"/>
                  </a:cubicBezTo>
                  <a:cubicBezTo>
                    <a:pt x="20539" y="4359"/>
                    <a:pt x="20515" y="4263"/>
                    <a:pt x="20467" y="4156"/>
                  </a:cubicBezTo>
                  <a:lnTo>
                    <a:pt x="19694" y="2311"/>
                  </a:lnTo>
                  <a:cubicBezTo>
                    <a:pt x="19487" y="1826"/>
                    <a:pt x="19016" y="1537"/>
                    <a:pt x="18526" y="1537"/>
                  </a:cubicBezTo>
                  <a:cubicBezTo>
                    <a:pt x="18367" y="1537"/>
                    <a:pt x="18205" y="1568"/>
                    <a:pt x="18050" y="1632"/>
                  </a:cubicBezTo>
                  <a:lnTo>
                    <a:pt x="15872" y="2513"/>
                  </a:lnTo>
                  <a:cubicBezTo>
                    <a:pt x="15217" y="2787"/>
                    <a:pt x="14907" y="3537"/>
                    <a:pt x="15181" y="4180"/>
                  </a:cubicBezTo>
                  <a:lnTo>
                    <a:pt x="15967" y="6037"/>
                  </a:lnTo>
                  <a:cubicBezTo>
                    <a:pt x="16003" y="6121"/>
                    <a:pt x="16050" y="6192"/>
                    <a:pt x="16098" y="6264"/>
                  </a:cubicBezTo>
                  <a:cubicBezTo>
                    <a:pt x="14752" y="6966"/>
                    <a:pt x="13478" y="7800"/>
                    <a:pt x="12300" y="8740"/>
                  </a:cubicBezTo>
                  <a:cubicBezTo>
                    <a:pt x="12252" y="8657"/>
                    <a:pt x="12193" y="8585"/>
                    <a:pt x="12133" y="8526"/>
                  </a:cubicBezTo>
                  <a:lnTo>
                    <a:pt x="10681" y="7097"/>
                  </a:lnTo>
                  <a:cubicBezTo>
                    <a:pt x="10430" y="6853"/>
                    <a:pt x="10109" y="6731"/>
                    <a:pt x="9789" y="6731"/>
                  </a:cubicBezTo>
                  <a:cubicBezTo>
                    <a:pt x="9469" y="6731"/>
                    <a:pt x="9151" y="6853"/>
                    <a:pt x="8906" y="7097"/>
                  </a:cubicBezTo>
                  <a:lnTo>
                    <a:pt x="7252" y="8716"/>
                  </a:lnTo>
                  <a:cubicBezTo>
                    <a:pt x="6740" y="9216"/>
                    <a:pt x="6740" y="10026"/>
                    <a:pt x="7252" y="10526"/>
                  </a:cubicBezTo>
                  <a:lnTo>
                    <a:pt x="8704" y="11955"/>
                  </a:lnTo>
                  <a:cubicBezTo>
                    <a:pt x="8752" y="12002"/>
                    <a:pt x="8799" y="12038"/>
                    <a:pt x="8859" y="12074"/>
                  </a:cubicBezTo>
                  <a:cubicBezTo>
                    <a:pt x="7906" y="13205"/>
                    <a:pt x="7073" y="14431"/>
                    <a:pt x="6347" y="15717"/>
                  </a:cubicBezTo>
                  <a:cubicBezTo>
                    <a:pt x="6287" y="15681"/>
                    <a:pt x="6228" y="15646"/>
                    <a:pt x="6156" y="15622"/>
                  </a:cubicBezTo>
                  <a:lnTo>
                    <a:pt x="4251" y="14836"/>
                  </a:lnTo>
                  <a:cubicBezTo>
                    <a:pt x="4093" y="14772"/>
                    <a:pt x="3929" y="14741"/>
                    <a:pt x="3767" y="14741"/>
                  </a:cubicBezTo>
                  <a:cubicBezTo>
                    <a:pt x="3273" y="14741"/>
                    <a:pt x="2803" y="15027"/>
                    <a:pt x="2596" y="15503"/>
                  </a:cubicBezTo>
                  <a:lnTo>
                    <a:pt x="1703" y="17610"/>
                  </a:lnTo>
                  <a:cubicBezTo>
                    <a:pt x="1429" y="18265"/>
                    <a:pt x="1727" y="19003"/>
                    <a:pt x="2382" y="19277"/>
                  </a:cubicBezTo>
                  <a:lnTo>
                    <a:pt x="4287" y="20063"/>
                  </a:lnTo>
                  <a:cubicBezTo>
                    <a:pt x="4346" y="20087"/>
                    <a:pt x="4394" y="20099"/>
                    <a:pt x="4442" y="20111"/>
                  </a:cubicBezTo>
                  <a:cubicBezTo>
                    <a:pt x="3977" y="21563"/>
                    <a:pt x="3668" y="23087"/>
                    <a:pt x="3501" y="24647"/>
                  </a:cubicBezTo>
                  <a:cubicBezTo>
                    <a:pt x="3453" y="24635"/>
                    <a:pt x="3394" y="24623"/>
                    <a:pt x="3346" y="24623"/>
                  </a:cubicBezTo>
                  <a:lnTo>
                    <a:pt x="1263" y="24623"/>
                  </a:lnTo>
                  <a:cubicBezTo>
                    <a:pt x="572" y="24623"/>
                    <a:pt x="1" y="25195"/>
                    <a:pt x="1" y="25897"/>
                  </a:cubicBezTo>
                  <a:lnTo>
                    <a:pt x="1" y="28171"/>
                  </a:lnTo>
                  <a:cubicBezTo>
                    <a:pt x="1" y="28862"/>
                    <a:pt x="572" y="29433"/>
                    <a:pt x="1263" y="29433"/>
                  </a:cubicBezTo>
                  <a:lnTo>
                    <a:pt x="3346" y="29433"/>
                  </a:lnTo>
                  <a:cubicBezTo>
                    <a:pt x="3394" y="29433"/>
                    <a:pt x="3442" y="29421"/>
                    <a:pt x="3489" y="29421"/>
                  </a:cubicBezTo>
                  <a:cubicBezTo>
                    <a:pt x="3620" y="30719"/>
                    <a:pt x="3858" y="31993"/>
                    <a:pt x="4192" y="33219"/>
                  </a:cubicBezTo>
                  <a:cubicBezTo>
                    <a:pt x="4156" y="33231"/>
                    <a:pt x="4108" y="33231"/>
                    <a:pt x="4073" y="33243"/>
                  </a:cubicBezTo>
                  <a:lnTo>
                    <a:pt x="2132" y="33969"/>
                  </a:lnTo>
                  <a:cubicBezTo>
                    <a:pt x="1477" y="34219"/>
                    <a:pt x="1144" y="34958"/>
                    <a:pt x="1406" y="35613"/>
                  </a:cubicBezTo>
                  <a:lnTo>
                    <a:pt x="2227" y="37744"/>
                  </a:lnTo>
                  <a:cubicBezTo>
                    <a:pt x="2420" y="38248"/>
                    <a:pt x="2895" y="38555"/>
                    <a:pt x="3402" y="38555"/>
                  </a:cubicBezTo>
                  <a:cubicBezTo>
                    <a:pt x="3554" y="38555"/>
                    <a:pt x="3708" y="38527"/>
                    <a:pt x="3858" y="38470"/>
                  </a:cubicBezTo>
                  <a:lnTo>
                    <a:pt x="5787" y="37744"/>
                  </a:lnTo>
                  <a:cubicBezTo>
                    <a:pt x="5835" y="37732"/>
                    <a:pt x="5882" y="37708"/>
                    <a:pt x="5918" y="37684"/>
                  </a:cubicBezTo>
                  <a:cubicBezTo>
                    <a:pt x="6716" y="39244"/>
                    <a:pt x="7680" y="40696"/>
                    <a:pt x="8787" y="42042"/>
                  </a:cubicBezTo>
                  <a:cubicBezTo>
                    <a:pt x="8764" y="42066"/>
                    <a:pt x="8728" y="42078"/>
                    <a:pt x="8704" y="42113"/>
                  </a:cubicBezTo>
                  <a:lnTo>
                    <a:pt x="7252" y="43542"/>
                  </a:lnTo>
                  <a:cubicBezTo>
                    <a:pt x="6740" y="44030"/>
                    <a:pt x="6740" y="44852"/>
                    <a:pt x="7252" y="45340"/>
                  </a:cubicBezTo>
                  <a:lnTo>
                    <a:pt x="8906" y="46971"/>
                  </a:lnTo>
                  <a:cubicBezTo>
                    <a:pt x="9151" y="47209"/>
                    <a:pt x="9469" y="47328"/>
                    <a:pt x="9789" y="47328"/>
                  </a:cubicBezTo>
                  <a:cubicBezTo>
                    <a:pt x="10109" y="47328"/>
                    <a:pt x="10430" y="47209"/>
                    <a:pt x="10681" y="46971"/>
                  </a:cubicBezTo>
                  <a:lnTo>
                    <a:pt x="12133" y="45542"/>
                  </a:lnTo>
                  <a:cubicBezTo>
                    <a:pt x="12169" y="45495"/>
                    <a:pt x="12205" y="45459"/>
                    <a:pt x="12240" y="45411"/>
                  </a:cubicBezTo>
                  <a:cubicBezTo>
                    <a:pt x="13276" y="46245"/>
                    <a:pt x="14395" y="46995"/>
                    <a:pt x="15574" y="47650"/>
                  </a:cubicBezTo>
                  <a:cubicBezTo>
                    <a:pt x="15550" y="47685"/>
                    <a:pt x="15526" y="47733"/>
                    <a:pt x="15503" y="47769"/>
                  </a:cubicBezTo>
                  <a:lnTo>
                    <a:pt x="14681" y="49602"/>
                  </a:lnTo>
                  <a:cubicBezTo>
                    <a:pt x="14383" y="50245"/>
                    <a:pt x="14681" y="51007"/>
                    <a:pt x="15324" y="51281"/>
                  </a:cubicBezTo>
                  <a:lnTo>
                    <a:pt x="17479" y="52222"/>
                  </a:lnTo>
                  <a:cubicBezTo>
                    <a:pt x="17641" y="52292"/>
                    <a:pt x="17811" y="52326"/>
                    <a:pt x="17978" y="52326"/>
                  </a:cubicBezTo>
                  <a:cubicBezTo>
                    <a:pt x="18460" y="52326"/>
                    <a:pt x="18922" y="52047"/>
                    <a:pt x="19134" y="51579"/>
                  </a:cubicBezTo>
                  <a:lnTo>
                    <a:pt x="19967" y="49745"/>
                  </a:lnTo>
                  <a:cubicBezTo>
                    <a:pt x="19991" y="49686"/>
                    <a:pt x="20003" y="49626"/>
                    <a:pt x="20027" y="49567"/>
                  </a:cubicBezTo>
                  <a:cubicBezTo>
                    <a:pt x="21646" y="50079"/>
                    <a:pt x="23337" y="50436"/>
                    <a:pt x="25087" y="50602"/>
                  </a:cubicBezTo>
                  <a:cubicBezTo>
                    <a:pt x="25075" y="50662"/>
                    <a:pt x="25063" y="50722"/>
                    <a:pt x="25063" y="50793"/>
                  </a:cubicBezTo>
                  <a:lnTo>
                    <a:pt x="25063" y="52793"/>
                  </a:lnTo>
                  <a:cubicBezTo>
                    <a:pt x="25063" y="53484"/>
                    <a:pt x="25635" y="54055"/>
                    <a:pt x="26325" y="54055"/>
                  </a:cubicBezTo>
                  <a:lnTo>
                    <a:pt x="28695" y="54055"/>
                  </a:lnTo>
                  <a:cubicBezTo>
                    <a:pt x="29397" y="54055"/>
                    <a:pt x="29957" y="53484"/>
                    <a:pt x="29957" y="52793"/>
                  </a:cubicBezTo>
                  <a:lnTo>
                    <a:pt x="29957" y="50793"/>
                  </a:lnTo>
                  <a:cubicBezTo>
                    <a:pt x="29957" y="50722"/>
                    <a:pt x="29945" y="50650"/>
                    <a:pt x="29933" y="50579"/>
                  </a:cubicBezTo>
                  <a:cubicBezTo>
                    <a:pt x="31505" y="50424"/>
                    <a:pt x="33017" y="50114"/>
                    <a:pt x="34481" y="49674"/>
                  </a:cubicBezTo>
                  <a:cubicBezTo>
                    <a:pt x="34493" y="49745"/>
                    <a:pt x="34517" y="49829"/>
                    <a:pt x="34553" y="49900"/>
                  </a:cubicBezTo>
                  <a:lnTo>
                    <a:pt x="35338" y="51757"/>
                  </a:lnTo>
                  <a:cubicBezTo>
                    <a:pt x="35537" y="52236"/>
                    <a:pt x="36009" y="52529"/>
                    <a:pt x="36506" y="52529"/>
                  </a:cubicBezTo>
                  <a:cubicBezTo>
                    <a:pt x="36665" y="52529"/>
                    <a:pt x="36826" y="52499"/>
                    <a:pt x="36981" y="52436"/>
                  </a:cubicBezTo>
                  <a:lnTo>
                    <a:pt x="39148" y="51543"/>
                  </a:lnTo>
                  <a:cubicBezTo>
                    <a:pt x="39803" y="51281"/>
                    <a:pt x="40113" y="50531"/>
                    <a:pt x="39839" y="49876"/>
                  </a:cubicBezTo>
                  <a:lnTo>
                    <a:pt x="39053" y="48031"/>
                  </a:lnTo>
                  <a:cubicBezTo>
                    <a:pt x="39029" y="47959"/>
                    <a:pt x="38982" y="47888"/>
                    <a:pt x="38946" y="47816"/>
                  </a:cubicBezTo>
                  <a:cubicBezTo>
                    <a:pt x="40279" y="47102"/>
                    <a:pt x="41542" y="46257"/>
                    <a:pt x="42708" y="45304"/>
                  </a:cubicBezTo>
                  <a:cubicBezTo>
                    <a:pt x="42768" y="45388"/>
                    <a:pt x="42827" y="45471"/>
                    <a:pt x="42899" y="45542"/>
                  </a:cubicBezTo>
                  <a:lnTo>
                    <a:pt x="44351" y="46971"/>
                  </a:lnTo>
                  <a:cubicBezTo>
                    <a:pt x="44595" y="47209"/>
                    <a:pt x="44914" y="47328"/>
                    <a:pt x="45234" y="47328"/>
                  </a:cubicBezTo>
                  <a:cubicBezTo>
                    <a:pt x="45554" y="47328"/>
                    <a:pt x="45875" y="47209"/>
                    <a:pt x="46125" y="46971"/>
                  </a:cubicBezTo>
                  <a:lnTo>
                    <a:pt x="47780" y="45340"/>
                  </a:lnTo>
                  <a:cubicBezTo>
                    <a:pt x="48280" y="44852"/>
                    <a:pt x="48280" y="44030"/>
                    <a:pt x="47780" y="43542"/>
                  </a:cubicBezTo>
                  <a:lnTo>
                    <a:pt x="46328" y="42113"/>
                  </a:lnTo>
                  <a:cubicBezTo>
                    <a:pt x="46256" y="42042"/>
                    <a:pt x="46173" y="41982"/>
                    <a:pt x="46102" y="41935"/>
                  </a:cubicBezTo>
                  <a:cubicBezTo>
                    <a:pt x="47042" y="40792"/>
                    <a:pt x="47876" y="39577"/>
                    <a:pt x="48590" y="38268"/>
                  </a:cubicBezTo>
                  <a:cubicBezTo>
                    <a:pt x="48673" y="38339"/>
                    <a:pt x="48769" y="38399"/>
                    <a:pt x="48864" y="38434"/>
                  </a:cubicBezTo>
                  <a:lnTo>
                    <a:pt x="50781" y="39232"/>
                  </a:lnTo>
                  <a:cubicBezTo>
                    <a:pt x="50939" y="39296"/>
                    <a:pt x="51102" y="39327"/>
                    <a:pt x="51262" y="39327"/>
                  </a:cubicBezTo>
                  <a:cubicBezTo>
                    <a:pt x="51753" y="39327"/>
                    <a:pt x="52217" y="39038"/>
                    <a:pt x="52424" y="38553"/>
                  </a:cubicBezTo>
                  <a:lnTo>
                    <a:pt x="53329" y="36446"/>
                  </a:lnTo>
                  <a:cubicBezTo>
                    <a:pt x="53603" y="35803"/>
                    <a:pt x="53293" y="35053"/>
                    <a:pt x="52638" y="34779"/>
                  </a:cubicBezTo>
                  <a:lnTo>
                    <a:pt x="50733" y="33993"/>
                  </a:lnTo>
                  <a:cubicBezTo>
                    <a:pt x="50626" y="33958"/>
                    <a:pt x="50531" y="33934"/>
                    <a:pt x="50424" y="33922"/>
                  </a:cubicBezTo>
                  <a:cubicBezTo>
                    <a:pt x="50864" y="32457"/>
                    <a:pt x="51174" y="30945"/>
                    <a:pt x="51328" y="29374"/>
                  </a:cubicBezTo>
                  <a:cubicBezTo>
                    <a:pt x="51436" y="29409"/>
                    <a:pt x="51555" y="29433"/>
                    <a:pt x="51674" y="29433"/>
                  </a:cubicBezTo>
                  <a:lnTo>
                    <a:pt x="53757" y="29433"/>
                  </a:lnTo>
                  <a:cubicBezTo>
                    <a:pt x="54460" y="29433"/>
                    <a:pt x="55019" y="28862"/>
                    <a:pt x="55019" y="28171"/>
                  </a:cubicBezTo>
                  <a:lnTo>
                    <a:pt x="55019" y="25897"/>
                  </a:lnTo>
                  <a:cubicBezTo>
                    <a:pt x="55019" y="25195"/>
                    <a:pt x="54460" y="24623"/>
                    <a:pt x="53757" y="24623"/>
                  </a:cubicBezTo>
                  <a:lnTo>
                    <a:pt x="51674" y="24623"/>
                  </a:lnTo>
                  <a:cubicBezTo>
                    <a:pt x="51555" y="24623"/>
                    <a:pt x="51436" y="24647"/>
                    <a:pt x="51317" y="24683"/>
                  </a:cubicBezTo>
                  <a:cubicBezTo>
                    <a:pt x="51186" y="23385"/>
                    <a:pt x="50936" y="22111"/>
                    <a:pt x="50590" y="20885"/>
                  </a:cubicBezTo>
                  <a:cubicBezTo>
                    <a:pt x="50709" y="20873"/>
                    <a:pt x="50828" y="20861"/>
                    <a:pt x="50947" y="20813"/>
                  </a:cubicBezTo>
                  <a:lnTo>
                    <a:pt x="52888" y="20087"/>
                  </a:lnTo>
                  <a:cubicBezTo>
                    <a:pt x="53543" y="19837"/>
                    <a:pt x="53876" y="19099"/>
                    <a:pt x="53626" y="18444"/>
                  </a:cubicBezTo>
                  <a:lnTo>
                    <a:pt x="52793" y="16313"/>
                  </a:lnTo>
                  <a:cubicBezTo>
                    <a:pt x="52599" y="15813"/>
                    <a:pt x="52117" y="15508"/>
                    <a:pt x="51611" y="15508"/>
                  </a:cubicBezTo>
                  <a:cubicBezTo>
                    <a:pt x="51465" y="15508"/>
                    <a:pt x="51317" y="15533"/>
                    <a:pt x="51174" y="15586"/>
                  </a:cubicBezTo>
                  <a:lnTo>
                    <a:pt x="49233" y="16313"/>
                  </a:lnTo>
                  <a:cubicBezTo>
                    <a:pt x="49102" y="16360"/>
                    <a:pt x="48995" y="16432"/>
                    <a:pt x="48888" y="16515"/>
                  </a:cubicBezTo>
                  <a:cubicBezTo>
                    <a:pt x="48090" y="14955"/>
                    <a:pt x="47126" y="13503"/>
                    <a:pt x="46018" y="12169"/>
                  </a:cubicBezTo>
                  <a:cubicBezTo>
                    <a:pt x="46125" y="12110"/>
                    <a:pt x="46233" y="12038"/>
                    <a:pt x="46328" y="11955"/>
                  </a:cubicBezTo>
                  <a:lnTo>
                    <a:pt x="47780" y="10526"/>
                  </a:lnTo>
                  <a:cubicBezTo>
                    <a:pt x="48280" y="10026"/>
                    <a:pt x="48280" y="9216"/>
                    <a:pt x="47780" y="8716"/>
                  </a:cubicBezTo>
                  <a:lnTo>
                    <a:pt x="46125" y="7097"/>
                  </a:lnTo>
                  <a:cubicBezTo>
                    <a:pt x="45875" y="6853"/>
                    <a:pt x="45554" y="6731"/>
                    <a:pt x="45234" y="6731"/>
                  </a:cubicBezTo>
                  <a:cubicBezTo>
                    <a:pt x="44914" y="6731"/>
                    <a:pt x="44595" y="6853"/>
                    <a:pt x="44351" y="7097"/>
                  </a:cubicBezTo>
                  <a:lnTo>
                    <a:pt x="42899" y="8526"/>
                  </a:lnTo>
                  <a:cubicBezTo>
                    <a:pt x="42792" y="8621"/>
                    <a:pt x="42720" y="8728"/>
                    <a:pt x="42661" y="8847"/>
                  </a:cubicBezTo>
                  <a:cubicBezTo>
                    <a:pt x="41613" y="8014"/>
                    <a:pt x="40494" y="7252"/>
                    <a:pt x="39315" y="6597"/>
                  </a:cubicBezTo>
                  <a:cubicBezTo>
                    <a:pt x="39398" y="6502"/>
                    <a:pt x="39470" y="6407"/>
                    <a:pt x="39517" y="6287"/>
                  </a:cubicBezTo>
                  <a:lnTo>
                    <a:pt x="40351" y="4454"/>
                  </a:lnTo>
                  <a:cubicBezTo>
                    <a:pt x="40637" y="3811"/>
                    <a:pt x="40339" y="3061"/>
                    <a:pt x="39696" y="2775"/>
                  </a:cubicBezTo>
                  <a:lnTo>
                    <a:pt x="37541" y="1835"/>
                  </a:lnTo>
                  <a:cubicBezTo>
                    <a:pt x="37379" y="1764"/>
                    <a:pt x="37209" y="1731"/>
                    <a:pt x="37042" y="1731"/>
                  </a:cubicBezTo>
                  <a:cubicBezTo>
                    <a:pt x="36560" y="1731"/>
                    <a:pt x="36098" y="2009"/>
                    <a:pt x="35886" y="2477"/>
                  </a:cubicBezTo>
                  <a:lnTo>
                    <a:pt x="35065" y="4311"/>
                  </a:lnTo>
                  <a:cubicBezTo>
                    <a:pt x="35005" y="4430"/>
                    <a:pt x="34981" y="4561"/>
                    <a:pt x="34969" y="4692"/>
                  </a:cubicBezTo>
                  <a:cubicBezTo>
                    <a:pt x="33350" y="4156"/>
                    <a:pt x="31659" y="3787"/>
                    <a:pt x="29909" y="3620"/>
                  </a:cubicBezTo>
                  <a:cubicBezTo>
                    <a:pt x="29933" y="3501"/>
                    <a:pt x="29957" y="3394"/>
                    <a:pt x="29957" y="3263"/>
                  </a:cubicBezTo>
                  <a:lnTo>
                    <a:pt x="29957" y="1275"/>
                  </a:lnTo>
                  <a:cubicBezTo>
                    <a:pt x="29957" y="572"/>
                    <a:pt x="29397" y="1"/>
                    <a:pt x="28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0"/>
            <p:cNvSpPr/>
            <p:nvPr/>
          </p:nvSpPr>
          <p:spPr>
            <a:xfrm rot="10800000">
              <a:off x="1466738" y="3767624"/>
              <a:ext cx="121975" cy="1375640"/>
            </a:xfrm>
            <a:custGeom>
              <a:avLst/>
              <a:gdLst/>
              <a:ahLst/>
              <a:cxnLst/>
              <a:rect l="l" t="t" r="r" b="b"/>
              <a:pathLst>
                <a:path w="2823" h="31838" extrusionOk="0">
                  <a:moveTo>
                    <a:pt x="1" y="0"/>
                  </a:moveTo>
                  <a:lnTo>
                    <a:pt x="1" y="31838"/>
                  </a:lnTo>
                  <a:lnTo>
                    <a:pt x="2823" y="31838"/>
                  </a:lnTo>
                  <a:lnTo>
                    <a:pt x="2823"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0"/>
            <p:cNvSpPr/>
            <p:nvPr/>
          </p:nvSpPr>
          <p:spPr>
            <a:xfrm rot="10800000">
              <a:off x="5202" y="3311310"/>
              <a:ext cx="1150832" cy="121975"/>
            </a:xfrm>
            <a:custGeom>
              <a:avLst/>
              <a:gdLst/>
              <a:ahLst/>
              <a:cxnLst/>
              <a:rect l="l" t="t" r="r" b="b"/>
              <a:pathLst>
                <a:path w="26635" h="2823" extrusionOk="0">
                  <a:moveTo>
                    <a:pt x="0" y="1"/>
                  </a:moveTo>
                  <a:lnTo>
                    <a:pt x="0" y="2822"/>
                  </a:lnTo>
                  <a:lnTo>
                    <a:pt x="26634" y="2822"/>
                  </a:lnTo>
                  <a:lnTo>
                    <a:pt x="26634"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2" name="Google Shape;812;p30"/>
            <p:cNvGrpSpPr/>
            <p:nvPr/>
          </p:nvGrpSpPr>
          <p:grpSpPr>
            <a:xfrm>
              <a:off x="1000141" y="3235697"/>
              <a:ext cx="658007" cy="734657"/>
              <a:chOff x="1000141" y="3235697"/>
              <a:chExt cx="658007" cy="734657"/>
            </a:xfrm>
          </p:grpSpPr>
          <p:sp>
            <p:nvSpPr>
              <p:cNvPr id="813" name="Google Shape;813;p30"/>
              <p:cNvSpPr/>
              <p:nvPr/>
            </p:nvSpPr>
            <p:spPr>
              <a:xfrm rot="10800000">
                <a:off x="1035614" y="3301545"/>
                <a:ext cx="562864" cy="634329"/>
              </a:xfrm>
              <a:custGeom>
                <a:avLst/>
                <a:gdLst/>
                <a:ahLst/>
                <a:cxnLst/>
                <a:rect l="l" t="t" r="r" b="b"/>
                <a:pathLst>
                  <a:path w="13027" h="14681" extrusionOk="0">
                    <a:moveTo>
                      <a:pt x="1" y="0"/>
                    </a:moveTo>
                    <a:lnTo>
                      <a:pt x="1" y="4239"/>
                    </a:lnTo>
                    <a:cubicBezTo>
                      <a:pt x="1" y="10001"/>
                      <a:pt x="4692" y="14681"/>
                      <a:pt x="10442" y="14681"/>
                    </a:cubicBezTo>
                    <a:lnTo>
                      <a:pt x="13026" y="14681"/>
                    </a:lnTo>
                    <a:lnTo>
                      <a:pt x="13026" y="11406"/>
                    </a:lnTo>
                    <a:lnTo>
                      <a:pt x="10442" y="11406"/>
                    </a:lnTo>
                    <a:cubicBezTo>
                      <a:pt x="6490" y="11406"/>
                      <a:pt x="3275" y="8192"/>
                      <a:pt x="3275" y="4239"/>
                    </a:cubicBezTo>
                    <a:lnTo>
                      <a:pt x="32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0"/>
              <p:cNvSpPr/>
              <p:nvPr/>
            </p:nvSpPr>
            <p:spPr>
              <a:xfrm rot="10800000">
                <a:off x="1392119" y="3899321"/>
                <a:ext cx="266029" cy="71033"/>
              </a:xfrm>
              <a:custGeom>
                <a:avLst/>
                <a:gdLst/>
                <a:ahLst/>
                <a:cxnLst/>
                <a:rect l="l" t="t" r="r" b="b"/>
                <a:pathLst>
                  <a:path w="6157" h="1644" extrusionOk="0">
                    <a:moveTo>
                      <a:pt x="822" y="1"/>
                    </a:moveTo>
                    <a:cubicBezTo>
                      <a:pt x="370" y="1"/>
                      <a:pt x="1" y="370"/>
                      <a:pt x="1" y="822"/>
                    </a:cubicBezTo>
                    <a:cubicBezTo>
                      <a:pt x="1" y="1275"/>
                      <a:pt x="370" y="1644"/>
                      <a:pt x="822" y="1644"/>
                    </a:cubicBezTo>
                    <a:lnTo>
                      <a:pt x="5335" y="1644"/>
                    </a:lnTo>
                    <a:cubicBezTo>
                      <a:pt x="5787" y="1644"/>
                      <a:pt x="6156" y="1275"/>
                      <a:pt x="6156" y="822"/>
                    </a:cubicBezTo>
                    <a:cubicBezTo>
                      <a:pt x="6156" y="370"/>
                      <a:pt x="5787" y="1"/>
                      <a:pt x="5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0"/>
              <p:cNvSpPr/>
              <p:nvPr/>
            </p:nvSpPr>
            <p:spPr>
              <a:xfrm rot="10800000">
                <a:off x="1000141" y="3235697"/>
                <a:ext cx="71033" cy="265467"/>
              </a:xfrm>
              <a:custGeom>
                <a:avLst/>
                <a:gdLst/>
                <a:ahLst/>
                <a:cxnLst/>
                <a:rect l="l" t="t" r="r" b="b"/>
                <a:pathLst>
                  <a:path w="1644" h="6144" extrusionOk="0">
                    <a:moveTo>
                      <a:pt x="822" y="0"/>
                    </a:moveTo>
                    <a:cubicBezTo>
                      <a:pt x="370" y="0"/>
                      <a:pt x="1" y="357"/>
                      <a:pt x="1" y="810"/>
                    </a:cubicBezTo>
                    <a:lnTo>
                      <a:pt x="1" y="5322"/>
                    </a:lnTo>
                    <a:cubicBezTo>
                      <a:pt x="1" y="5775"/>
                      <a:pt x="370" y="6144"/>
                      <a:pt x="822" y="6144"/>
                    </a:cubicBezTo>
                    <a:cubicBezTo>
                      <a:pt x="1286" y="6144"/>
                      <a:pt x="1644" y="5775"/>
                      <a:pt x="1644" y="5322"/>
                    </a:cubicBezTo>
                    <a:lnTo>
                      <a:pt x="1644" y="810"/>
                    </a:lnTo>
                    <a:cubicBezTo>
                      <a:pt x="1644" y="357"/>
                      <a:pt x="1286" y="0"/>
                      <a:pt x="8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30"/>
            <p:cNvGrpSpPr/>
            <p:nvPr/>
          </p:nvGrpSpPr>
          <p:grpSpPr>
            <a:xfrm rot="10800000">
              <a:off x="10" y="2319687"/>
              <a:ext cx="842543" cy="1012261"/>
              <a:chOff x="4910125" y="3264927"/>
              <a:chExt cx="487498" cy="585698"/>
            </a:xfrm>
          </p:grpSpPr>
          <p:sp>
            <p:nvSpPr>
              <p:cNvPr id="817" name="Google Shape;817;p30"/>
              <p:cNvSpPr/>
              <p:nvPr/>
            </p:nvSpPr>
            <p:spPr>
              <a:xfrm>
                <a:off x="4950311" y="3264927"/>
                <a:ext cx="70575" cy="277946"/>
              </a:xfrm>
              <a:custGeom>
                <a:avLst/>
                <a:gdLst/>
                <a:ahLst/>
                <a:cxnLst/>
                <a:rect l="l" t="t" r="r" b="b"/>
                <a:pathLst>
                  <a:path w="2823" h="31838" extrusionOk="0">
                    <a:moveTo>
                      <a:pt x="1" y="0"/>
                    </a:moveTo>
                    <a:lnTo>
                      <a:pt x="1" y="31838"/>
                    </a:lnTo>
                    <a:lnTo>
                      <a:pt x="2823" y="31838"/>
                    </a:lnTo>
                    <a:lnTo>
                      <a:pt x="2823"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0"/>
              <p:cNvSpPr/>
              <p:nvPr/>
            </p:nvSpPr>
            <p:spPr>
              <a:xfrm>
                <a:off x="5200657" y="3736300"/>
                <a:ext cx="196966" cy="70575"/>
              </a:xfrm>
              <a:custGeom>
                <a:avLst/>
                <a:gdLst/>
                <a:ahLst/>
                <a:cxnLst/>
                <a:rect l="l" t="t" r="r" b="b"/>
                <a:pathLst>
                  <a:path w="26635" h="2823" extrusionOk="0">
                    <a:moveTo>
                      <a:pt x="0" y="1"/>
                    </a:moveTo>
                    <a:lnTo>
                      <a:pt x="0" y="2822"/>
                    </a:lnTo>
                    <a:lnTo>
                      <a:pt x="26634" y="2822"/>
                    </a:lnTo>
                    <a:lnTo>
                      <a:pt x="26634"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0"/>
              <p:cNvSpPr/>
              <p:nvPr/>
            </p:nvSpPr>
            <p:spPr>
              <a:xfrm>
                <a:off x="4944650" y="3445500"/>
                <a:ext cx="325675" cy="367025"/>
              </a:xfrm>
              <a:custGeom>
                <a:avLst/>
                <a:gdLst/>
                <a:ahLst/>
                <a:cxnLst/>
                <a:rect l="l" t="t" r="r" b="b"/>
                <a:pathLst>
                  <a:path w="13027" h="14681" extrusionOk="0">
                    <a:moveTo>
                      <a:pt x="1" y="0"/>
                    </a:moveTo>
                    <a:lnTo>
                      <a:pt x="1" y="4239"/>
                    </a:lnTo>
                    <a:cubicBezTo>
                      <a:pt x="1" y="10001"/>
                      <a:pt x="4692" y="14681"/>
                      <a:pt x="10442" y="14681"/>
                    </a:cubicBezTo>
                    <a:lnTo>
                      <a:pt x="13026" y="14681"/>
                    </a:lnTo>
                    <a:lnTo>
                      <a:pt x="13026" y="11406"/>
                    </a:lnTo>
                    <a:lnTo>
                      <a:pt x="10442" y="11406"/>
                    </a:lnTo>
                    <a:cubicBezTo>
                      <a:pt x="6490" y="11406"/>
                      <a:pt x="3275" y="8192"/>
                      <a:pt x="3275" y="4239"/>
                    </a:cubicBezTo>
                    <a:lnTo>
                      <a:pt x="3275" y="0"/>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0"/>
              <p:cNvSpPr/>
              <p:nvPr/>
            </p:nvSpPr>
            <p:spPr>
              <a:xfrm>
                <a:off x="4910125" y="3425550"/>
                <a:ext cx="153925" cy="41100"/>
              </a:xfrm>
              <a:custGeom>
                <a:avLst/>
                <a:gdLst/>
                <a:ahLst/>
                <a:cxnLst/>
                <a:rect l="l" t="t" r="r" b="b"/>
                <a:pathLst>
                  <a:path w="6157" h="1644" extrusionOk="0">
                    <a:moveTo>
                      <a:pt x="822" y="1"/>
                    </a:moveTo>
                    <a:cubicBezTo>
                      <a:pt x="370" y="1"/>
                      <a:pt x="1" y="370"/>
                      <a:pt x="1" y="822"/>
                    </a:cubicBezTo>
                    <a:cubicBezTo>
                      <a:pt x="1" y="1275"/>
                      <a:pt x="370" y="1644"/>
                      <a:pt x="822" y="1644"/>
                    </a:cubicBezTo>
                    <a:lnTo>
                      <a:pt x="5335" y="1644"/>
                    </a:lnTo>
                    <a:cubicBezTo>
                      <a:pt x="5787" y="1644"/>
                      <a:pt x="6156" y="1275"/>
                      <a:pt x="6156" y="822"/>
                    </a:cubicBezTo>
                    <a:cubicBezTo>
                      <a:pt x="6156" y="370"/>
                      <a:pt x="5787" y="1"/>
                      <a:pt x="5335"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0"/>
              <p:cNvSpPr/>
              <p:nvPr/>
            </p:nvSpPr>
            <p:spPr>
              <a:xfrm>
                <a:off x="5249750" y="3697025"/>
                <a:ext cx="41100" cy="153600"/>
              </a:xfrm>
              <a:custGeom>
                <a:avLst/>
                <a:gdLst/>
                <a:ahLst/>
                <a:cxnLst/>
                <a:rect l="l" t="t" r="r" b="b"/>
                <a:pathLst>
                  <a:path w="1644" h="6144" extrusionOk="0">
                    <a:moveTo>
                      <a:pt x="822" y="0"/>
                    </a:moveTo>
                    <a:cubicBezTo>
                      <a:pt x="370" y="0"/>
                      <a:pt x="1" y="357"/>
                      <a:pt x="1" y="810"/>
                    </a:cubicBezTo>
                    <a:lnTo>
                      <a:pt x="1" y="5322"/>
                    </a:lnTo>
                    <a:cubicBezTo>
                      <a:pt x="1" y="5775"/>
                      <a:pt x="370" y="6144"/>
                      <a:pt x="822" y="6144"/>
                    </a:cubicBezTo>
                    <a:cubicBezTo>
                      <a:pt x="1286" y="6144"/>
                      <a:pt x="1644" y="5775"/>
                      <a:pt x="1644" y="5322"/>
                    </a:cubicBezTo>
                    <a:lnTo>
                      <a:pt x="1644" y="810"/>
                    </a:lnTo>
                    <a:cubicBezTo>
                      <a:pt x="1644" y="357"/>
                      <a:pt x="1286" y="0"/>
                      <a:pt x="822"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22" name="Google Shape;822;p30"/>
          <p:cNvGrpSpPr/>
          <p:nvPr/>
        </p:nvGrpSpPr>
        <p:grpSpPr>
          <a:xfrm>
            <a:off x="7713234" y="-113"/>
            <a:ext cx="1659125" cy="5143378"/>
            <a:chOff x="4907150" y="2746600"/>
            <a:chExt cx="959975" cy="2975975"/>
          </a:xfrm>
        </p:grpSpPr>
        <p:sp>
          <p:nvSpPr>
            <p:cNvPr id="823" name="Google Shape;823;p30"/>
            <p:cNvSpPr/>
            <p:nvPr/>
          </p:nvSpPr>
          <p:spPr>
            <a:xfrm>
              <a:off x="5295300" y="4336075"/>
              <a:ext cx="217000" cy="82175"/>
            </a:xfrm>
            <a:custGeom>
              <a:avLst/>
              <a:gdLst/>
              <a:ahLst/>
              <a:cxnLst/>
              <a:rect l="l" t="t" r="r" b="b"/>
              <a:pathLst>
                <a:path w="8680" h="3287" extrusionOk="0">
                  <a:moveTo>
                    <a:pt x="0" y="1"/>
                  </a:moveTo>
                  <a:lnTo>
                    <a:pt x="0" y="3287"/>
                  </a:lnTo>
                  <a:lnTo>
                    <a:pt x="8680" y="3287"/>
                  </a:lnTo>
                  <a:lnTo>
                    <a:pt x="8680" y="1"/>
                  </a:ln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0"/>
            <p:cNvSpPr/>
            <p:nvPr/>
          </p:nvSpPr>
          <p:spPr>
            <a:xfrm>
              <a:off x="4998225" y="4350075"/>
              <a:ext cx="291425" cy="54200"/>
            </a:xfrm>
            <a:custGeom>
              <a:avLst/>
              <a:gdLst/>
              <a:ahLst/>
              <a:cxnLst/>
              <a:rect l="l" t="t" r="r" b="b"/>
              <a:pathLst>
                <a:path w="11657" h="2168" extrusionOk="0">
                  <a:moveTo>
                    <a:pt x="1" y="0"/>
                  </a:moveTo>
                  <a:lnTo>
                    <a:pt x="1" y="2167"/>
                  </a:lnTo>
                  <a:lnTo>
                    <a:pt x="11657" y="2167"/>
                  </a:lnTo>
                  <a:lnTo>
                    <a:pt x="11657"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0"/>
            <p:cNvSpPr/>
            <p:nvPr/>
          </p:nvSpPr>
          <p:spPr>
            <a:xfrm>
              <a:off x="5277125" y="4305725"/>
              <a:ext cx="36350" cy="142900"/>
            </a:xfrm>
            <a:custGeom>
              <a:avLst/>
              <a:gdLst/>
              <a:ahLst/>
              <a:cxnLst/>
              <a:rect l="l" t="t" r="r" b="b"/>
              <a:pathLst>
                <a:path w="1454" h="5716" extrusionOk="0">
                  <a:moveTo>
                    <a:pt x="727" y="0"/>
                  </a:moveTo>
                  <a:cubicBezTo>
                    <a:pt x="334" y="0"/>
                    <a:pt x="1" y="334"/>
                    <a:pt x="1" y="727"/>
                  </a:cubicBezTo>
                  <a:lnTo>
                    <a:pt x="1" y="4989"/>
                  </a:lnTo>
                  <a:cubicBezTo>
                    <a:pt x="1" y="5382"/>
                    <a:pt x="334" y="5715"/>
                    <a:pt x="727" y="5715"/>
                  </a:cubicBezTo>
                  <a:cubicBezTo>
                    <a:pt x="1132" y="5715"/>
                    <a:pt x="1453" y="5382"/>
                    <a:pt x="1453" y="4989"/>
                  </a:cubicBezTo>
                  <a:lnTo>
                    <a:pt x="1453" y="727"/>
                  </a:lnTo>
                  <a:cubicBezTo>
                    <a:pt x="1453" y="334"/>
                    <a:pt x="1132" y="0"/>
                    <a:pt x="727" y="0"/>
                  </a:cubicBez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0"/>
            <p:cNvSpPr/>
            <p:nvPr/>
          </p:nvSpPr>
          <p:spPr>
            <a:xfrm>
              <a:off x="5208675" y="3222850"/>
              <a:ext cx="184875" cy="184875"/>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0"/>
            <p:cNvSpPr/>
            <p:nvPr/>
          </p:nvSpPr>
          <p:spPr>
            <a:xfrm>
              <a:off x="5069075" y="2849575"/>
              <a:ext cx="329825" cy="323875"/>
            </a:xfrm>
            <a:custGeom>
              <a:avLst/>
              <a:gdLst/>
              <a:ahLst/>
              <a:cxnLst/>
              <a:rect l="l" t="t" r="r" b="b"/>
              <a:pathLst>
                <a:path w="13193" h="12955" extrusionOk="0">
                  <a:moveTo>
                    <a:pt x="6597" y="918"/>
                  </a:moveTo>
                  <a:cubicBezTo>
                    <a:pt x="9728" y="918"/>
                    <a:pt x="12264" y="3406"/>
                    <a:pt x="12264" y="6478"/>
                  </a:cubicBezTo>
                  <a:cubicBezTo>
                    <a:pt x="12264" y="9550"/>
                    <a:pt x="9728" y="12038"/>
                    <a:pt x="6597" y="12038"/>
                  </a:cubicBezTo>
                  <a:cubicBezTo>
                    <a:pt x="3465" y="12038"/>
                    <a:pt x="941" y="9550"/>
                    <a:pt x="941" y="6478"/>
                  </a:cubicBezTo>
                  <a:cubicBezTo>
                    <a:pt x="941" y="3406"/>
                    <a:pt x="3465" y="918"/>
                    <a:pt x="6597" y="918"/>
                  </a:cubicBezTo>
                  <a:close/>
                  <a:moveTo>
                    <a:pt x="6597" y="1"/>
                  </a:moveTo>
                  <a:cubicBezTo>
                    <a:pt x="2953" y="1"/>
                    <a:pt x="0" y="2894"/>
                    <a:pt x="0" y="6478"/>
                  </a:cubicBezTo>
                  <a:cubicBezTo>
                    <a:pt x="0" y="10050"/>
                    <a:pt x="2953" y="12955"/>
                    <a:pt x="6597" y="12955"/>
                  </a:cubicBezTo>
                  <a:cubicBezTo>
                    <a:pt x="10240" y="12955"/>
                    <a:pt x="13193" y="10050"/>
                    <a:pt x="13193" y="6478"/>
                  </a:cubicBezTo>
                  <a:cubicBezTo>
                    <a:pt x="13193" y="2894"/>
                    <a:pt x="10240" y="1"/>
                    <a:pt x="6597"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0"/>
            <p:cNvSpPr/>
            <p:nvPr/>
          </p:nvSpPr>
          <p:spPr>
            <a:xfrm>
              <a:off x="5183075" y="2961200"/>
              <a:ext cx="102125" cy="100350"/>
            </a:xfrm>
            <a:custGeom>
              <a:avLst/>
              <a:gdLst/>
              <a:ahLst/>
              <a:cxnLst/>
              <a:rect l="l" t="t" r="r" b="b"/>
              <a:pathLst>
                <a:path w="4085" h="4014" extrusionOk="0">
                  <a:moveTo>
                    <a:pt x="2037" y="668"/>
                  </a:moveTo>
                  <a:cubicBezTo>
                    <a:pt x="2787" y="668"/>
                    <a:pt x="3406" y="1275"/>
                    <a:pt x="3406" y="2013"/>
                  </a:cubicBezTo>
                  <a:cubicBezTo>
                    <a:pt x="3406" y="2751"/>
                    <a:pt x="2787" y="3346"/>
                    <a:pt x="2037" y="3346"/>
                  </a:cubicBezTo>
                  <a:cubicBezTo>
                    <a:pt x="1286" y="3346"/>
                    <a:pt x="667" y="2751"/>
                    <a:pt x="667" y="2013"/>
                  </a:cubicBezTo>
                  <a:cubicBezTo>
                    <a:pt x="667" y="1275"/>
                    <a:pt x="1286" y="668"/>
                    <a:pt x="2037" y="668"/>
                  </a:cubicBezTo>
                  <a:close/>
                  <a:moveTo>
                    <a:pt x="2037" y="1"/>
                  </a:moveTo>
                  <a:cubicBezTo>
                    <a:pt x="905" y="1"/>
                    <a:pt x="1" y="906"/>
                    <a:pt x="1" y="2013"/>
                  </a:cubicBezTo>
                  <a:cubicBezTo>
                    <a:pt x="1" y="3120"/>
                    <a:pt x="905" y="4013"/>
                    <a:pt x="2037" y="4013"/>
                  </a:cubicBezTo>
                  <a:cubicBezTo>
                    <a:pt x="3168" y="4013"/>
                    <a:pt x="4084" y="3120"/>
                    <a:pt x="4084" y="2013"/>
                  </a:cubicBezTo>
                  <a:cubicBezTo>
                    <a:pt x="4084" y="906"/>
                    <a:pt x="3168" y="1"/>
                    <a:pt x="2037"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0"/>
            <p:cNvSpPr/>
            <p:nvPr/>
          </p:nvSpPr>
          <p:spPr>
            <a:xfrm>
              <a:off x="5217900" y="2825475"/>
              <a:ext cx="33650" cy="31275"/>
            </a:xfrm>
            <a:custGeom>
              <a:avLst/>
              <a:gdLst/>
              <a:ahLst/>
              <a:cxnLst/>
              <a:rect l="l" t="t" r="r" b="b"/>
              <a:pathLst>
                <a:path w="1346" h="1251" extrusionOk="0">
                  <a:moveTo>
                    <a:pt x="346" y="1"/>
                  </a:moveTo>
                  <a:cubicBezTo>
                    <a:pt x="155" y="1"/>
                    <a:pt x="1" y="155"/>
                    <a:pt x="1" y="346"/>
                  </a:cubicBezTo>
                  <a:lnTo>
                    <a:pt x="1" y="894"/>
                  </a:lnTo>
                  <a:cubicBezTo>
                    <a:pt x="1" y="1096"/>
                    <a:pt x="155" y="1251"/>
                    <a:pt x="346" y="1251"/>
                  </a:cubicBezTo>
                  <a:lnTo>
                    <a:pt x="1001" y="1251"/>
                  </a:lnTo>
                  <a:cubicBezTo>
                    <a:pt x="1191" y="1251"/>
                    <a:pt x="1346" y="1096"/>
                    <a:pt x="1346" y="894"/>
                  </a:cubicBezTo>
                  <a:lnTo>
                    <a:pt x="1346" y="346"/>
                  </a:lnTo>
                  <a:cubicBezTo>
                    <a:pt x="1346" y="155"/>
                    <a:pt x="1191" y="1"/>
                    <a:pt x="1001"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0"/>
            <p:cNvSpPr/>
            <p:nvPr/>
          </p:nvSpPr>
          <p:spPr>
            <a:xfrm>
              <a:off x="5217900" y="3165400"/>
              <a:ext cx="33650" cy="30975"/>
            </a:xfrm>
            <a:custGeom>
              <a:avLst/>
              <a:gdLst/>
              <a:ahLst/>
              <a:cxnLst/>
              <a:rect l="l" t="t" r="r" b="b"/>
              <a:pathLst>
                <a:path w="1346" h="1239" extrusionOk="0">
                  <a:moveTo>
                    <a:pt x="346" y="0"/>
                  </a:moveTo>
                  <a:cubicBezTo>
                    <a:pt x="155" y="0"/>
                    <a:pt x="1" y="155"/>
                    <a:pt x="1" y="346"/>
                  </a:cubicBezTo>
                  <a:lnTo>
                    <a:pt x="1" y="893"/>
                  </a:lnTo>
                  <a:cubicBezTo>
                    <a:pt x="1" y="1084"/>
                    <a:pt x="155" y="1239"/>
                    <a:pt x="346" y="1239"/>
                  </a:cubicBezTo>
                  <a:lnTo>
                    <a:pt x="1001" y="1239"/>
                  </a:lnTo>
                  <a:cubicBezTo>
                    <a:pt x="1191" y="1239"/>
                    <a:pt x="1346" y="1084"/>
                    <a:pt x="1346" y="893"/>
                  </a:cubicBezTo>
                  <a:lnTo>
                    <a:pt x="1346" y="346"/>
                  </a:lnTo>
                  <a:cubicBezTo>
                    <a:pt x="1346" y="155"/>
                    <a:pt x="1191" y="0"/>
                    <a:pt x="1001"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0"/>
            <p:cNvSpPr/>
            <p:nvPr/>
          </p:nvSpPr>
          <p:spPr>
            <a:xfrm>
              <a:off x="5392025" y="2994550"/>
              <a:ext cx="31575" cy="33050"/>
            </a:xfrm>
            <a:custGeom>
              <a:avLst/>
              <a:gdLst/>
              <a:ahLst/>
              <a:cxnLst/>
              <a:rect l="l" t="t" r="r" b="b"/>
              <a:pathLst>
                <a:path w="1263" h="1322" extrusionOk="0">
                  <a:moveTo>
                    <a:pt x="346" y="0"/>
                  </a:moveTo>
                  <a:cubicBezTo>
                    <a:pt x="156" y="0"/>
                    <a:pt x="1" y="155"/>
                    <a:pt x="1" y="346"/>
                  </a:cubicBezTo>
                  <a:lnTo>
                    <a:pt x="1" y="965"/>
                  </a:lnTo>
                  <a:cubicBezTo>
                    <a:pt x="1" y="1167"/>
                    <a:pt x="156" y="1322"/>
                    <a:pt x="346" y="1322"/>
                  </a:cubicBezTo>
                  <a:lnTo>
                    <a:pt x="918" y="1322"/>
                  </a:lnTo>
                  <a:cubicBezTo>
                    <a:pt x="1108" y="1322"/>
                    <a:pt x="1263" y="1167"/>
                    <a:pt x="1263" y="965"/>
                  </a:cubicBezTo>
                  <a:lnTo>
                    <a:pt x="1263" y="346"/>
                  </a:lnTo>
                  <a:cubicBezTo>
                    <a:pt x="1263" y="155"/>
                    <a:pt x="1108" y="0"/>
                    <a:pt x="918"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0"/>
            <p:cNvSpPr/>
            <p:nvPr/>
          </p:nvSpPr>
          <p:spPr>
            <a:xfrm>
              <a:off x="5045850" y="2994550"/>
              <a:ext cx="31875" cy="33050"/>
            </a:xfrm>
            <a:custGeom>
              <a:avLst/>
              <a:gdLst/>
              <a:ahLst/>
              <a:cxnLst/>
              <a:rect l="l" t="t" r="r" b="b"/>
              <a:pathLst>
                <a:path w="1275" h="1322" extrusionOk="0">
                  <a:moveTo>
                    <a:pt x="358" y="0"/>
                  </a:moveTo>
                  <a:cubicBezTo>
                    <a:pt x="156" y="0"/>
                    <a:pt x="1" y="155"/>
                    <a:pt x="1" y="346"/>
                  </a:cubicBezTo>
                  <a:lnTo>
                    <a:pt x="1" y="965"/>
                  </a:lnTo>
                  <a:cubicBezTo>
                    <a:pt x="1" y="1167"/>
                    <a:pt x="156" y="1322"/>
                    <a:pt x="358" y="1322"/>
                  </a:cubicBezTo>
                  <a:lnTo>
                    <a:pt x="918" y="1322"/>
                  </a:lnTo>
                  <a:cubicBezTo>
                    <a:pt x="1120" y="1322"/>
                    <a:pt x="1275" y="1167"/>
                    <a:pt x="1275" y="965"/>
                  </a:cubicBezTo>
                  <a:lnTo>
                    <a:pt x="1275" y="346"/>
                  </a:lnTo>
                  <a:cubicBezTo>
                    <a:pt x="1275" y="155"/>
                    <a:pt x="1120" y="0"/>
                    <a:pt x="918"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0"/>
            <p:cNvSpPr/>
            <p:nvPr/>
          </p:nvSpPr>
          <p:spPr>
            <a:xfrm>
              <a:off x="5336975" y="3112050"/>
              <a:ext cx="40200" cy="38275"/>
            </a:xfrm>
            <a:custGeom>
              <a:avLst/>
              <a:gdLst/>
              <a:ahLst/>
              <a:cxnLst/>
              <a:rect l="l" t="t" r="r" b="b"/>
              <a:pathLst>
                <a:path w="1608" h="1531" extrusionOk="0">
                  <a:moveTo>
                    <a:pt x="832" y="0"/>
                  </a:moveTo>
                  <a:cubicBezTo>
                    <a:pt x="744" y="0"/>
                    <a:pt x="655" y="33"/>
                    <a:pt x="583" y="99"/>
                  </a:cubicBezTo>
                  <a:lnTo>
                    <a:pt x="131" y="539"/>
                  </a:lnTo>
                  <a:cubicBezTo>
                    <a:pt x="0" y="682"/>
                    <a:pt x="0" y="896"/>
                    <a:pt x="131" y="1039"/>
                  </a:cubicBezTo>
                  <a:lnTo>
                    <a:pt x="536" y="1432"/>
                  </a:lnTo>
                  <a:cubicBezTo>
                    <a:pt x="601" y="1498"/>
                    <a:pt x="688" y="1530"/>
                    <a:pt x="775" y="1530"/>
                  </a:cubicBezTo>
                  <a:cubicBezTo>
                    <a:pt x="863" y="1530"/>
                    <a:pt x="953" y="1498"/>
                    <a:pt x="1024" y="1432"/>
                  </a:cubicBezTo>
                  <a:lnTo>
                    <a:pt x="1476" y="980"/>
                  </a:lnTo>
                  <a:cubicBezTo>
                    <a:pt x="1607" y="849"/>
                    <a:pt x="1607" y="622"/>
                    <a:pt x="1476" y="491"/>
                  </a:cubicBezTo>
                  <a:lnTo>
                    <a:pt x="1072" y="99"/>
                  </a:lnTo>
                  <a:cubicBezTo>
                    <a:pt x="1006" y="33"/>
                    <a:pt x="920" y="0"/>
                    <a:pt x="832"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0"/>
            <p:cNvSpPr/>
            <p:nvPr/>
          </p:nvSpPr>
          <p:spPr>
            <a:xfrm>
              <a:off x="5092300" y="2871625"/>
              <a:ext cx="40500" cy="38475"/>
            </a:xfrm>
            <a:custGeom>
              <a:avLst/>
              <a:gdLst/>
              <a:ahLst/>
              <a:cxnLst/>
              <a:rect l="l" t="t" r="r" b="b"/>
              <a:pathLst>
                <a:path w="1620" h="1539" extrusionOk="0">
                  <a:moveTo>
                    <a:pt x="834" y="0"/>
                  </a:moveTo>
                  <a:cubicBezTo>
                    <a:pt x="747" y="0"/>
                    <a:pt x="661" y="36"/>
                    <a:pt x="595" y="107"/>
                  </a:cubicBezTo>
                  <a:lnTo>
                    <a:pt x="131" y="548"/>
                  </a:lnTo>
                  <a:cubicBezTo>
                    <a:pt x="0" y="679"/>
                    <a:pt x="0" y="905"/>
                    <a:pt x="131" y="1048"/>
                  </a:cubicBezTo>
                  <a:lnTo>
                    <a:pt x="536" y="1441"/>
                  </a:lnTo>
                  <a:cubicBezTo>
                    <a:pt x="601" y="1506"/>
                    <a:pt x="691" y="1539"/>
                    <a:pt x="780" y="1539"/>
                  </a:cubicBezTo>
                  <a:cubicBezTo>
                    <a:pt x="869" y="1539"/>
                    <a:pt x="959" y="1506"/>
                    <a:pt x="1024" y="1441"/>
                  </a:cubicBezTo>
                  <a:lnTo>
                    <a:pt x="1477" y="988"/>
                  </a:lnTo>
                  <a:cubicBezTo>
                    <a:pt x="1619" y="857"/>
                    <a:pt x="1619" y="631"/>
                    <a:pt x="1477" y="500"/>
                  </a:cubicBezTo>
                  <a:lnTo>
                    <a:pt x="1072" y="107"/>
                  </a:lnTo>
                  <a:cubicBezTo>
                    <a:pt x="1006" y="36"/>
                    <a:pt x="920" y="0"/>
                    <a:pt x="834"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0"/>
            <p:cNvSpPr/>
            <p:nvPr/>
          </p:nvSpPr>
          <p:spPr>
            <a:xfrm>
              <a:off x="5092300" y="3112050"/>
              <a:ext cx="40500" cy="38275"/>
            </a:xfrm>
            <a:custGeom>
              <a:avLst/>
              <a:gdLst/>
              <a:ahLst/>
              <a:cxnLst/>
              <a:rect l="l" t="t" r="r" b="b"/>
              <a:pathLst>
                <a:path w="1620" h="1531" extrusionOk="0">
                  <a:moveTo>
                    <a:pt x="780" y="0"/>
                  </a:moveTo>
                  <a:cubicBezTo>
                    <a:pt x="691" y="0"/>
                    <a:pt x="601" y="33"/>
                    <a:pt x="536" y="99"/>
                  </a:cubicBezTo>
                  <a:lnTo>
                    <a:pt x="131" y="491"/>
                  </a:lnTo>
                  <a:cubicBezTo>
                    <a:pt x="0" y="622"/>
                    <a:pt x="0" y="849"/>
                    <a:pt x="131" y="980"/>
                  </a:cubicBezTo>
                  <a:lnTo>
                    <a:pt x="595" y="1432"/>
                  </a:lnTo>
                  <a:cubicBezTo>
                    <a:pt x="661" y="1498"/>
                    <a:pt x="747" y="1530"/>
                    <a:pt x="834" y="1530"/>
                  </a:cubicBezTo>
                  <a:cubicBezTo>
                    <a:pt x="920" y="1530"/>
                    <a:pt x="1006" y="1498"/>
                    <a:pt x="1072" y="1432"/>
                  </a:cubicBezTo>
                  <a:lnTo>
                    <a:pt x="1477" y="1039"/>
                  </a:lnTo>
                  <a:cubicBezTo>
                    <a:pt x="1619" y="896"/>
                    <a:pt x="1619" y="682"/>
                    <a:pt x="1477" y="539"/>
                  </a:cubicBezTo>
                  <a:lnTo>
                    <a:pt x="1024" y="99"/>
                  </a:lnTo>
                  <a:cubicBezTo>
                    <a:pt x="959" y="33"/>
                    <a:pt x="869" y="0"/>
                    <a:pt x="780"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0"/>
            <p:cNvSpPr/>
            <p:nvPr/>
          </p:nvSpPr>
          <p:spPr>
            <a:xfrm>
              <a:off x="5336975" y="2871625"/>
              <a:ext cx="40200" cy="38475"/>
            </a:xfrm>
            <a:custGeom>
              <a:avLst/>
              <a:gdLst/>
              <a:ahLst/>
              <a:cxnLst/>
              <a:rect l="l" t="t" r="r" b="b"/>
              <a:pathLst>
                <a:path w="1608" h="1539" extrusionOk="0">
                  <a:moveTo>
                    <a:pt x="775" y="0"/>
                  </a:moveTo>
                  <a:cubicBezTo>
                    <a:pt x="688" y="0"/>
                    <a:pt x="601" y="36"/>
                    <a:pt x="536" y="107"/>
                  </a:cubicBezTo>
                  <a:lnTo>
                    <a:pt x="131" y="500"/>
                  </a:lnTo>
                  <a:cubicBezTo>
                    <a:pt x="0" y="631"/>
                    <a:pt x="0" y="857"/>
                    <a:pt x="131" y="988"/>
                  </a:cubicBezTo>
                  <a:lnTo>
                    <a:pt x="583" y="1441"/>
                  </a:lnTo>
                  <a:cubicBezTo>
                    <a:pt x="655" y="1506"/>
                    <a:pt x="744" y="1539"/>
                    <a:pt x="832" y="1539"/>
                  </a:cubicBezTo>
                  <a:cubicBezTo>
                    <a:pt x="920" y="1539"/>
                    <a:pt x="1006" y="1506"/>
                    <a:pt x="1072" y="1441"/>
                  </a:cubicBezTo>
                  <a:lnTo>
                    <a:pt x="1476" y="1048"/>
                  </a:lnTo>
                  <a:cubicBezTo>
                    <a:pt x="1607" y="905"/>
                    <a:pt x="1607" y="679"/>
                    <a:pt x="1476" y="548"/>
                  </a:cubicBezTo>
                  <a:lnTo>
                    <a:pt x="1024" y="107"/>
                  </a:lnTo>
                  <a:cubicBezTo>
                    <a:pt x="953" y="36"/>
                    <a:pt x="863" y="0"/>
                    <a:pt x="775"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0"/>
            <p:cNvSpPr/>
            <p:nvPr/>
          </p:nvSpPr>
          <p:spPr>
            <a:xfrm>
              <a:off x="5053900" y="3053150"/>
              <a:ext cx="38725" cy="36975"/>
            </a:xfrm>
            <a:custGeom>
              <a:avLst/>
              <a:gdLst/>
              <a:ahLst/>
              <a:cxnLst/>
              <a:rect l="l" t="t" r="r" b="b"/>
              <a:pathLst>
                <a:path w="1549" h="1479" extrusionOk="0">
                  <a:moveTo>
                    <a:pt x="930" y="0"/>
                  </a:moveTo>
                  <a:cubicBezTo>
                    <a:pt x="886" y="0"/>
                    <a:pt x="841" y="8"/>
                    <a:pt x="798" y="26"/>
                  </a:cubicBezTo>
                  <a:lnTo>
                    <a:pt x="274" y="216"/>
                  </a:lnTo>
                  <a:cubicBezTo>
                    <a:pt x="84" y="288"/>
                    <a:pt x="0" y="490"/>
                    <a:pt x="72" y="669"/>
                  </a:cubicBezTo>
                  <a:lnTo>
                    <a:pt x="298" y="1252"/>
                  </a:lnTo>
                  <a:cubicBezTo>
                    <a:pt x="353" y="1390"/>
                    <a:pt x="479" y="1478"/>
                    <a:pt x="616" y="1478"/>
                  </a:cubicBezTo>
                  <a:cubicBezTo>
                    <a:pt x="657" y="1478"/>
                    <a:pt x="698" y="1471"/>
                    <a:pt x="738" y="1454"/>
                  </a:cubicBezTo>
                  <a:lnTo>
                    <a:pt x="1274" y="1252"/>
                  </a:lnTo>
                  <a:cubicBezTo>
                    <a:pt x="1453" y="1192"/>
                    <a:pt x="1548" y="990"/>
                    <a:pt x="1477" y="800"/>
                  </a:cubicBezTo>
                  <a:lnTo>
                    <a:pt x="1250" y="216"/>
                  </a:lnTo>
                  <a:cubicBezTo>
                    <a:pt x="1196" y="81"/>
                    <a:pt x="1067" y="0"/>
                    <a:pt x="930"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0"/>
            <p:cNvSpPr/>
            <p:nvPr/>
          </p:nvSpPr>
          <p:spPr>
            <a:xfrm>
              <a:off x="5376850" y="2931850"/>
              <a:ext cx="38725" cy="37000"/>
            </a:xfrm>
            <a:custGeom>
              <a:avLst/>
              <a:gdLst/>
              <a:ahLst/>
              <a:cxnLst/>
              <a:rect l="l" t="t" r="r" b="b"/>
              <a:pathLst>
                <a:path w="1549" h="1480" extrusionOk="0">
                  <a:moveTo>
                    <a:pt x="928" y="1"/>
                  </a:moveTo>
                  <a:cubicBezTo>
                    <a:pt x="888" y="1"/>
                    <a:pt x="849" y="7"/>
                    <a:pt x="810" y="20"/>
                  </a:cubicBezTo>
                  <a:lnTo>
                    <a:pt x="274" y="222"/>
                  </a:lnTo>
                  <a:cubicBezTo>
                    <a:pt x="96" y="294"/>
                    <a:pt x="1" y="496"/>
                    <a:pt x="72" y="675"/>
                  </a:cubicBezTo>
                  <a:lnTo>
                    <a:pt x="298" y="1258"/>
                  </a:lnTo>
                  <a:cubicBezTo>
                    <a:pt x="354" y="1398"/>
                    <a:pt x="491" y="1480"/>
                    <a:pt x="633" y="1480"/>
                  </a:cubicBezTo>
                  <a:cubicBezTo>
                    <a:pt x="672" y="1480"/>
                    <a:pt x="712" y="1473"/>
                    <a:pt x="751" y="1461"/>
                  </a:cubicBezTo>
                  <a:lnTo>
                    <a:pt x="1286" y="1258"/>
                  </a:lnTo>
                  <a:cubicBezTo>
                    <a:pt x="1465" y="1187"/>
                    <a:pt x="1548" y="984"/>
                    <a:pt x="1477" y="806"/>
                  </a:cubicBezTo>
                  <a:lnTo>
                    <a:pt x="1251" y="222"/>
                  </a:lnTo>
                  <a:cubicBezTo>
                    <a:pt x="1204" y="82"/>
                    <a:pt x="1070" y="1"/>
                    <a:pt x="928"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0"/>
            <p:cNvSpPr/>
            <p:nvPr/>
          </p:nvSpPr>
          <p:spPr>
            <a:xfrm>
              <a:off x="5055675" y="2926650"/>
              <a:ext cx="39025" cy="37300"/>
            </a:xfrm>
            <a:custGeom>
              <a:avLst/>
              <a:gdLst/>
              <a:ahLst/>
              <a:cxnLst/>
              <a:rect l="l" t="t" r="r" b="b"/>
              <a:pathLst>
                <a:path w="1561" h="1492" extrusionOk="0">
                  <a:moveTo>
                    <a:pt x="644" y="0"/>
                  </a:moveTo>
                  <a:cubicBezTo>
                    <a:pt x="510" y="0"/>
                    <a:pt x="385" y="81"/>
                    <a:pt x="322" y="216"/>
                  </a:cubicBezTo>
                  <a:lnTo>
                    <a:pt x="84" y="788"/>
                  </a:lnTo>
                  <a:cubicBezTo>
                    <a:pt x="1" y="966"/>
                    <a:pt x="84" y="1169"/>
                    <a:pt x="263" y="1240"/>
                  </a:cubicBezTo>
                  <a:lnTo>
                    <a:pt x="786" y="1466"/>
                  </a:lnTo>
                  <a:cubicBezTo>
                    <a:pt x="830" y="1483"/>
                    <a:pt x="874" y="1492"/>
                    <a:pt x="918" y="1492"/>
                  </a:cubicBezTo>
                  <a:cubicBezTo>
                    <a:pt x="1055" y="1492"/>
                    <a:pt x="1185" y="1411"/>
                    <a:pt x="1239" y="1276"/>
                  </a:cubicBezTo>
                  <a:lnTo>
                    <a:pt x="1489" y="704"/>
                  </a:lnTo>
                  <a:cubicBezTo>
                    <a:pt x="1560" y="526"/>
                    <a:pt x="1477" y="311"/>
                    <a:pt x="1298" y="240"/>
                  </a:cubicBezTo>
                  <a:lnTo>
                    <a:pt x="775" y="26"/>
                  </a:lnTo>
                  <a:cubicBezTo>
                    <a:pt x="731" y="8"/>
                    <a:pt x="687" y="0"/>
                    <a:pt x="644"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0"/>
            <p:cNvSpPr/>
            <p:nvPr/>
          </p:nvSpPr>
          <p:spPr>
            <a:xfrm>
              <a:off x="5374775" y="3058200"/>
              <a:ext cx="39000" cy="37075"/>
            </a:xfrm>
            <a:custGeom>
              <a:avLst/>
              <a:gdLst/>
              <a:ahLst/>
              <a:cxnLst/>
              <a:rect l="l" t="t" r="r" b="b"/>
              <a:pathLst>
                <a:path w="1560" h="1483" extrusionOk="0">
                  <a:moveTo>
                    <a:pt x="641" y="0"/>
                  </a:moveTo>
                  <a:cubicBezTo>
                    <a:pt x="504" y="0"/>
                    <a:pt x="376" y="79"/>
                    <a:pt x="322" y="205"/>
                  </a:cubicBezTo>
                  <a:lnTo>
                    <a:pt x="72" y="788"/>
                  </a:lnTo>
                  <a:cubicBezTo>
                    <a:pt x="0" y="967"/>
                    <a:pt x="84" y="1169"/>
                    <a:pt x="262" y="1240"/>
                  </a:cubicBezTo>
                  <a:lnTo>
                    <a:pt x="786" y="1455"/>
                  </a:lnTo>
                  <a:cubicBezTo>
                    <a:pt x="832" y="1473"/>
                    <a:pt x="880" y="1482"/>
                    <a:pt x="926" y="1482"/>
                  </a:cubicBezTo>
                  <a:cubicBezTo>
                    <a:pt x="1060" y="1482"/>
                    <a:pt x="1185" y="1409"/>
                    <a:pt x="1238" y="1276"/>
                  </a:cubicBezTo>
                  <a:lnTo>
                    <a:pt x="1488" y="693"/>
                  </a:lnTo>
                  <a:cubicBezTo>
                    <a:pt x="1560" y="514"/>
                    <a:pt x="1477" y="312"/>
                    <a:pt x="1298" y="240"/>
                  </a:cubicBezTo>
                  <a:lnTo>
                    <a:pt x="774" y="26"/>
                  </a:lnTo>
                  <a:cubicBezTo>
                    <a:pt x="730" y="9"/>
                    <a:pt x="685" y="0"/>
                    <a:pt x="641"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0"/>
            <p:cNvSpPr/>
            <p:nvPr/>
          </p:nvSpPr>
          <p:spPr>
            <a:xfrm>
              <a:off x="5148250" y="2836150"/>
              <a:ext cx="40200" cy="36125"/>
            </a:xfrm>
            <a:custGeom>
              <a:avLst/>
              <a:gdLst/>
              <a:ahLst/>
              <a:cxnLst/>
              <a:rect l="l" t="t" r="r" b="b"/>
              <a:pathLst>
                <a:path w="1608" h="1445" extrusionOk="0">
                  <a:moveTo>
                    <a:pt x="991" y="0"/>
                  </a:moveTo>
                  <a:cubicBezTo>
                    <a:pt x="947" y="0"/>
                    <a:pt x="901" y="9"/>
                    <a:pt x="858" y="26"/>
                  </a:cubicBezTo>
                  <a:lnTo>
                    <a:pt x="262" y="264"/>
                  </a:lnTo>
                  <a:cubicBezTo>
                    <a:pt x="84" y="336"/>
                    <a:pt x="1" y="550"/>
                    <a:pt x="72" y="717"/>
                  </a:cubicBezTo>
                  <a:lnTo>
                    <a:pt x="286" y="1229"/>
                  </a:lnTo>
                  <a:cubicBezTo>
                    <a:pt x="349" y="1364"/>
                    <a:pt x="481" y="1445"/>
                    <a:pt x="614" y="1445"/>
                  </a:cubicBezTo>
                  <a:cubicBezTo>
                    <a:pt x="656" y="1445"/>
                    <a:pt x="698" y="1436"/>
                    <a:pt x="739" y="1419"/>
                  </a:cubicBezTo>
                  <a:lnTo>
                    <a:pt x="1346" y="1169"/>
                  </a:lnTo>
                  <a:cubicBezTo>
                    <a:pt x="1525" y="1098"/>
                    <a:pt x="1608" y="895"/>
                    <a:pt x="1525" y="717"/>
                  </a:cubicBezTo>
                  <a:lnTo>
                    <a:pt x="1310" y="205"/>
                  </a:lnTo>
                  <a:cubicBezTo>
                    <a:pt x="1256" y="79"/>
                    <a:pt x="1128" y="0"/>
                    <a:pt x="991"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0"/>
            <p:cNvSpPr/>
            <p:nvPr/>
          </p:nvSpPr>
          <p:spPr>
            <a:xfrm>
              <a:off x="5281300" y="3149875"/>
              <a:ext cx="39925" cy="36125"/>
            </a:xfrm>
            <a:custGeom>
              <a:avLst/>
              <a:gdLst/>
              <a:ahLst/>
              <a:cxnLst/>
              <a:rect l="l" t="t" r="r" b="b"/>
              <a:pathLst>
                <a:path w="1597" h="1445" extrusionOk="0">
                  <a:moveTo>
                    <a:pt x="989" y="0"/>
                  </a:moveTo>
                  <a:cubicBezTo>
                    <a:pt x="946" y="0"/>
                    <a:pt x="902" y="9"/>
                    <a:pt x="858" y="26"/>
                  </a:cubicBezTo>
                  <a:lnTo>
                    <a:pt x="263" y="264"/>
                  </a:lnTo>
                  <a:cubicBezTo>
                    <a:pt x="84" y="336"/>
                    <a:pt x="1" y="550"/>
                    <a:pt x="72" y="717"/>
                  </a:cubicBezTo>
                  <a:lnTo>
                    <a:pt x="286" y="1229"/>
                  </a:lnTo>
                  <a:cubicBezTo>
                    <a:pt x="340" y="1364"/>
                    <a:pt x="470" y="1445"/>
                    <a:pt x="607" y="1445"/>
                  </a:cubicBezTo>
                  <a:cubicBezTo>
                    <a:pt x="651" y="1445"/>
                    <a:pt x="696" y="1437"/>
                    <a:pt x="739" y="1419"/>
                  </a:cubicBezTo>
                  <a:lnTo>
                    <a:pt x="1334" y="1169"/>
                  </a:lnTo>
                  <a:cubicBezTo>
                    <a:pt x="1513" y="1098"/>
                    <a:pt x="1596" y="895"/>
                    <a:pt x="1525" y="717"/>
                  </a:cubicBezTo>
                  <a:lnTo>
                    <a:pt x="1310" y="205"/>
                  </a:lnTo>
                  <a:cubicBezTo>
                    <a:pt x="1247" y="79"/>
                    <a:pt x="1123" y="0"/>
                    <a:pt x="989"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0"/>
            <p:cNvSpPr/>
            <p:nvPr/>
          </p:nvSpPr>
          <p:spPr>
            <a:xfrm>
              <a:off x="5284575" y="2837450"/>
              <a:ext cx="40200" cy="36350"/>
            </a:xfrm>
            <a:custGeom>
              <a:avLst/>
              <a:gdLst/>
              <a:ahLst/>
              <a:cxnLst/>
              <a:rect l="l" t="t" r="r" b="b"/>
              <a:pathLst>
                <a:path w="1608" h="1454" extrusionOk="0">
                  <a:moveTo>
                    <a:pt x="617" y="1"/>
                  </a:moveTo>
                  <a:cubicBezTo>
                    <a:pt x="485" y="1"/>
                    <a:pt x="362" y="78"/>
                    <a:pt x="310" y="200"/>
                  </a:cubicBezTo>
                  <a:lnTo>
                    <a:pt x="84" y="712"/>
                  </a:lnTo>
                  <a:cubicBezTo>
                    <a:pt x="1" y="879"/>
                    <a:pt x="84" y="1093"/>
                    <a:pt x="263" y="1165"/>
                  </a:cubicBezTo>
                  <a:lnTo>
                    <a:pt x="846" y="1427"/>
                  </a:lnTo>
                  <a:cubicBezTo>
                    <a:pt x="892" y="1445"/>
                    <a:pt x="940" y="1454"/>
                    <a:pt x="986" y="1454"/>
                  </a:cubicBezTo>
                  <a:cubicBezTo>
                    <a:pt x="1120" y="1454"/>
                    <a:pt x="1245" y="1380"/>
                    <a:pt x="1298" y="1248"/>
                  </a:cubicBezTo>
                  <a:lnTo>
                    <a:pt x="1525" y="748"/>
                  </a:lnTo>
                  <a:cubicBezTo>
                    <a:pt x="1608" y="569"/>
                    <a:pt x="1525" y="367"/>
                    <a:pt x="1358" y="284"/>
                  </a:cubicBezTo>
                  <a:lnTo>
                    <a:pt x="763" y="34"/>
                  </a:lnTo>
                  <a:cubicBezTo>
                    <a:pt x="715" y="11"/>
                    <a:pt x="665" y="1"/>
                    <a:pt x="617"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0"/>
            <p:cNvSpPr/>
            <p:nvPr/>
          </p:nvSpPr>
          <p:spPr>
            <a:xfrm>
              <a:off x="5144675" y="3148200"/>
              <a:ext cx="40200" cy="36375"/>
            </a:xfrm>
            <a:custGeom>
              <a:avLst/>
              <a:gdLst/>
              <a:ahLst/>
              <a:cxnLst/>
              <a:rect l="l" t="t" r="r" b="b"/>
              <a:pathLst>
                <a:path w="1608" h="1455" extrusionOk="0">
                  <a:moveTo>
                    <a:pt x="617" y="1"/>
                  </a:moveTo>
                  <a:cubicBezTo>
                    <a:pt x="485" y="1"/>
                    <a:pt x="362" y="78"/>
                    <a:pt x="310" y="200"/>
                  </a:cubicBezTo>
                  <a:lnTo>
                    <a:pt x="84" y="712"/>
                  </a:lnTo>
                  <a:cubicBezTo>
                    <a:pt x="1" y="879"/>
                    <a:pt x="84" y="1093"/>
                    <a:pt x="263" y="1165"/>
                  </a:cubicBezTo>
                  <a:lnTo>
                    <a:pt x="846" y="1427"/>
                  </a:lnTo>
                  <a:cubicBezTo>
                    <a:pt x="892" y="1445"/>
                    <a:pt x="940" y="1454"/>
                    <a:pt x="987" y="1454"/>
                  </a:cubicBezTo>
                  <a:cubicBezTo>
                    <a:pt x="1121" y="1454"/>
                    <a:pt x="1249" y="1381"/>
                    <a:pt x="1310" y="1248"/>
                  </a:cubicBezTo>
                  <a:lnTo>
                    <a:pt x="1537" y="748"/>
                  </a:lnTo>
                  <a:cubicBezTo>
                    <a:pt x="1608" y="569"/>
                    <a:pt x="1525" y="367"/>
                    <a:pt x="1358" y="284"/>
                  </a:cubicBezTo>
                  <a:lnTo>
                    <a:pt x="763" y="34"/>
                  </a:lnTo>
                  <a:cubicBezTo>
                    <a:pt x="715" y="11"/>
                    <a:pt x="665" y="1"/>
                    <a:pt x="617"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0"/>
            <p:cNvSpPr/>
            <p:nvPr/>
          </p:nvSpPr>
          <p:spPr>
            <a:xfrm>
              <a:off x="5228025" y="2864775"/>
              <a:ext cx="17575" cy="103300"/>
            </a:xfrm>
            <a:custGeom>
              <a:avLst/>
              <a:gdLst/>
              <a:ahLst/>
              <a:cxnLst/>
              <a:rect l="l" t="t" r="r" b="b"/>
              <a:pathLst>
                <a:path w="703" h="4132" extrusionOk="0">
                  <a:moveTo>
                    <a:pt x="0" y="0"/>
                  </a:moveTo>
                  <a:lnTo>
                    <a:pt x="0" y="4132"/>
                  </a:lnTo>
                  <a:lnTo>
                    <a:pt x="703" y="4132"/>
                  </a:lnTo>
                  <a:lnTo>
                    <a:pt x="703" y="0"/>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0"/>
            <p:cNvSpPr/>
            <p:nvPr/>
          </p:nvSpPr>
          <p:spPr>
            <a:xfrm>
              <a:off x="5099425" y="3015375"/>
              <a:ext cx="100050" cy="66100"/>
            </a:xfrm>
            <a:custGeom>
              <a:avLst/>
              <a:gdLst/>
              <a:ahLst/>
              <a:cxnLst/>
              <a:rect l="l" t="t" r="r" b="b"/>
              <a:pathLst>
                <a:path w="4002" h="2644" extrusionOk="0">
                  <a:moveTo>
                    <a:pt x="3644" y="1"/>
                  </a:moveTo>
                  <a:lnTo>
                    <a:pt x="1" y="2049"/>
                  </a:lnTo>
                  <a:lnTo>
                    <a:pt x="346" y="2644"/>
                  </a:lnTo>
                  <a:lnTo>
                    <a:pt x="4001" y="596"/>
                  </a:lnTo>
                  <a:lnTo>
                    <a:pt x="3644" y="1"/>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0"/>
            <p:cNvSpPr/>
            <p:nvPr/>
          </p:nvSpPr>
          <p:spPr>
            <a:xfrm>
              <a:off x="5268800" y="3013900"/>
              <a:ext cx="99750" cy="66100"/>
            </a:xfrm>
            <a:custGeom>
              <a:avLst/>
              <a:gdLst/>
              <a:ahLst/>
              <a:cxnLst/>
              <a:rect l="l" t="t" r="r" b="b"/>
              <a:pathLst>
                <a:path w="3990" h="2644" extrusionOk="0">
                  <a:moveTo>
                    <a:pt x="346" y="0"/>
                  </a:moveTo>
                  <a:lnTo>
                    <a:pt x="1" y="596"/>
                  </a:lnTo>
                  <a:lnTo>
                    <a:pt x="3644" y="2643"/>
                  </a:lnTo>
                  <a:lnTo>
                    <a:pt x="3989" y="2048"/>
                  </a:lnTo>
                  <a:lnTo>
                    <a:pt x="346" y="0"/>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0"/>
            <p:cNvSpPr/>
            <p:nvPr/>
          </p:nvSpPr>
          <p:spPr>
            <a:xfrm>
              <a:off x="5395600" y="3208725"/>
              <a:ext cx="471525" cy="470275"/>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0"/>
            <p:cNvSpPr/>
            <p:nvPr/>
          </p:nvSpPr>
          <p:spPr>
            <a:xfrm>
              <a:off x="5687000" y="4918300"/>
              <a:ext cx="70875" cy="804275"/>
            </a:xfrm>
            <a:custGeom>
              <a:avLst/>
              <a:gdLst/>
              <a:ahLst/>
              <a:cxnLst/>
              <a:rect l="l" t="t" r="r" b="b"/>
              <a:pathLst>
                <a:path w="2835" h="32171" extrusionOk="0">
                  <a:moveTo>
                    <a:pt x="1" y="0"/>
                  </a:moveTo>
                  <a:lnTo>
                    <a:pt x="1" y="32171"/>
                  </a:lnTo>
                  <a:lnTo>
                    <a:pt x="2835" y="32171"/>
                  </a:lnTo>
                  <a:lnTo>
                    <a:pt x="2835"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0"/>
            <p:cNvSpPr/>
            <p:nvPr/>
          </p:nvSpPr>
          <p:spPr>
            <a:xfrm>
              <a:off x="4950300" y="4164025"/>
              <a:ext cx="70575" cy="467950"/>
            </a:xfrm>
            <a:custGeom>
              <a:avLst/>
              <a:gdLst/>
              <a:ahLst/>
              <a:cxnLst/>
              <a:rect l="l" t="t" r="r" b="b"/>
              <a:pathLst>
                <a:path w="2823" h="18718" extrusionOk="0">
                  <a:moveTo>
                    <a:pt x="1" y="1"/>
                  </a:moveTo>
                  <a:lnTo>
                    <a:pt x="1" y="18717"/>
                  </a:lnTo>
                  <a:lnTo>
                    <a:pt x="2823" y="18717"/>
                  </a:lnTo>
                  <a:lnTo>
                    <a:pt x="2823" y="1"/>
                  </a:ln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0"/>
            <p:cNvSpPr/>
            <p:nvPr/>
          </p:nvSpPr>
          <p:spPr>
            <a:xfrm>
              <a:off x="5234895" y="3998546"/>
              <a:ext cx="631649" cy="70850"/>
            </a:xfrm>
            <a:custGeom>
              <a:avLst/>
              <a:gdLst/>
              <a:ahLst/>
              <a:cxnLst/>
              <a:rect l="l" t="t" r="r" b="b"/>
              <a:pathLst>
                <a:path w="26635" h="2834" extrusionOk="0">
                  <a:moveTo>
                    <a:pt x="0" y="0"/>
                  </a:moveTo>
                  <a:lnTo>
                    <a:pt x="0" y="2834"/>
                  </a:lnTo>
                  <a:lnTo>
                    <a:pt x="26634" y="2834"/>
                  </a:lnTo>
                  <a:lnTo>
                    <a:pt x="26634"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0"/>
            <p:cNvSpPr/>
            <p:nvPr/>
          </p:nvSpPr>
          <p:spPr>
            <a:xfrm>
              <a:off x="5163453" y="4730175"/>
              <a:ext cx="459015" cy="70882"/>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0"/>
            <p:cNvSpPr/>
            <p:nvPr/>
          </p:nvSpPr>
          <p:spPr>
            <a:xfrm>
              <a:off x="5545025" y="4725425"/>
              <a:ext cx="218200" cy="288450"/>
            </a:xfrm>
            <a:custGeom>
              <a:avLst/>
              <a:gdLst/>
              <a:ahLst/>
              <a:cxnLst/>
              <a:rect l="l" t="t" r="r" b="b"/>
              <a:pathLst>
                <a:path w="8728" h="11538" extrusionOk="0">
                  <a:moveTo>
                    <a:pt x="1" y="0"/>
                  </a:moveTo>
                  <a:lnTo>
                    <a:pt x="1" y="3274"/>
                  </a:lnTo>
                  <a:lnTo>
                    <a:pt x="1275" y="3274"/>
                  </a:lnTo>
                  <a:cubicBezTo>
                    <a:pt x="5215" y="3274"/>
                    <a:pt x="5454" y="5001"/>
                    <a:pt x="5454" y="8954"/>
                  </a:cubicBezTo>
                  <a:lnTo>
                    <a:pt x="5454" y="11537"/>
                  </a:lnTo>
                  <a:lnTo>
                    <a:pt x="8728" y="11537"/>
                  </a:lnTo>
                  <a:lnTo>
                    <a:pt x="8728" y="8954"/>
                  </a:lnTo>
                  <a:cubicBezTo>
                    <a:pt x="8728" y="3191"/>
                    <a:pt x="7025" y="0"/>
                    <a:pt x="1275"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0"/>
            <p:cNvSpPr/>
            <p:nvPr/>
          </p:nvSpPr>
          <p:spPr>
            <a:xfrm>
              <a:off x="5525375" y="4690875"/>
              <a:ext cx="41100" cy="153625"/>
            </a:xfrm>
            <a:custGeom>
              <a:avLst/>
              <a:gdLst/>
              <a:ahLst/>
              <a:cxnLst/>
              <a:rect l="l" t="t" r="r" b="b"/>
              <a:pathLst>
                <a:path w="1644" h="6145" extrusionOk="0">
                  <a:moveTo>
                    <a:pt x="822" y="1"/>
                  </a:moveTo>
                  <a:cubicBezTo>
                    <a:pt x="358" y="1"/>
                    <a:pt x="1" y="370"/>
                    <a:pt x="1" y="822"/>
                  </a:cubicBezTo>
                  <a:lnTo>
                    <a:pt x="1" y="5335"/>
                  </a:lnTo>
                  <a:cubicBezTo>
                    <a:pt x="1" y="5787"/>
                    <a:pt x="358" y="6145"/>
                    <a:pt x="822" y="6145"/>
                  </a:cubicBezTo>
                  <a:cubicBezTo>
                    <a:pt x="1275" y="6145"/>
                    <a:pt x="1644" y="5787"/>
                    <a:pt x="1644" y="5335"/>
                  </a:cubicBezTo>
                  <a:lnTo>
                    <a:pt x="1644" y="822"/>
                  </a:lnTo>
                  <a:cubicBezTo>
                    <a:pt x="1644" y="370"/>
                    <a:pt x="1275" y="1"/>
                    <a:pt x="822"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0"/>
            <p:cNvSpPr/>
            <p:nvPr/>
          </p:nvSpPr>
          <p:spPr>
            <a:xfrm>
              <a:off x="5647725" y="4993300"/>
              <a:ext cx="153600" cy="41100"/>
            </a:xfrm>
            <a:custGeom>
              <a:avLst/>
              <a:gdLst/>
              <a:ahLst/>
              <a:cxnLst/>
              <a:rect l="l" t="t" r="r" b="b"/>
              <a:pathLst>
                <a:path w="6144" h="1644" extrusionOk="0">
                  <a:moveTo>
                    <a:pt x="822" y="1"/>
                  </a:moveTo>
                  <a:cubicBezTo>
                    <a:pt x="369" y="1"/>
                    <a:pt x="0" y="370"/>
                    <a:pt x="0" y="822"/>
                  </a:cubicBezTo>
                  <a:cubicBezTo>
                    <a:pt x="0" y="1275"/>
                    <a:pt x="369" y="1644"/>
                    <a:pt x="822" y="1644"/>
                  </a:cubicBezTo>
                  <a:lnTo>
                    <a:pt x="5322" y="1644"/>
                  </a:lnTo>
                  <a:cubicBezTo>
                    <a:pt x="5787" y="1644"/>
                    <a:pt x="6144" y="1275"/>
                    <a:pt x="6144" y="822"/>
                  </a:cubicBezTo>
                  <a:cubicBezTo>
                    <a:pt x="6144" y="370"/>
                    <a:pt x="5787" y="1"/>
                    <a:pt x="5322"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0"/>
            <p:cNvSpPr/>
            <p:nvPr/>
          </p:nvSpPr>
          <p:spPr>
            <a:xfrm>
              <a:off x="5568850" y="2746600"/>
              <a:ext cx="70850" cy="133375"/>
            </a:xfrm>
            <a:custGeom>
              <a:avLst/>
              <a:gdLst/>
              <a:ahLst/>
              <a:cxnLst/>
              <a:rect l="l" t="t" r="r" b="b"/>
              <a:pathLst>
                <a:path w="2834" h="5335" extrusionOk="0">
                  <a:moveTo>
                    <a:pt x="0" y="0"/>
                  </a:moveTo>
                  <a:lnTo>
                    <a:pt x="0" y="5334"/>
                  </a:lnTo>
                  <a:lnTo>
                    <a:pt x="2834" y="5334"/>
                  </a:lnTo>
                  <a:lnTo>
                    <a:pt x="2834"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0"/>
            <p:cNvSpPr/>
            <p:nvPr/>
          </p:nvSpPr>
          <p:spPr>
            <a:xfrm>
              <a:off x="5704275" y="2997225"/>
              <a:ext cx="162250" cy="70875"/>
            </a:xfrm>
            <a:custGeom>
              <a:avLst/>
              <a:gdLst/>
              <a:ahLst/>
              <a:cxnLst/>
              <a:rect l="l" t="t" r="r" b="b"/>
              <a:pathLst>
                <a:path w="6490" h="2835" extrusionOk="0">
                  <a:moveTo>
                    <a:pt x="0" y="0"/>
                  </a:moveTo>
                  <a:lnTo>
                    <a:pt x="0" y="2834"/>
                  </a:lnTo>
                  <a:lnTo>
                    <a:pt x="6489" y="2834"/>
                  </a:lnTo>
                  <a:lnTo>
                    <a:pt x="6489"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0"/>
            <p:cNvSpPr/>
            <p:nvPr/>
          </p:nvSpPr>
          <p:spPr>
            <a:xfrm>
              <a:off x="5563475" y="2784400"/>
              <a:ext cx="218200" cy="288450"/>
            </a:xfrm>
            <a:custGeom>
              <a:avLst/>
              <a:gdLst/>
              <a:ahLst/>
              <a:cxnLst/>
              <a:rect l="l" t="t" r="r" b="b"/>
              <a:pathLst>
                <a:path w="8728" h="11538" extrusionOk="0">
                  <a:moveTo>
                    <a:pt x="1" y="1"/>
                  </a:moveTo>
                  <a:lnTo>
                    <a:pt x="1" y="2584"/>
                  </a:lnTo>
                  <a:cubicBezTo>
                    <a:pt x="1" y="8335"/>
                    <a:pt x="1703" y="11538"/>
                    <a:pt x="7454" y="11538"/>
                  </a:cubicBezTo>
                  <a:lnTo>
                    <a:pt x="8728" y="11538"/>
                  </a:lnTo>
                  <a:lnTo>
                    <a:pt x="8728" y="8263"/>
                  </a:lnTo>
                  <a:lnTo>
                    <a:pt x="7454" y="8263"/>
                  </a:lnTo>
                  <a:cubicBezTo>
                    <a:pt x="3513" y="8263"/>
                    <a:pt x="3275" y="6537"/>
                    <a:pt x="3275" y="2584"/>
                  </a:cubicBezTo>
                  <a:lnTo>
                    <a:pt x="3275" y="1"/>
                  </a:lnTo>
                  <a:close/>
                </a:path>
              </a:pathLst>
            </a:custGeom>
            <a:solidFill>
              <a:srgbClr val="D76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0"/>
            <p:cNvSpPr/>
            <p:nvPr/>
          </p:nvSpPr>
          <p:spPr>
            <a:xfrm>
              <a:off x="5760525" y="2953475"/>
              <a:ext cx="40800" cy="153900"/>
            </a:xfrm>
            <a:custGeom>
              <a:avLst/>
              <a:gdLst/>
              <a:ahLst/>
              <a:cxnLst/>
              <a:rect l="l" t="t" r="r" b="b"/>
              <a:pathLst>
                <a:path w="1632" h="6156" extrusionOk="0">
                  <a:moveTo>
                    <a:pt x="810" y="0"/>
                  </a:moveTo>
                  <a:cubicBezTo>
                    <a:pt x="358" y="0"/>
                    <a:pt x="1" y="369"/>
                    <a:pt x="1" y="822"/>
                  </a:cubicBezTo>
                  <a:lnTo>
                    <a:pt x="1" y="5334"/>
                  </a:lnTo>
                  <a:cubicBezTo>
                    <a:pt x="1" y="5787"/>
                    <a:pt x="358" y="6156"/>
                    <a:pt x="810" y="6156"/>
                  </a:cubicBezTo>
                  <a:cubicBezTo>
                    <a:pt x="1275" y="6156"/>
                    <a:pt x="1632" y="5787"/>
                    <a:pt x="1632" y="5334"/>
                  </a:cubicBezTo>
                  <a:lnTo>
                    <a:pt x="1632" y="822"/>
                  </a:lnTo>
                  <a:cubicBezTo>
                    <a:pt x="1632" y="369"/>
                    <a:pt x="1275" y="0"/>
                    <a:pt x="810" y="0"/>
                  </a:cubicBezTo>
                  <a:close/>
                </a:path>
              </a:pathLst>
            </a:custGeom>
            <a:solidFill>
              <a:srgbClr val="D76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0"/>
            <p:cNvSpPr/>
            <p:nvPr/>
          </p:nvSpPr>
          <p:spPr>
            <a:xfrm>
              <a:off x="5525375" y="2763850"/>
              <a:ext cx="153625" cy="41125"/>
            </a:xfrm>
            <a:custGeom>
              <a:avLst/>
              <a:gdLst/>
              <a:ahLst/>
              <a:cxnLst/>
              <a:rect l="l" t="t" r="r" b="b"/>
              <a:pathLst>
                <a:path w="6145" h="1645" extrusionOk="0">
                  <a:moveTo>
                    <a:pt x="822" y="1"/>
                  </a:moveTo>
                  <a:cubicBezTo>
                    <a:pt x="358" y="1"/>
                    <a:pt x="1" y="370"/>
                    <a:pt x="1" y="823"/>
                  </a:cubicBezTo>
                  <a:cubicBezTo>
                    <a:pt x="1" y="1275"/>
                    <a:pt x="358" y="1644"/>
                    <a:pt x="822" y="1644"/>
                  </a:cubicBezTo>
                  <a:lnTo>
                    <a:pt x="5323" y="1644"/>
                  </a:lnTo>
                  <a:cubicBezTo>
                    <a:pt x="5775" y="1644"/>
                    <a:pt x="6144" y="1275"/>
                    <a:pt x="6144" y="823"/>
                  </a:cubicBezTo>
                  <a:cubicBezTo>
                    <a:pt x="6144" y="370"/>
                    <a:pt x="5775" y="1"/>
                    <a:pt x="5323" y="1"/>
                  </a:cubicBezTo>
                  <a:close/>
                </a:path>
              </a:pathLst>
            </a:custGeom>
            <a:solidFill>
              <a:srgbClr val="D76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0"/>
            <p:cNvSpPr/>
            <p:nvPr/>
          </p:nvSpPr>
          <p:spPr>
            <a:xfrm>
              <a:off x="4945250" y="4513475"/>
              <a:ext cx="218200" cy="288750"/>
            </a:xfrm>
            <a:custGeom>
              <a:avLst/>
              <a:gdLst/>
              <a:ahLst/>
              <a:cxnLst/>
              <a:rect l="l" t="t" r="r" b="b"/>
              <a:pathLst>
                <a:path w="8728" h="11550" extrusionOk="0">
                  <a:moveTo>
                    <a:pt x="0" y="1"/>
                  </a:moveTo>
                  <a:lnTo>
                    <a:pt x="0" y="2596"/>
                  </a:lnTo>
                  <a:cubicBezTo>
                    <a:pt x="0" y="8347"/>
                    <a:pt x="1703" y="11550"/>
                    <a:pt x="7454" y="11550"/>
                  </a:cubicBezTo>
                  <a:lnTo>
                    <a:pt x="8728" y="11550"/>
                  </a:lnTo>
                  <a:lnTo>
                    <a:pt x="8728" y="8276"/>
                  </a:lnTo>
                  <a:lnTo>
                    <a:pt x="7454" y="8276"/>
                  </a:lnTo>
                  <a:cubicBezTo>
                    <a:pt x="3513" y="8276"/>
                    <a:pt x="3275" y="6549"/>
                    <a:pt x="3275" y="2596"/>
                  </a:cubicBezTo>
                  <a:lnTo>
                    <a:pt x="3275"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0"/>
            <p:cNvSpPr/>
            <p:nvPr/>
          </p:nvSpPr>
          <p:spPr>
            <a:xfrm>
              <a:off x="5142300" y="4682850"/>
              <a:ext cx="40800" cy="153900"/>
            </a:xfrm>
            <a:custGeom>
              <a:avLst/>
              <a:gdLst/>
              <a:ahLst/>
              <a:cxnLst/>
              <a:rect l="l" t="t" r="r" b="b"/>
              <a:pathLst>
                <a:path w="1632" h="6156" extrusionOk="0">
                  <a:moveTo>
                    <a:pt x="810" y="0"/>
                  </a:moveTo>
                  <a:cubicBezTo>
                    <a:pt x="358" y="0"/>
                    <a:pt x="0" y="370"/>
                    <a:pt x="0" y="822"/>
                  </a:cubicBezTo>
                  <a:lnTo>
                    <a:pt x="0" y="5334"/>
                  </a:lnTo>
                  <a:cubicBezTo>
                    <a:pt x="0" y="5787"/>
                    <a:pt x="358" y="6156"/>
                    <a:pt x="810" y="6156"/>
                  </a:cubicBezTo>
                  <a:cubicBezTo>
                    <a:pt x="1274" y="6156"/>
                    <a:pt x="1632" y="5787"/>
                    <a:pt x="1632" y="5334"/>
                  </a:cubicBezTo>
                  <a:lnTo>
                    <a:pt x="1632" y="822"/>
                  </a:lnTo>
                  <a:cubicBezTo>
                    <a:pt x="1632" y="370"/>
                    <a:pt x="1274" y="0"/>
                    <a:pt x="810"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0"/>
            <p:cNvSpPr/>
            <p:nvPr/>
          </p:nvSpPr>
          <p:spPr>
            <a:xfrm>
              <a:off x="4907150" y="4492950"/>
              <a:ext cx="153625" cy="41100"/>
            </a:xfrm>
            <a:custGeom>
              <a:avLst/>
              <a:gdLst/>
              <a:ahLst/>
              <a:cxnLst/>
              <a:rect l="l" t="t" r="r" b="b"/>
              <a:pathLst>
                <a:path w="6145" h="1644" extrusionOk="0">
                  <a:moveTo>
                    <a:pt x="822" y="0"/>
                  </a:moveTo>
                  <a:cubicBezTo>
                    <a:pt x="358" y="0"/>
                    <a:pt x="0" y="369"/>
                    <a:pt x="0" y="822"/>
                  </a:cubicBezTo>
                  <a:cubicBezTo>
                    <a:pt x="0" y="1274"/>
                    <a:pt x="358" y="1643"/>
                    <a:pt x="822" y="1643"/>
                  </a:cubicBezTo>
                  <a:lnTo>
                    <a:pt x="5323" y="1643"/>
                  </a:lnTo>
                  <a:cubicBezTo>
                    <a:pt x="5382" y="1643"/>
                    <a:pt x="5442" y="1643"/>
                    <a:pt x="5489" y="1631"/>
                  </a:cubicBezTo>
                  <a:cubicBezTo>
                    <a:pt x="5858" y="1560"/>
                    <a:pt x="6144" y="1227"/>
                    <a:pt x="6144" y="822"/>
                  </a:cubicBezTo>
                  <a:cubicBezTo>
                    <a:pt x="6144" y="369"/>
                    <a:pt x="5775" y="0"/>
                    <a:pt x="5323"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0"/>
            <p:cNvSpPr/>
            <p:nvPr/>
          </p:nvSpPr>
          <p:spPr>
            <a:xfrm>
              <a:off x="4946150" y="3994075"/>
              <a:ext cx="288750" cy="218500"/>
            </a:xfrm>
            <a:custGeom>
              <a:avLst/>
              <a:gdLst/>
              <a:ahLst/>
              <a:cxnLst/>
              <a:rect l="l" t="t" r="r" b="b"/>
              <a:pathLst>
                <a:path w="11550" h="8740" extrusionOk="0">
                  <a:moveTo>
                    <a:pt x="8954" y="0"/>
                  </a:moveTo>
                  <a:cubicBezTo>
                    <a:pt x="3203" y="0"/>
                    <a:pt x="0" y="1715"/>
                    <a:pt x="0" y="7466"/>
                  </a:cubicBezTo>
                  <a:lnTo>
                    <a:pt x="0" y="8740"/>
                  </a:lnTo>
                  <a:lnTo>
                    <a:pt x="3274" y="8740"/>
                  </a:lnTo>
                  <a:lnTo>
                    <a:pt x="3274" y="7466"/>
                  </a:lnTo>
                  <a:cubicBezTo>
                    <a:pt x="3274" y="3513"/>
                    <a:pt x="5001" y="3275"/>
                    <a:pt x="8954" y="3275"/>
                  </a:cubicBezTo>
                  <a:lnTo>
                    <a:pt x="11549" y="3275"/>
                  </a:lnTo>
                  <a:lnTo>
                    <a:pt x="11549"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0"/>
            <p:cNvSpPr/>
            <p:nvPr/>
          </p:nvSpPr>
          <p:spPr>
            <a:xfrm>
              <a:off x="4911625" y="4191125"/>
              <a:ext cx="153900" cy="41100"/>
            </a:xfrm>
            <a:custGeom>
              <a:avLst/>
              <a:gdLst/>
              <a:ahLst/>
              <a:cxnLst/>
              <a:rect l="l" t="t" r="r" b="b"/>
              <a:pathLst>
                <a:path w="6156" h="1644" extrusionOk="0">
                  <a:moveTo>
                    <a:pt x="822" y="0"/>
                  </a:moveTo>
                  <a:cubicBezTo>
                    <a:pt x="369" y="0"/>
                    <a:pt x="0" y="369"/>
                    <a:pt x="0" y="822"/>
                  </a:cubicBezTo>
                  <a:cubicBezTo>
                    <a:pt x="0" y="1274"/>
                    <a:pt x="369" y="1643"/>
                    <a:pt x="822" y="1643"/>
                  </a:cubicBezTo>
                  <a:lnTo>
                    <a:pt x="5334" y="1643"/>
                  </a:lnTo>
                  <a:cubicBezTo>
                    <a:pt x="5739" y="1643"/>
                    <a:pt x="6084" y="1346"/>
                    <a:pt x="6144" y="953"/>
                  </a:cubicBezTo>
                  <a:cubicBezTo>
                    <a:pt x="6144" y="905"/>
                    <a:pt x="6156" y="870"/>
                    <a:pt x="6156" y="822"/>
                  </a:cubicBezTo>
                  <a:cubicBezTo>
                    <a:pt x="6156" y="369"/>
                    <a:pt x="5786" y="0"/>
                    <a:pt x="5334"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0"/>
            <p:cNvSpPr/>
            <p:nvPr/>
          </p:nvSpPr>
          <p:spPr>
            <a:xfrm>
              <a:off x="5214325" y="3955975"/>
              <a:ext cx="41100" cy="153900"/>
            </a:xfrm>
            <a:custGeom>
              <a:avLst/>
              <a:gdLst/>
              <a:ahLst/>
              <a:cxnLst/>
              <a:rect l="l" t="t" r="r" b="b"/>
              <a:pathLst>
                <a:path w="1644" h="6156" extrusionOk="0">
                  <a:moveTo>
                    <a:pt x="822" y="0"/>
                  </a:moveTo>
                  <a:cubicBezTo>
                    <a:pt x="370" y="0"/>
                    <a:pt x="1" y="370"/>
                    <a:pt x="1" y="822"/>
                  </a:cubicBezTo>
                  <a:lnTo>
                    <a:pt x="1" y="5334"/>
                  </a:lnTo>
                  <a:cubicBezTo>
                    <a:pt x="1" y="5787"/>
                    <a:pt x="358" y="6156"/>
                    <a:pt x="822" y="6156"/>
                  </a:cubicBezTo>
                  <a:cubicBezTo>
                    <a:pt x="1275" y="6156"/>
                    <a:pt x="1644" y="5787"/>
                    <a:pt x="1644" y="5334"/>
                  </a:cubicBezTo>
                  <a:lnTo>
                    <a:pt x="1644" y="822"/>
                  </a:lnTo>
                  <a:cubicBezTo>
                    <a:pt x="1644" y="370"/>
                    <a:pt x="1275" y="0"/>
                    <a:pt x="822"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0"/>
            <p:cNvSpPr/>
            <p:nvPr/>
          </p:nvSpPr>
          <p:spPr>
            <a:xfrm>
              <a:off x="4950300" y="2746900"/>
              <a:ext cx="70575" cy="795950"/>
            </a:xfrm>
            <a:custGeom>
              <a:avLst/>
              <a:gdLst/>
              <a:ahLst/>
              <a:cxnLst/>
              <a:rect l="l" t="t" r="r" b="b"/>
              <a:pathLst>
                <a:path w="2823" h="31838" extrusionOk="0">
                  <a:moveTo>
                    <a:pt x="1" y="0"/>
                  </a:moveTo>
                  <a:lnTo>
                    <a:pt x="1" y="31838"/>
                  </a:lnTo>
                  <a:lnTo>
                    <a:pt x="2823" y="31838"/>
                  </a:lnTo>
                  <a:lnTo>
                    <a:pt x="2823"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0"/>
            <p:cNvSpPr/>
            <p:nvPr/>
          </p:nvSpPr>
          <p:spPr>
            <a:xfrm>
              <a:off x="5436375" y="2746900"/>
              <a:ext cx="70875" cy="2973900"/>
            </a:xfrm>
            <a:custGeom>
              <a:avLst/>
              <a:gdLst/>
              <a:ahLst/>
              <a:cxnLst/>
              <a:rect l="l" t="t" r="r" b="b"/>
              <a:pathLst>
                <a:path w="2835" h="118956" extrusionOk="0">
                  <a:moveTo>
                    <a:pt x="1" y="0"/>
                  </a:moveTo>
                  <a:lnTo>
                    <a:pt x="1" y="118955"/>
                  </a:lnTo>
                  <a:lnTo>
                    <a:pt x="2834" y="118955"/>
                  </a:lnTo>
                  <a:lnTo>
                    <a:pt x="2834"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0"/>
            <p:cNvSpPr/>
            <p:nvPr/>
          </p:nvSpPr>
          <p:spPr>
            <a:xfrm>
              <a:off x="5200650" y="3736300"/>
              <a:ext cx="665875" cy="70575"/>
            </a:xfrm>
            <a:custGeom>
              <a:avLst/>
              <a:gdLst/>
              <a:ahLst/>
              <a:cxnLst/>
              <a:rect l="l" t="t" r="r" b="b"/>
              <a:pathLst>
                <a:path w="26635" h="2823" extrusionOk="0">
                  <a:moveTo>
                    <a:pt x="0" y="1"/>
                  </a:moveTo>
                  <a:lnTo>
                    <a:pt x="0" y="2822"/>
                  </a:lnTo>
                  <a:lnTo>
                    <a:pt x="26634" y="2822"/>
                  </a:lnTo>
                  <a:lnTo>
                    <a:pt x="26634"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0"/>
            <p:cNvSpPr/>
            <p:nvPr/>
          </p:nvSpPr>
          <p:spPr>
            <a:xfrm>
              <a:off x="4944650" y="3445500"/>
              <a:ext cx="325675" cy="367025"/>
            </a:xfrm>
            <a:custGeom>
              <a:avLst/>
              <a:gdLst/>
              <a:ahLst/>
              <a:cxnLst/>
              <a:rect l="l" t="t" r="r" b="b"/>
              <a:pathLst>
                <a:path w="13027" h="14681" extrusionOk="0">
                  <a:moveTo>
                    <a:pt x="1" y="0"/>
                  </a:moveTo>
                  <a:lnTo>
                    <a:pt x="1" y="4239"/>
                  </a:lnTo>
                  <a:cubicBezTo>
                    <a:pt x="1" y="10001"/>
                    <a:pt x="4692" y="14681"/>
                    <a:pt x="10442" y="14681"/>
                  </a:cubicBezTo>
                  <a:lnTo>
                    <a:pt x="13026" y="14681"/>
                  </a:lnTo>
                  <a:lnTo>
                    <a:pt x="13026" y="11406"/>
                  </a:lnTo>
                  <a:lnTo>
                    <a:pt x="10442" y="11406"/>
                  </a:lnTo>
                  <a:cubicBezTo>
                    <a:pt x="6490" y="11406"/>
                    <a:pt x="3275" y="8192"/>
                    <a:pt x="3275" y="4239"/>
                  </a:cubicBezTo>
                  <a:lnTo>
                    <a:pt x="3275" y="0"/>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0"/>
            <p:cNvSpPr/>
            <p:nvPr/>
          </p:nvSpPr>
          <p:spPr>
            <a:xfrm>
              <a:off x="4910125" y="3425550"/>
              <a:ext cx="153925" cy="41100"/>
            </a:xfrm>
            <a:custGeom>
              <a:avLst/>
              <a:gdLst/>
              <a:ahLst/>
              <a:cxnLst/>
              <a:rect l="l" t="t" r="r" b="b"/>
              <a:pathLst>
                <a:path w="6157" h="1644" extrusionOk="0">
                  <a:moveTo>
                    <a:pt x="822" y="1"/>
                  </a:moveTo>
                  <a:cubicBezTo>
                    <a:pt x="370" y="1"/>
                    <a:pt x="1" y="370"/>
                    <a:pt x="1" y="822"/>
                  </a:cubicBezTo>
                  <a:cubicBezTo>
                    <a:pt x="1" y="1275"/>
                    <a:pt x="370" y="1644"/>
                    <a:pt x="822" y="1644"/>
                  </a:cubicBezTo>
                  <a:lnTo>
                    <a:pt x="5335" y="1644"/>
                  </a:lnTo>
                  <a:cubicBezTo>
                    <a:pt x="5787" y="1644"/>
                    <a:pt x="6156" y="1275"/>
                    <a:pt x="6156" y="822"/>
                  </a:cubicBezTo>
                  <a:cubicBezTo>
                    <a:pt x="6156" y="370"/>
                    <a:pt x="5787" y="1"/>
                    <a:pt x="5335"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0"/>
            <p:cNvSpPr/>
            <p:nvPr/>
          </p:nvSpPr>
          <p:spPr>
            <a:xfrm>
              <a:off x="5249750" y="3697025"/>
              <a:ext cx="41100" cy="153600"/>
            </a:xfrm>
            <a:custGeom>
              <a:avLst/>
              <a:gdLst/>
              <a:ahLst/>
              <a:cxnLst/>
              <a:rect l="l" t="t" r="r" b="b"/>
              <a:pathLst>
                <a:path w="1644" h="6144" extrusionOk="0">
                  <a:moveTo>
                    <a:pt x="822" y="0"/>
                  </a:moveTo>
                  <a:cubicBezTo>
                    <a:pt x="370" y="0"/>
                    <a:pt x="1" y="357"/>
                    <a:pt x="1" y="810"/>
                  </a:cubicBezTo>
                  <a:lnTo>
                    <a:pt x="1" y="5322"/>
                  </a:lnTo>
                  <a:cubicBezTo>
                    <a:pt x="1" y="5775"/>
                    <a:pt x="370" y="6144"/>
                    <a:pt x="822" y="6144"/>
                  </a:cubicBezTo>
                  <a:cubicBezTo>
                    <a:pt x="1286" y="6144"/>
                    <a:pt x="1644" y="5775"/>
                    <a:pt x="1644" y="5322"/>
                  </a:cubicBezTo>
                  <a:lnTo>
                    <a:pt x="1644" y="810"/>
                  </a:lnTo>
                  <a:cubicBezTo>
                    <a:pt x="1644" y="357"/>
                    <a:pt x="1286" y="0"/>
                    <a:pt x="822"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0"/>
            <p:cNvSpPr/>
            <p:nvPr/>
          </p:nvSpPr>
          <p:spPr>
            <a:xfrm>
              <a:off x="5430425" y="4173550"/>
              <a:ext cx="81875" cy="393825"/>
            </a:xfrm>
            <a:custGeom>
              <a:avLst/>
              <a:gdLst/>
              <a:ahLst/>
              <a:cxnLst/>
              <a:rect l="l" t="t" r="r" b="b"/>
              <a:pathLst>
                <a:path w="3275" h="15753" extrusionOk="0">
                  <a:moveTo>
                    <a:pt x="1" y="1"/>
                  </a:moveTo>
                  <a:lnTo>
                    <a:pt x="1" y="15753"/>
                  </a:lnTo>
                  <a:lnTo>
                    <a:pt x="3275" y="15753"/>
                  </a:lnTo>
                  <a:lnTo>
                    <a:pt x="3275" y="1"/>
                  </a:ln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0"/>
            <p:cNvSpPr/>
            <p:nvPr/>
          </p:nvSpPr>
          <p:spPr>
            <a:xfrm>
              <a:off x="5400075" y="4547425"/>
              <a:ext cx="142600" cy="36025"/>
            </a:xfrm>
            <a:custGeom>
              <a:avLst/>
              <a:gdLst/>
              <a:ahLst/>
              <a:cxnLst/>
              <a:rect l="l" t="t" r="r" b="b"/>
              <a:pathLst>
                <a:path w="5704" h="1441" extrusionOk="0">
                  <a:moveTo>
                    <a:pt x="726" y="0"/>
                  </a:moveTo>
                  <a:cubicBezTo>
                    <a:pt x="322" y="0"/>
                    <a:pt x="0" y="322"/>
                    <a:pt x="0" y="726"/>
                  </a:cubicBezTo>
                  <a:cubicBezTo>
                    <a:pt x="0" y="1119"/>
                    <a:pt x="322" y="1441"/>
                    <a:pt x="726" y="1441"/>
                  </a:cubicBezTo>
                  <a:lnTo>
                    <a:pt x="4989" y="1441"/>
                  </a:lnTo>
                  <a:cubicBezTo>
                    <a:pt x="5382" y="1441"/>
                    <a:pt x="5703" y="1119"/>
                    <a:pt x="5703" y="726"/>
                  </a:cubicBezTo>
                  <a:cubicBezTo>
                    <a:pt x="5703" y="322"/>
                    <a:pt x="5382" y="0"/>
                    <a:pt x="4989" y="0"/>
                  </a:cubicBez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0"/>
            <p:cNvSpPr/>
            <p:nvPr/>
          </p:nvSpPr>
          <p:spPr>
            <a:xfrm>
              <a:off x="5400075" y="4155400"/>
              <a:ext cx="142600" cy="36050"/>
            </a:xfrm>
            <a:custGeom>
              <a:avLst/>
              <a:gdLst/>
              <a:ahLst/>
              <a:cxnLst/>
              <a:rect l="l" t="t" r="r" b="b"/>
              <a:pathLst>
                <a:path w="5704" h="1442" extrusionOk="0">
                  <a:moveTo>
                    <a:pt x="726" y="1"/>
                  </a:moveTo>
                  <a:cubicBezTo>
                    <a:pt x="322" y="1"/>
                    <a:pt x="0" y="322"/>
                    <a:pt x="0" y="727"/>
                  </a:cubicBezTo>
                  <a:cubicBezTo>
                    <a:pt x="0" y="1120"/>
                    <a:pt x="322" y="1441"/>
                    <a:pt x="726" y="1441"/>
                  </a:cubicBezTo>
                  <a:lnTo>
                    <a:pt x="4989" y="1441"/>
                  </a:lnTo>
                  <a:cubicBezTo>
                    <a:pt x="5382" y="1441"/>
                    <a:pt x="5703" y="1120"/>
                    <a:pt x="5703" y="727"/>
                  </a:cubicBezTo>
                  <a:cubicBezTo>
                    <a:pt x="5703" y="322"/>
                    <a:pt x="5382" y="1"/>
                    <a:pt x="4989" y="1"/>
                  </a:cubicBez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0"/>
            <p:cNvSpPr/>
            <p:nvPr/>
          </p:nvSpPr>
          <p:spPr>
            <a:xfrm>
              <a:off x="5452150" y="4225650"/>
              <a:ext cx="299775" cy="299775"/>
            </a:xfrm>
            <a:custGeom>
              <a:avLst/>
              <a:gdLst/>
              <a:ahLst/>
              <a:cxnLst/>
              <a:rect l="l" t="t" r="r" b="b"/>
              <a:pathLst>
                <a:path w="11991" h="11991" extrusionOk="0">
                  <a:moveTo>
                    <a:pt x="5632" y="1286"/>
                  </a:moveTo>
                  <a:lnTo>
                    <a:pt x="5632" y="4441"/>
                  </a:lnTo>
                  <a:cubicBezTo>
                    <a:pt x="5466" y="4489"/>
                    <a:pt x="5311" y="4549"/>
                    <a:pt x="5168" y="4644"/>
                  </a:cubicBezTo>
                  <a:lnTo>
                    <a:pt x="2930" y="2406"/>
                  </a:lnTo>
                  <a:cubicBezTo>
                    <a:pt x="3025" y="2322"/>
                    <a:pt x="3120" y="2251"/>
                    <a:pt x="3215" y="2191"/>
                  </a:cubicBezTo>
                  <a:cubicBezTo>
                    <a:pt x="3239" y="2167"/>
                    <a:pt x="3275" y="2144"/>
                    <a:pt x="3299" y="2120"/>
                  </a:cubicBezTo>
                  <a:cubicBezTo>
                    <a:pt x="3418" y="2036"/>
                    <a:pt x="3537" y="1965"/>
                    <a:pt x="3656" y="1894"/>
                  </a:cubicBezTo>
                  <a:cubicBezTo>
                    <a:pt x="3692" y="1870"/>
                    <a:pt x="3739" y="1846"/>
                    <a:pt x="3775" y="1822"/>
                  </a:cubicBezTo>
                  <a:cubicBezTo>
                    <a:pt x="3811" y="1810"/>
                    <a:pt x="3847" y="1786"/>
                    <a:pt x="3882" y="1774"/>
                  </a:cubicBezTo>
                  <a:cubicBezTo>
                    <a:pt x="3942" y="1739"/>
                    <a:pt x="4013" y="1703"/>
                    <a:pt x="4085" y="1679"/>
                  </a:cubicBezTo>
                  <a:cubicBezTo>
                    <a:pt x="4156" y="1644"/>
                    <a:pt x="4228" y="1620"/>
                    <a:pt x="4299" y="1596"/>
                  </a:cubicBezTo>
                  <a:cubicBezTo>
                    <a:pt x="4311" y="1584"/>
                    <a:pt x="4323" y="1572"/>
                    <a:pt x="4347" y="1572"/>
                  </a:cubicBezTo>
                  <a:cubicBezTo>
                    <a:pt x="4358" y="1560"/>
                    <a:pt x="4382" y="1560"/>
                    <a:pt x="4394" y="1548"/>
                  </a:cubicBezTo>
                  <a:cubicBezTo>
                    <a:pt x="4454" y="1536"/>
                    <a:pt x="4501" y="1513"/>
                    <a:pt x="4561" y="1501"/>
                  </a:cubicBezTo>
                  <a:cubicBezTo>
                    <a:pt x="4573" y="1489"/>
                    <a:pt x="4573" y="1489"/>
                    <a:pt x="4585" y="1489"/>
                  </a:cubicBezTo>
                  <a:cubicBezTo>
                    <a:pt x="4644" y="1465"/>
                    <a:pt x="4704" y="1453"/>
                    <a:pt x="4763" y="1441"/>
                  </a:cubicBezTo>
                  <a:cubicBezTo>
                    <a:pt x="4799" y="1429"/>
                    <a:pt x="4823" y="1417"/>
                    <a:pt x="4859" y="1417"/>
                  </a:cubicBezTo>
                  <a:cubicBezTo>
                    <a:pt x="4894" y="1405"/>
                    <a:pt x="4918" y="1393"/>
                    <a:pt x="4954" y="1393"/>
                  </a:cubicBezTo>
                  <a:cubicBezTo>
                    <a:pt x="5013" y="1370"/>
                    <a:pt x="5073" y="1358"/>
                    <a:pt x="5132" y="1346"/>
                  </a:cubicBezTo>
                  <a:cubicBezTo>
                    <a:pt x="5263" y="1322"/>
                    <a:pt x="5394" y="1310"/>
                    <a:pt x="5525" y="1298"/>
                  </a:cubicBezTo>
                  <a:cubicBezTo>
                    <a:pt x="5561" y="1298"/>
                    <a:pt x="5597" y="1286"/>
                    <a:pt x="5632" y="1286"/>
                  </a:cubicBezTo>
                  <a:close/>
                  <a:moveTo>
                    <a:pt x="6371" y="1286"/>
                  </a:moveTo>
                  <a:cubicBezTo>
                    <a:pt x="6406" y="1286"/>
                    <a:pt x="6442" y="1298"/>
                    <a:pt x="6478" y="1298"/>
                  </a:cubicBezTo>
                  <a:cubicBezTo>
                    <a:pt x="6609" y="1310"/>
                    <a:pt x="6740" y="1322"/>
                    <a:pt x="6871" y="1346"/>
                  </a:cubicBezTo>
                  <a:cubicBezTo>
                    <a:pt x="6930" y="1358"/>
                    <a:pt x="6990" y="1370"/>
                    <a:pt x="7049" y="1393"/>
                  </a:cubicBezTo>
                  <a:cubicBezTo>
                    <a:pt x="7085" y="1393"/>
                    <a:pt x="7109" y="1405"/>
                    <a:pt x="7145" y="1417"/>
                  </a:cubicBezTo>
                  <a:cubicBezTo>
                    <a:pt x="7180" y="1417"/>
                    <a:pt x="7204" y="1429"/>
                    <a:pt x="7240" y="1441"/>
                  </a:cubicBezTo>
                  <a:cubicBezTo>
                    <a:pt x="7299" y="1453"/>
                    <a:pt x="7359" y="1465"/>
                    <a:pt x="7418" y="1489"/>
                  </a:cubicBezTo>
                  <a:cubicBezTo>
                    <a:pt x="7490" y="1513"/>
                    <a:pt x="7549" y="1536"/>
                    <a:pt x="7621" y="1560"/>
                  </a:cubicBezTo>
                  <a:cubicBezTo>
                    <a:pt x="7752" y="1608"/>
                    <a:pt x="7883" y="1655"/>
                    <a:pt x="8002" y="1715"/>
                  </a:cubicBezTo>
                  <a:cubicBezTo>
                    <a:pt x="8038" y="1739"/>
                    <a:pt x="8085" y="1751"/>
                    <a:pt x="8121" y="1774"/>
                  </a:cubicBezTo>
                  <a:cubicBezTo>
                    <a:pt x="8157" y="1786"/>
                    <a:pt x="8192" y="1810"/>
                    <a:pt x="8216" y="1822"/>
                  </a:cubicBezTo>
                  <a:cubicBezTo>
                    <a:pt x="8264" y="1846"/>
                    <a:pt x="8299" y="1870"/>
                    <a:pt x="8347" y="1894"/>
                  </a:cubicBezTo>
                  <a:cubicBezTo>
                    <a:pt x="8466" y="1965"/>
                    <a:pt x="8585" y="2036"/>
                    <a:pt x="8704" y="2120"/>
                  </a:cubicBezTo>
                  <a:cubicBezTo>
                    <a:pt x="8728" y="2144"/>
                    <a:pt x="8764" y="2167"/>
                    <a:pt x="8788" y="2191"/>
                  </a:cubicBezTo>
                  <a:cubicBezTo>
                    <a:pt x="8883" y="2251"/>
                    <a:pt x="8966" y="2322"/>
                    <a:pt x="9050" y="2394"/>
                  </a:cubicBezTo>
                  <a:cubicBezTo>
                    <a:pt x="9061" y="2394"/>
                    <a:pt x="9061" y="2394"/>
                    <a:pt x="9061" y="2406"/>
                  </a:cubicBezTo>
                  <a:lnTo>
                    <a:pt x="8776" y="2691"/>
                  </a:lnTo>
                  <a:lnTo>
                    <a:pt x="7109" y="4358"/>
                  </a:lnTo>
                  <a:lnTo>
                    <a:pt x="6835" y="4644"/>
                  </a:lnTo>
                  <a:cubicBezTo>
                    <a:pt x="6692" y="4549"/>
                    <a:pt x="6537" y="4489"/>
                    <a:pt x="6371" y="4441"/>
                  </a:cubicBezTo>
                  <a:lnTo>
                    <a:pt x="6371" y="1286"/>
                  </a:lnTo>
                  <a:close/>
                  <a:moveTo>
                    <a:pt x="2406" y="2929"/>
                  </a:moveTo>
                  <a:lnTo>
                    <a:pt x="4370" y="4882"/>
                  </a:lnTo>
                  <a:lnTo>
                    <a:pt x="4644" y="5168"/>
                  </a:lnTo>
                  <a:cubicBezTo>
                    <a:pt x="4501" y="5406"/>
                    <a:pt x="4406" y="5692"/>
                    <a:pt x="4406" y="5989"/>
                  </a:cubicBezTo>
                  <a:cubicBezTo>
                    <a:pt x="4406" y="6299"/>
                    <a:pt x="4501" y="6585"/>
                    <a:pt x="4644" y="6823"/>
                  </a:cubicBezTo>
                  <a:lnTo>
                    <a:pt x="4370" y="7108"/>
                  </a:lnTo>
                  <a:lnTo>
                    <a:pt x="2406" y="9061"/>
                  </a:lnTo>
                  <a:cubicBezTo>
                    <a:pt x="2382" y="9025"/>
                    <a:pt x="2346" y="8978"/>
                    <a:pt x="2323" y="8942"/>
                  </a:cubicBezTo>
                  <a:cubicBezTo>
                    <a:pt x="2251" y="8859"/>
                    <a:pt x="2180" y="8763"/>
                    <a:pt x="2120" y="8680"/>
                  </a:cubicBezTo>
                  <a:cubicBezTo>
                    <a:pt x="2001" y="8513"/>
                    <a:pt x="1894" y="8335"/>
                    <a:pt x="1811" y="8156"/>
                  </a:cubicBezTo>
                  <a:cubicBezTo>
                    <a:pt x="1787" y="8121"/>
                    <a:pt x="1763" y="8073"/>
                    <a:pt x="1739" y="8037"/>
                  </a:cubicBezTo>
                  <a:cubicBezTo>
                    <a:pt x="1739" y="8025"/>
                    <a:pt x="1727" y="8001"/>
                    <a:pt x="1727" y="7990"/>
                  </a:cubicBezTo>
                  <a:cubicBezTo>
                    <a:pt x="1680" y="7906"/>
                    <a:pt x="1644" y="7811"/>
                    <a:pt x="1608" y="7728"/>
                  </a:cubicBezTo>
                  <a:cubicBezTo>
                    <a:pt x="1584" y="7668"/>
                    <a:pt x="1572" y="7620"/>
                    <a:pt x="1549" y="7573"/>
                  </a:cubicBezTo>
                  <a:cubicBezTo>
                    <a:pt x="1537" y="7525"/>
                    <a:pt x="1513" y="7466"/>
                    <a:pt x="1501" y="7418"/>
                  </a:cubicBezTo>
                  <a:cubicBezTo>
                    <a:pt x="1489" y="7394"/>
                    <a:pt x="1477" y="7359"/>
                    <a:pt x="1477" y="7335"/>
                  </a:cubicBezTo>
                  <a:cubicBezTo>
                    <a:pt x="1453" y="7251"/>
                    <a:pt x="1430" y="7180"/>
                    <a:pt x="1418" y="7108"/>
                  </a:cubicBezTo>
                  <a:cubicBezTo>
                    <a:pt x="1406" y="7073"/>
                    <a:pt x="1394" y="7037"/>
                    <a:pt x="1382" y="6989"/>
                  </a:cubicBezTo>
                  <a:cubicBezTo>
                    <a:pt x="1382" y="6989"/>
                    <a:pt x="1382" y="6989"/>
                    <a:pt x="1382" y="6978"/>
                  </a:cubicBezTo>
                  <a:cubicBezTo>
                    <a:pt x="1370" y="6930"/>
                    <a:pt x="1358" y="6882"/>
                    <a:pt x="1358" y="6835"/>
                  </a:cubicBezTo>
                  <a:lnTo>
                    <a:pt x="1358" y="6823"/>
                  </a:lnTo>
                  <a:cubicBezTo>
                    <a:pt x="1346" y="6799"/>
                    <a:pt x="1346" y="6775"/>
                    <a:pt x="1346" y="6751"/>
                  </a:cubicBezTo>
                  <a:lnTo>
                    <a:pt x="1322" y="6656"/>
                  </a:lnTo>
                  <a:cubicBezTo>
                    <a:pt x="1322" y="6585"/>
                    <a:pt x="1310" y="6513"/>
                    <a:pt x="1299" y="6442"/>
                  </a:cubicBezTo>
                  <a:cubicBezTo>
                    <a:pt x="1299" y="6406"/>
                    <a:pt x="1299" y="6358"/>
                    <a:pt x="1287" y="6323"/>
                  </a:cubicBezTo>
                  <a:cubicBezTo>
                    <a:pt x="1287" y="6251"/>
                    <a:pt x="1287" y="6180"/>
                    <a:pt x="1287" y="6120"/>
                  </a:cubicBezTo>
                  <a:lnTo>
                    <a:pt x="1287" y="6085"/>
                  </a:lnTo>
                  <a:cubicBezTo>
                    <a:pt x="1275" y="6049"/>
                    <a:pt x="1275" y="6025"/>
                    <a:pt x="1275" y="5989"/>
                  </a:cubicBezTo>
                  <a:cubicBezTo>
                    <a:pt x="1275" y="5954"/>
                    <a:pt x="1275" y="5918"/>
                    <a:pt x="1287" y="5882"/>
                  </a:cubicBezTo>
                  <a:lnTo>
                    <a:pt x="1287" y="5870"/>
                  </a:lnTo>
                  <a:cubicBezTo>
                    <a:pt x="1287" y="5799"/>
                    <a:pt x="1287" y="5715"/>
                    <a:pt x="1299" y="5644"/>
                  </a:cubicBezTo>
                  <a:lnTo>
                    <a:pt x="1299" y="5632"/>
                  </a:lnTo>
                  <a:cubicBezTo>
                    <a:pt x="1299" y="5561"/>
                    <a:pt x="1310" y="5489"/>
                    <a:pt x="1310" y="5406"/>
                  </a:cubicBezTo>
                  <a:cubicBezTo>
                    <a:pt x="1322" y="5358"/>
                    <a:pt x="1334" y="5299"/>
                    <a:pt x="1346" y="5239"/>
                  </a:cubicBezTo>
                  <a:cubicBezTo>
                    <a:pt x="1346" y="5215"/>
                    <a:pt x="1346" y="5180"/>
                    <a:pt x="1358" y="5156"/>
                  </a:cubicBezTo>
                  <a:lnTo>
                    <a:pt x="1358" y="5132"/>
                  </a:lnTo>
                  <a:cubicBezTo>
                    <a:pt x="1370" y="5073"/>
                    <a:pt x="1382" y="5013"/>
                    <a:pt x="1394" y="4953"/>
                  </a:cubicBezTo>
                  <a:cubicBezTo>
                    <a:pt x="1394" y="4942"/>
                    <a:pt x="1406" y="4930"/>
                    <a:pt x="1406" y="4918"/>
                  </a:cubicBezTo>
                  <a:cubicBezTo>
                    <a:pt x="1418" y="4858"/>
                    <a:pt x="1430" y="4811"/>
                    <a:pt x="1441" y="4751"/>
                  </a:cubicBezTo>
                  <a:cubicBezTo>
                    <a:pt x="1441" y="4751"/>
                    <a:pt x="1453" y="4739"/>
                    <a:pt x="1453" y="4727"/>
                  </a:cubicBezTo>
                  <a:cubicBezTo>
                    <a:pt x="1465" y="4668"/>
                    <a:pt x="1489" y="4596"/>
                    <a:pt x="1513" y="4537"/>
                  </a:cubicBezTo>
                  <a:cubicBezTo>
                    <a:pt x="1513" y="4525"/>
                    <a:pt x="1525" y="4501"/>
                    <a:pt x="1525" y="4477"/>
                  </a:cubicBezTo>
                  <a:cubicBezTo>
                    <a:pt x="1537" y="4430"/>
                    <a:pt x="1561" y="4394"/>
                    <a:pt x="1572" y="4346"/>
                  </a:cubicBezTo>
                  <a:cubicBezTo>
                    <a:pt x="1584" y="4334"/>
                    <a:pt x="1584" y="4322"/>
                    <a:pt x="1584" y="4311"/>
                  </a:cubicBezTo>
                  <a:cubicBezTo>
                    <a:pt x="1608" y="4275"/>
                    <a:pt x="1620" y="4239"/>
                    <a:pt x="1632" y="4191"/>
                  </a:cubicBezTo>
                  <a:cubicBezTo>
                    <a:pt x="1656" y="4156"/>
                    <a:pt x="1668" y="4108"/>
                    <a:pt x="1691" y="4060"/>
                  </a:cubicBezTo>
                  <a:cubicBezTo>
                    <a:pt x="1715" y="4013"/>
                    <a:pt x="1727" y="3965"/>
                    <a:pt x="1763" y="3930"/>
                  </a:cubicBezTo>
                  <a:cubicBezTo>
                    <a:pt x="1763" y="3930"/>
                    <a:pt x="1751" y="3918"/>
                    <a:pt x="1763" y="3918"/>
                  </a:cubicBezTo>
                  <a:lnTo>
                    <a:pt x="1799" y="3834"/>
                  </a:lnTo>
                  <a:cubicBezTo>
                    <a:pt x="1822" y="3787"/>
                    <a:pt x="1858" y="3727"/>
                    <a:pt x="1882" y="3679"/>
                  </a:cubicBezTo>
                  <a:cubicBezTo>
                    <a:pt x="1918" y="3608"/>
                    <a:pt x="1965" y="3549"/>
                    <a:pt x="2001" y="3489"/>
                  </a:cubicBezTo>
                  <a:cubicBezTo>
                    <a:pt x="2037" y="3429"/>
                    <a:pt x="2084" y="3358"/>
                    <a:pt x="2120" y="3298"/>
                  </a:cubicBezTo>
                  <a:cubicBezTo>
                    <a:pt x="2168" y="3239"/>
                    <a:pt x="2203" y="3191"/>
                    <a:pt x="2251" y="3132"/>
                  </a:cubicBezTo>
                  <a:cubicBezTo>
                    <a:pt x="2251" y="3120"/>
                    <a:pt x="2263" y="3120"/>
                    <a:pt x="2263" y="3108"/>
                  </a:cubicBezTo>
                  <a:cubicBezTo>
                    <a:pt x="2311" y="3048"/>
                    <a:pt x="2346" y="3001"/>
                    <a:pt x="2394" y="2941"/>
                  </a:cubicBezTo>
                  <a:cubicBezTo>
                    <a:pt x="2406" y="2941"/>
                    <a:pt x="2406" y="2929"/>
                    <a:pt x="2406" y="2929"/>
                  </a:cubicBezTo>
                  <a:close/>
                  <a:moveTo>
                    <a:pt x="9585" y="2929"/>
                  </a:moveTo>
                  <a:cubicBezTo>
                    <a:pt x="9597" y="2929"/>
                    <a:pt x="9597" y="2941"/>
                    <a:pt x="9609" y="2941"/>
                  </a:cubicBezTo>
                  <a:cubicBezTo>
                    <a:pt x="9657" y="3001"/>
                    <a:pt x="9692" y="3048"/>
                    <a:pt x="9740" y="3108"/>
                  </a:cubicBezTo>
                  <a:cubicBezTo>
                    <a:pt x="9740" y="3120"/>
                    <a:pt x="9752" y="3120"/>
                    <a:pt x="9752" y="3132"/>
                  </a:cubicBezTo>
                  <a:cubicBezTo>
                    <a:pt x="9800" y="3191"/>
                    <a:pt x="9835" y="3239"/>
                    <a:pt x="9883" y="3298"/>
                  </a:cubicBezTo>
                  <a:cubicBezTo>
                    <a:pt x="9919" y="3358"/>
                    <a:pt x="9966" y="3429"/>
                    <a:pt x="10002" y="3489"/>
                  </a:cubicBezTo>
                  <a:cubicBezTo>
                    <a:pt x="10038" y="3549"/>
                    <a:pt x="10073" y="3608"/>
                    <a:pt x="10109" y="3679"/>
                  </a:cubicBezTo>
                  <a:lnTo>
                    <a:pt x="10121" y="3679"/>
                  </a:lnTo>
                  <a:cubicBezTo>
                    <a:pt x="10145" y="3727"/>
                    <a:pt x="10169" y="3787"/>
                    <a:pt x="10204" y="3834"/>
                  </a:cubicBezTo>
                  <a:lnTo>
                    <a:pt x="10240" y="3918"/>
                  </a:lnTo>
                  <a:cubicBezTo>
                    <a:pt x="10240" y="3918"/>
                    <a:pt x="10240" y="3930"/>
                    <a:pt x="10240" y="3930"/>
                  </a:cubicBezTo>
                  <a:cubicBezTo>
                    <a:pt x="10264" y="3965"/>
                    <a:pt x="10288" y="4013"/>
                    <a:pt x="10312" y="4060"/>
                  </a:cubicBezTo>
                  <a:cubicBezTo>
                    <a:pt x="10335" y="4108"/>
                    <a:pt x="10347" y="4156"/>
                    <a:pt x="10371" y="4191"/>
                  </a:cubicBezTo>
                  <a:cubicBezTo>
                    <a:pt x="10383" y="4239"/>
                    <a:pt x="10395" y="4275"/>
                    <a:pt x="10407" y="4311"/>
                  </a:cubicBezTo>
                  <a:cubicBezTo>
                    <a:pt x="10419" y="4322"/>
                    <a:pt x="10419" y="4334"/>
                    <a:pt x="10431" y="4346"/>
                  </a:cubicBezTo>
                  <a:cubicBezTo>
                    <a:pt x="10443" y="4394"/>
                    <a:pt x="10454" y="4430"/>
                    <a:pt x="10466" y="4477"/>
                  </a:cubicBezTo>
                  <a:cubicBezTo>
                    <a:pt x="10478" y="4501"/>
                    <a:pt x="10490" y="4525"/>
                    <a:pt x="10490" y="4537"/>
                  </a:cubicBezTo>
                  <a:cubicBezTo>
                    <a:pt x="10514" y="4596"/>
                    <a:pt x="10526" y="4668"/>
                    <a:pt x="10550" y="4727"/>
                  </a:cubicBezTo>
                  <a:cubicBezTo>
                    <a:pt x="10574" y="4799"/>
                    <a:pt x="10585" y="4870"/>
                    <a:pt x="10609" y="4953"/>
                  </a:cubicBezTo>
                  <a:cubicBezTo>
                    <a:pt x="10621" y="5013"/>
                    <a:pt x="10633" y="5073"/>
                    <a:pt x="10645" y="5132"/>
                  </a:cubicBezTo>
                  <a:lnTo>
                    <a:pt x="10645" y="5156"/>
                  </a:lnTo>
                  <a:cubicBezTo>
                    <a:pt x="10657" y="5180"/>
                    <a:pt x="10657" y="5215"/>
                    <a:pt x="10657" y="5239"/>
                  </a:cubicBezTo>
                  <a:cubicBezTo>
                    <a:pt x="10669" y="5299"/>
                    <a:pt x="10681" y="5358"/>
                    <a:pt x="10681" y="5406"/>
                  </a:cubicBezTo>
                  <a:cubicBezTo>
                    <a:pt x="10693" y="5489"/>
                    <a:pt x="10705" y="5561"/>
                    <a:pt x="10705" y="5632"/>
                  </a:cubicBezTo>
                  <a:lnTo>
                    <a:pt x="10705" y="5644"/>
                  </a:lnTo>
                  <a:cubicBezTo>
                    <a:pt x="10716" y="5715"/>
                    <a:pt x="10716" y="5799"/>
                    <a:pt x="10716" y="5870"/>
                  </a:cubicBezTo>
                  <a:lnTo>
                    <a:pt x="10716" y="5882"/>
                  </a:lnTo>
                  <a:cubicBezTo>
                    <a:pt x="10716" y="5918"/>
                    <a:pt x="10716" y="5954"/>
                    <a:pt x="10716" y="5989"/>
                  </a:cubicBezTo>
                  <a:cubicBezTo>
                    <a:pt x="10716" y="6025"/>
                    <a:pt x="10716" y="6049"/>
                    <a:pt x="10716" y="6085"/>
                  </a:cubicBezTo>
                  <a:lnTo>
                    <a:pt x="10716" y="6120"/>
                  </a:lnTo>
                  <a:cubicBezTo>
                    <a:pt x="10716" y="6180"/>
                    <a:pt x="10716" y="6251"/>
                    <a:pt x="10705" y="6323"/>
                  </a:cubicBezTo>
                  <a:cubicBezTo>
                    <a:pt x="10705" y="6358"/>
                    <a:pt x="10705" y="6406"/>
                    <a:pt x="10705" y="6442"/>
                  </a:cubicBezTo>
                  <a:cubicBezTo>
                    <a:pt x="10693" y="6513"/>
                    <a:pt x="10681" y="6585"/>
                    <a:pt x="10669" y="6656"/>
                  </a:cubicBezTo>
                  <a:lnTo>
                    <a:pt x="10657" y="6751"/>
                  </a:lnTo>
                  <a:cubicBezTo>
                    <a:pt x="10657" y="6775"/>
                    <a:pt x="10657" y="6799"/>
                    <a:pt x="10645" y="6823"/>
                  </a:cubicBezTo>
                  <a:lnTo>
                    <a:pt x="10645" y="6835"/>
                  </a:lnTo>
                  <a:cubicBezTo>
                    <a:pt x="10633" y="6882"/>
                    <a:pt x="10633" y="6930"/>
                    <a:pt x="10621" y="6978"/>
                  </a:cubicBezTo>
                  <a:cubicBezTo>
                    <a:pt x="10621" y="6989"/>
                    <a:pt x="10621" y="6989"/>
                    <a:pt x="10609" y="6989"/>
                  </a:cubicBezTo>
                  <a:cubicBezTo>
                    <a:pt x="10609" y="7037"/>
                    <a:pt x="10597" y="7073"/>
                    <a:pt x="10585" y="7108"/>
                  </a:cubicBezTo>
                  <a:cubicBezTo>
                    <a:pt x="10574" y="7180"/>
                    <a:pt x="10550" y="7251"/>
                    <a:pt x="10526" y="7335"/>
                  </a:cubicBezTo>
                  <a:cubicBezTo>
                    <a:pt x="10514" y="7382"/>
                    <a:pt x="10490" y="7442"/>
                    <a:pt x="10478" y="7501"/>
                  </a:cubicBezTo>
                  <a:cubicBezTo>
                    <a:pt x="10454" y="7573"/>
                    <a:pt x="10419" y="7644"/>
                    <a:pt x="10395" y="7728"/>
                  </a:cubicBezTo>
                  <a:cubicBezTo>
                    <a:pt x="10359" y="7811"/>
                    <a:pt x="10324" y="7906"/>
                    <a:pt x="10276" y="7990"/>
                  </a:cubicBezTo>
                  <a:cubicBezTo>
                    <a:pt x="10252" y="8049"/>
                    <a:pt x="10228" y="8109"/>
                    <a:pt x="10193" y="8156"/>
                  </a:cubicBezTo>
                  <a:cubicBezTo>
                    <a:pt x="10097" y="8335"/>
                    <a:pt x="10002" y="8513"/>
                    <a:pt x="9883" y="8680"/>
                  </a:cubicBezTo>
                  <a:cubicBezTo>
                    <a:pt x="9823" y="8763"/>
                    <a:pt x="9752" y="8859"/>
                    <a:pt x="9681" y="8942"/>
                  </a:cubicBezTo>
                  <a:cubicBezTo>
                    <a:pt x="9657" y="8978"/>
                    <a:pt x="9621" y="9025"/>
                    <a:pt x="9585" y="9061"/>
                  </a:cubicBezTo>
                  <a:lnTo>
                    <a:pt x="7359" y="6823"/>
                  </a:lnTo>
                  <a:cubicBezTo>
                    <a:pt x="7502" y="6585"/>
                    <a:pt x="7597" y="6299"/>
                    <a:pt x="7597" y="5989"/>
                  </a:cubicBezTo>
                  <a:cubicBezTo>
                    <a:pt x="7597" y="5692"/>
                    <a:pt x="7502" y="5406"/>
                    <a:pt x="7359" y="5168"/>
                  </a:cubicBezTo>
                  <a:lnTo>
                    <a:pt x="9585" y="2929"/>
                  </a:lnTo>
                  <a:close/>
                  <a:moveTo>
                    <a:pt x="5168" y="7347"/>
                  </a:moveTo>
                  <a:cubicBezTo>
                    <a:pt x="5311" y="7430"/>
                    <a:pt x="5466" y="7501"/>
                    <a:pt x="5632" y="7537"/>
                  </a:cubicBezTo>
                  <a:lnTo>
                    <a:pt x="5632" y="10704"/>
                  </a:lnTo>
                  <a:cubicBezTo>
                    <a:pt x="5597" y="10692"/>
                    <a:pt x="5561" y="10692"/>
                    <a:pt x="5525" y="10692"/>
                  </a:cubicBezTo>
                  <a:cubicBezTo>
                    <a:pt x="5442" y="10680"/>
                    <a:pt x="5371" y="10668"/>
                    <a:pt x="5287" y="10657"/>
                  </a:cubicBezTo>
                  <a:cubicBezTo>
                    <a:pt x="5240" y="10657"/>
                    <a:pt x="5180" y="10645"/>
                    <a:pt x="5132" y="10633"/>
                  </a:cubicBezTo>
                  <a:cubicBezTo>
                    <a:pt x="4990" y="10609"/>
                    <a:pt x="4859" y="10573"/>
                    <a:pt x="4728" y="10537"/>
                  </a:cubicBezTo>
                  <a:cubicBezTo>
                    <a:pt x="4680" y="10526"/>
                    <a:pt x="4632" y="10514"/>
                    <a:pt x="4585" y="10502"/>
                  </a:cubicBezTo>
                  <a:cubicBezTo>
                    <a:pt x="4525" y="10478"/>
                    <a:pt x="4454" y="10454"/>
                    <a:pt x="4394" y="10430"/>
                  </a:cubicBezTo>
                  <a:cubicBezTo>
                    <a:pt x="4382" y="10430"/>
                    <a:pt x="4358" y="10418"/>
                    <a:pt x="4347" y="10418"/>
                  </a:cubicBezTo>
                  <a:cubicBezTo>
                    <a:pt x="4323" y="10407"/>
                    <a:pt x="4311" y="10407"/>
                    <a:pt x="4287" y="10395"/>
                  </a:cubicBezTo>
                  <a:cubicBezTo>
                    <a:pt x="4228" y="10371"/>
                    <a:pt x="4168" y="10347"/>
                    <a:pt x="4120" y="10323"/>
                  </a:cubicBezTo>
                  <a:cubicBezTo>
                    <a:pt x="4073" y="10299"/>
                    <a:pt x="4025" y="10276"/>
                    <a:pt x="3977" y="10264"/>
                  </a:cubicBezTo>
                  <a:cubicBezTo>
                    <a:pt x="3954" y="10252"/>
                    <a:pt x="3942" y="10240"/>
                    <a:pt x="3918" y="10228"/>
                  </a:cubicBezTo>
                  <a:cubicBezTo>
                    <a:pt x="3882" y="10216"/>
                    <a:pt x="3858" y="10204"/>
                    <a:pt x="3823" y="10180"/>
                  </a:cubicBezTo>
                  <a:cubicBezTo>
                    <a:pt x="3787" y="10168"/>
                    <a:pt x="3751" y="10145"/>
                    <a:pt x="3727" y="10133"/>
                  </a:cubicBezTo>
                  <a:lnTo>
                    <a:pt x="3680" y="10097"/>
                  </a:lnTo>
                  <a:cubicBezTo>
                    <a:pt x="3632" y="10073"/>
                    <a:pt x="3596" y="10049"/>
                    <a:pt x="3549" y="10026"/>
                  </a:cubicBezTo>
                  <a:cubicBezTo>
                    <a:pt x="3501" y="10002"/>
                    <a:pt x="3454" y="9966"/>
                    <a:pt x="3406" y="9930"/>
                  </a:cubicBezTo>
                  <a:cubicBezTo>
                    <a:pt x="3346" y="9906"/>
                    <a:pt x="3299" y="9871"/>
                    <a:pt x="3251" y="9835"/>
                  </a:cubicBezTo>
                  <a:cubicBezTo>
                    <a:pt x="3204" y="9799"/>
                    <a:pt x="3156" y="9764"/>
                    <a:pt x="3120" y="9728"/>
                  </a:cubicBezTo>
                  <a:cubicBezTo>
                    <a:pt x="3061" y="9680"/>
                    <a:pt x="3001" y="9633"/>
                    <a:pt x="2942" y="9585"/>
                  </a:cubicBezTo>
                  <a:lnTo>
                    <a:pt x="2930" y="9585"/>
                  </a:lnTo>
                  <a:lnTo>
                    <a:pt x="5168" y="7347"/>
                  </a:lnTo>
                  <a:close/>
                  <a:moveTo>
                    <a:pt x="6835" y="7347"/>
                  </a:moveTo>
                  <a:lnTo>
                    <a:pt x="7109" y="7632"/>
                  </a:lnTo>
                  <a:lnTo>
                    <a:pt x="9061" y="9585"/>
                  </a:lnTo>
                  <a:cubicBezTo>
                    <a:pt x="9002" y="9633"/>
                    <a:pt x="8942" y="9680"/>
                    <a:pt x="8883" y="9728"/>
                  </a:cubicBezTo>
                  <a:cubicBezTo>
                    <a:pt x="8835" y="9764"/>
                    <a:pt x="8800" y="9799"/>
                    <a:pt x="8752" y="9835"/>
                  </a:cubicBezTo>
                  <a:cubicBezTo>
                    <a:pt x="8704" y="9871"/>
                    <a:pt x="8645" y="9906"/>
                    <a:pt x="8597" y="9930"/>
                  </a:cubicBezTo>
                  <a:cubicBezTo>
                    <a:pt x="8549" y="9966"/>
                    <a:pt x="8502" y="10002"/>
                    <a:pt x="8454" y="10026"/>
                  </a:cubicBezTo>
                  <a:cubicBezTo>
                    <a:pt x="8407" y="10049"/>
                    <a:pt x="8371" y="10073"/>
                    <a:pt x="8323" y="10097"/>
                  </a:cubicBezTo>
                  <a:lnTo>
                    <a:pt x="8276" y="10133"/>
                  </a:lnTo>
                  <a:cubicBezTo>
                    <a:pt x="8240" y="10145"/>
                    <a:pt x="8216" y="10168"/>
                    <a:pt x="8180" y="10180"/>
                  </a:cubicBezTo>
                  <a:cubicBezTo>
                    <a:pt x="8145" y="10204"/>
                    <a:pt x="8109" y="10216"/>
                    <a:pt x="8085" y="10228"/>
                  </a:cubicBezTo>
                  <a:cubicBezTo>
                    <a:pt x="7930" y="10299"/>
                    <a:pt x="7776" y="10371"/>
                    <a:pt x="7621" y="10430"/>
                  </a:cubicBezTo>
                  <a:cubicBezTo>
                    <a:pt x="7549" y="10454"/>
                    <a:pt x="7490" y="10478"/>
                    <a:pt x="7418" y="10502"/>
                  </a:cubicBezTo>
                  <a:cubicBezTo>
                    <a:pt x="7371" y="10514"/>
                    <a:pt x="7323" y="10526"/>
                    <a:pt x="7276" y="10537"/>
                  </a:cubicBezTo>
                  <a:cubicBezTo>
                    <a:pt x="7145" y="10573"/>
                    <a:pt x="7014" y="10609"/>
                    <a:pt x="6871" y="10633"/>
                  </a:cubicBezTo>
                  <a:cubicBezTo>
                    <a:pt x="6823" y="10645"/>
                    <a:pt x="6764" y="10657"/>
                    <a:pt x="6716" y="10657"/>
                  </a:cubicBezTo>
                  <a:cubicBezTo>
                    <a:pt x="6633" y="10668"/>
                    <a:pt x="6561" y="10680"/>
                    <a:pt x="6478" y="10692"/>
                  </a:cubicBezTo>
                  <a:lnTo>
                    <a:pt x="6406" y="10692"/>
                  </a:lnTo>
                  <a:cubicBezTo>
                    <a:pt x="6394" y="10692"/>
                    <a:pt x="6383" y="10704"/>
                    <a:pt x="6371" y="10704"/>
                  </a:cubicBezTo>
                  <a:lnTo>
                    <a:pt x="6371" y="7537"/>
                  </a:lnTo>
                  <a:cubicBezTo>
                    <a:pt x="6537" y="7501"/>
                    <a:pt x="6692" y="7430"/>
                    <a:pt x="6835" y="7347"/>
                  </a:cubicBezTo>
                  <a:close/>
                  <a:moveTo>
                    <a:pt x="5823" y="0"/>
                  </a:moveTo>
                  <a:cubicBezTo>
                    <a:pt x="5775" y="0"/>
                    <a:pt x="5728" y="0"/>
                    <a:pt x="5680" y="12"/>
                  </a:cubicBezTo>
                  <a:cubicBezTo>
                    <a:pt x="5549" y="12"/>
                    <a:pt x="5418" y="24"/>
                    <a:pt x="5287" y="36"/>
                  </a:cubicBezTo>
                  <a:cubicBezTo>
                    <a:pt x="5228" y="48"/>
                    <a:pt x="5168" y="60"/>
                    <a:pt x="5109" y="60"/>
                  </a:cubicBezTo>
                  <a:cubicBezTo>
                    <a:pt x="5049" y="72"/>
                    <a:pt x="4990" y="84"/>
                    <a:pt x="4942" y="96"/>
                  </a:cubicBezTo>
                  <a:cubicBezTo>
                    <a:pt x="4870" y="108"/>
                    <a:pt x="4799" y="120"/>
                    <a:pt x="4728" y="131"/>
                  </a:cubicBezTo>
                  <a:cubicBezTo>
                    <a:pt x="4680" y="143"/>
                    <a:pt x="4644" y="155"/>
                    <a:pt x="4597" y="167"/>
                  </a:cubicBezTo>
                  <a:lnTo>
                    <a:pt x="4585" y="167"/>
                  </a:lnTo>
                  <a:cubicBezTo>
                    <a:pt x="4561" y="167"/>
                    <a:pt x="4525" y="179"/>
                    <a:pt x="4501" y="191"/>
                  </a:cubicBezTo>
                  <a:cubicBezTo>
                    <a:pt x="4466" y="191"/>
                    <a:pt x="4430" y="203"/>
                    <a:pt x="4406" y="215"/>
                  </a:cubicBezTo>
                  <a:cubicBezTo>
                    <a:pt x="4382" y="215"/>
                    <a:pt x="4370" y="227"/>
                    <a:pt x="4347" y="227"/>
                  </a:cubicBezTo>
                  <a:cubicBezTo>
                    <a:pt x="4287" y="250"/>
                    <a:pt x="4228" y="262"/>
                    <a:pt x="4168" y="286"/>
                  </a:cubicBezTo>
                  <a:cubicBezTo>
                    <a:pt x="4097" y="310"/>
                    <a:pt x="4025" y="334"/>
                    <a:pt x="3954" y="358"/>
                  </a:cubicBezTo>
                  <a:cubicBezTo>
                    <a:pt x="3894" y="381"/>
                    <a:pt x="3823" y="405"/>
                    <a:pt x="3763" y="429"/>
                  </a:cubicBezTo>
                  <a:cubicBezTo>
                    <a:pt x="3704" y="453"/>
                    <a:pt x="3632" y="477"/>
                    <a:pt x="3573" y="512"/>
                  </a:cubicBezTo>
                  <a:cubicBezTo>
                    <a:pt x="3513" y="536"/>
                    <a:pt x="3454" y="560"/>
                    <a:pt x="3394" y="596"/>
                  </a:cubicBezTo>
                  <a:cubicBezTo>
                    <a:pt x="3335" y="620"/>
                    <a:pt x="3275" y="655"/>
                    <a:pt x="3215" y="691"/>
                  </a:cubicBezTo>
                  <a:cubicBezTo>
                    <a:pt x="3156" y="715"/>
                    <a:pt x="3096" y="751"/>
                    <a:pt x="3037" y="786"/>
                  </a:cubicBezTo>
                  <a:cubicBezTo>
                    <a:pt x="2942" y="834"/>
                    <a:pt x="2846" y="893"/>
                    <a:pt x="2751" y="953"/>
                  </a:cubicBezTo>
                  <a:cubicBezTo>
                    <a:pt x="2715" y="977"/>
                    <a:pt x="2668" y="1012"/>
                    <a:pt x="2620" y="1036"/>
                  </a:cubicBezTo>
                  <a:cubicBezTo>
                    <a:pt x="2573" y="1072"/>
                    <a:pt x="2525" y="1108"/>
                    <a:pt x="2477" y="1143"/>
                  </a:cubicBezTo>
                  <a:cubicBezTo>
                    <a:pt x="2442" y="1167"/>
                    <a:pt x="2394" y="1203"/>
                    <a:pt x="2358" y="1227"/>
                  </a:cubicBezTo>
                  <a:cubicBezTo>
                    <a:pt x="2251" y="1310"/>
                    <a:pt x="2156" y="1393"/>
                    <a:pt x="2049" y="1489"/>
                  </a:cubicBezTo>
                  <a:cubicBezTo>
                    <a:pt x="2001" y="1524"/>
                    <a:pt x="1953" y="1572"/>
                    <a:pt x="1906" y="1620"/>
                  </a:cubicBezTo>
                  <a:cubicBezTo>
                    <a:pt x="1858" y="1667"/>
                    <a:pt x="1799" y="1715"/>
                    <a:pt x="1763" y="1763"/>
                  </a:cubicBezTo>
                  <a:cubicBezTo>
                    <a:pt x="1715" y="1810"/>
                    <a:pt x="1668" y="1858"/>
                    <a:pt x="1620" y="1905"/>
                  </a:cubicBezTo>
                  <a:lnTo>
                    <a:pt x="1561" y="1965"/>
                  </a:lnTo>
                  <a:cubicBezTo>
                    <a:pt x="1489" y="2048"/>
                    <a:pt x="1418" y="2120"/>
                    <a:pt x="1358" y="2203"/>
                  </a:cubicBezTo>
                  <a:cubicBezTo>
                    <a:pt x="1310" y="2263"/>
                    <a:pt x="1275" y="2310"/>
                    <a:pt x="1227" y="2370"/>
                  </a:cubicBezTo>
                  <a:cubicBezTo>
                    <a:pt x="1191" y="2417"/>
                    <a:pt x="1156" y="2465"/>
                    <a:pt x="1108" y="2525"/>
                  </a:cubicBezTo>
                  <a:cubicBezTo>
                    <a:pt x="989" y="2691"/>
                    <a:pt x="882" y="2858"/>
                    <a:pt x="787" y="3037"/>
                  </a:cubicBezTo>
                  <a:cubicBezTo>
                    <a:pt x="763" y="3084"/>
                    <a:pt x="739" y="3120"/>
                    <a:pt x="715" y="3168"/>
                  </a:cubicBezTo>
                  <a:cubicBezTo>
                    <a:pt x="679" y="3227"/>
                    <a:pt x="644" y="3287"/>
                    <a:pt x="620" y="3358"/>
                  </a:cubicBezTo>
                  <a:cubicBezTo>
                    <a:pt x="584" y="3406"/>
                    <a:pt x="560" y="3465"/>
                    <a:pt x="537" y="3525"/>
                  </a:cubicBezTo>
                  <a:cubicBezTo>
                    <a:pt x="525" y="3560"/>
                    <a:pt x="501" y="3596"/>
                    <a:pt x="489" y="3644"/>
                  </a:cubicBezTo>
                  <a:cubicBezTo>
                    <a:pt x="465" y="3679"/>
                    <a:pt x="453" y="3727"/>
                    <a:pt x="429" y="3775"/>
                  </a:cubicBezTo>
                  <a:lnTo>
                    <a:pt x="370" y="3930"/>
                  </a:lnTo>
                  <a:cubicBezTo>
                    <a:pt x="346" y="4001"/>
                    <a:pt x="322" y="4060"/>
                    <a:pt x="298" y="4132"/>
                  </a:cubicBezTo>
                  <a:cubicBezTo>
                    <a:pt x="287" y="4168"/>
                    <a:pt x="275" y="4215"/>
                    <a:pt x="263" y="4251"/>
                  </a:cubicBezTo>
                  <a:cubicBezTo>
                    <a:pt x="215" y="4418"/>
                    <a:pt x="167" y="4584"/>
                    <a:pt x="132" y="4751"/>
                  </a:cubicBezTo>
                  <a:cubicBezTo>
                    <a:pt x="120" y="4811"/>
                    <a:pt x="108" y="4858"/>
                    <a:pt x="108" y="4918"/>
                  </a:cubicBezTo>
                  <a:cubicBezTo>
                    <a:pt x="84" y="5001"/>
                    <a:pt x="72" y="5084"/>
                    <a:pt x="60" y="5180"/>
                  </a:cubicBezTo>
                  <a:cubicBezTo>
                    <a:pt x="60" y="5227"/>
                    <a:pt x="48" y="5275"/>
                    <a:pt x="48" y="5323"/>
                  </a:cubicBezTo>
                  <a:cubicBezTo>
                    <a:pt x="37" y="5430"/>
                    <a:pt x="25" y="5537"/>
                    <a:pt x="13" y="5644"/>
                  </a:cubicBezTo>
                  <a:cubicBezTo>
                    <a:pt x="13" y="5727"/>
                    <a:pt x="13" y="5799"/>
                    <a:pt x="13" y="5882"/>
                  </a:cubicBezTo>
                  <a:cubicBezTo>
                    <a:pt x="13" y="5918"/>
                    <a:pt x="1" y="5954"/>
                    <a:pt x="1" y="5989"/>
                  </a:cubicBezTo>
                  <a:cubicBezTo>
                    <a:pt x="1" y="6025"/>
                    <a:pt x="1" y="6049"/>
                    <a:pt x="13" y="6085"/>
                  </a:cubicBezTo>
                  <a:cubicBezTo>
                    <a:pt x="13" y="6156"/>
                    <a:pt x="13" y="6227"/>
                    <a:pt x="13" y="6299"/>
                  </a:cubicBezTo>
                  <a:cubicBezTo>
                    <a:pt x="13" y="6382"/>
                    <a:pt x="25" y="6466"/>
                    <a:pt x="37" y="6549"/>
                  </a:cubicBezTo>
                  <a:cubicBezTo>
                    <a:pt x="37" y="6608"/>
                    <a:pt x="48" y="6668"/>
                    <a:pt x="48" y="6727"/>
                  </a:cubicBezTo>
                  <a:cubicBezTo>
                    <a:pt x="48" y="6739"/>
                    <a:pt x="60" y="6763"/>
                    <a:pt x="60" y="6775"/>
                  </a:cubicBezTo>
                  <a:cubicBezTo>
                    <a:pt x="60" y="6787"/>
                    <a:pt x="60" y="6811"/>
                    <a:pt x="60" y="6823"/>
                  </a:cubicBezTo>
                  <a:cubicBezTo>
                    <a:pt x="72" y="6858"/>
                    <a:pt x="72" y="6894"/>
                    <a:pt x="84" y="6930"/>
                  </a:cubicBezTo>
                  <a:cubicBezTo>
                    <a:pt x="84" y="6930"/>
                    <a:pt x="84" y="6942"/>
                    <a:pt x="84" y="6942"/>
                  </a:cubicBezTo>
                  <a:cubicBezTo>
                    <a:pt x="96" y="7001"/>
                    <a:pt x="108" y="7073"/>
                    <a:pt x="120" y="7132"/>
                  </a:cubicBezTo>
                  <a:cubicBezTo>
                    <a:pt x="132" y="7192"/>
                    <a:pt x="144" y="7251"/>
                    <a:pt x="156" y="7311"/>
                  </a:cubicBezTo>
                  <a:cubicBezTo>
                    <a:pt x="156" y="7335"/>
                    <a:pt x="167" y="7359"/>
                    <a:pt x="167" y="7382"/>
                  </a:cubicBezTo>
                  <a:cubicBezTo>
                    <a:pt x="191" y="7501"/>
                    <a:pt x="227" y="7620"/>
                    <a:pt x="263" y="7740"/>
                  </a:cubicBezTo>
                  <a:cubicBezTo>
                    <a:pt x="275" y="7763"/>
                    <a:pt x="275" y="7775"/>
                    <a:pt x="287" y="7799"/>
                  </a:cubicBezTo>
                  <a:cubicBezTo>
                    <a:pt x="298" y="7835"/>
                    <a:pt x="310" y="7870"/>
                    <a:pt x="322" y="7918"/>
                  </a:cubicBezTo>
                  <a:cubicBezTo>
                    <a:pt x="334" y="7954"/>
                    <a:pt x="346" y="7990"/>
                    <a:pt x="358" y="8037"/>
                  </a:cubicBezTo>
                  <a:cubicBezTo>
                    <a:pt x="406" y="8144"/>
                    <a:pt x="453" y="8263"/>
                    <a:pt x="501" y="8371"/>
                  </a:cubicBezTo>
                  <a:cubicBezTo>
                    <a:pt x="525" y="8430"/>
                    <a:pt x="548" y="8490"/>
                    <a:pt x="572" y="8549"/>
                  </a:cubicBezTo>
                  <a:cubicBezTo>
                    <a:pt x="608" y="8609"/>
                    <a:pt x="632" y="8668"/>
                    <a:pt x="668" y="8716"/>
                  </a:cubicBezTo>
                  <a:cubicBezTo>
                    <a:pt x="703" y="8811"/>
                    <a:pt x="751" y="8894"/>
                    <a:pt x="799" y="8978"/>
                  </a:cubicBezTo>
                  <a:cubicBezTo>
                    <a:pt x="858" y="9085"/>
                    <a:pt x="929" y="9192"/>
                    <a:pt x="1001" y="9299"/>
                  </a:cubicBezTo>
                  <a:cubicBezTo>
                    <a:pt x="1037" y="9347"/>
                    <a:pt x="1060" y="9394"/>
                    <a:pt x="1096" y="9442"/>
                  </a:cubicBezTo>
                  <a:cubicBezTo>
                    <a:pt x="1108" y="9454"/>
                    <a:pt x="1108" y="9454"/>
                    <a:pt x="1108" y="9466"/>
                  </a:cubicBezTo>
                  <a:cubicBezTo>
                    <a:pt x="1156" y="9525"/>
                    <a:pt x="1203" y="9597"/>
                    <a:pt x="1251" y="9656"/>
                  </a:cubicBezTo>
                  <a:cubicBezTo>
                    <a:pt x="1310" y="9728"/>
                    <a:pt x="1370" y="9799"/>
                    <a:pt x="1418" y="9859"/>
                  </a:cubicBezTo>
                  <a:lnTo>
                    <a:pt x="1477" y="9930"/>
                  </a:lnTo>
                  <a:cubicBezTo>
                    <a:pt x="1501" y="9954"/>
                    <a:pt x="1537" y="9990"/>
                    <a:pt x="1561" y="10026"/>
                  </a:cubicBezTo>
                  <a:cubicBezTo>
                    <a:pt x="1632" y="10109"/>
                    <a:pt x="1715" y="10180"/>
                    <a:pt x="1787" y="10264"/>
                  </a:cubicBezTo>
                  <a:cubicBezTo>
                    <a:pt x="1822" y="10299"/>
                    <a:pt x="1858" y="10323"/>
                    <a:pt x="1894" y="10359"/>
                  </a:cubicBezTo>
                  <a:cubicBezTo>
                    <a:pt x="1942" y="10407"/>
                    <a:pt x="1989" y="10454"/>
                    <a:pt x="2037" y="10490"/>
                  </a:cubicBezTo>
                  <a:cubicBezTo>
                    <a:pt x="2084" y="10526"/>
                    <a:pt x="2120" y="10561"/>
                    <a:pt x="2168" y="10597"/>
                  </a:cubicBezTo>
                  <a:cubicBezTo>
                    <a:pt x="2239" y="10657"/>
                    <a:pt x="2311" y="10716"/>
                    <a:pt x="2382" y="10776"/>
                  </a:cubicBezTo>
                  <a:cubicBezTo>
                    <a:pt x="2453" y="10823"/>
                    <a:pt x="2525" y="10871"/>
                    <a:pt x="2584" y="10918"/>
                  </a:cubicBezTo>
                  <a:cubicBezTo>
                    <a:pt x="2632" y="10954"/>
                    <a:pt x="2680" y="10990"/>
                    <a:pt x="2739" y="11014"/>
                  </a:cubicBezTo>
                  <a:cubicBezTo>
                    <a:pt x="2787" y="11049"/>
                    <a:pt x="2834" y="11085"/>
                    <a:pt x="2882" y="11109"/>
                  </a:cubicBezTo>
                  <a:cubicBezTo>
                    <a:pt x="2942" y="11145"/>
                    <a:pt x="3001" y="11180"/>
                    <a:pt x="3049" y="11216"/>
                  </a:cubicBezTo>
                  <a:cubicBezTo>
                    <a:pt x="3096" y="11240"/>
                    <a:pt x="3144" y="11264"/>
                    <a:pt x="3192" y="11288"/>
                  </a:cubicBezTo>
                  <a:cubicBezTo>
                    <a:pt x="3239" y="11311"/>
                    <a:pt x="3299" y="11347"/>
                    <a:pt x="3346" y="11371"/>
                  </a:cubicBezTo>
                  <a:cubicBezTo>
                    <a:pt x="3394" y="11395"/>
                    <a:pt x="3442" y="11419"/>
                    <a:pt x="3489" y="11430"/>
                  </a:cubicBezTo>
                  <a:cubicBezTo>
                    <a:pt x="3525" y="11454"/>
                    <a:pt x="3573" y="11478"/>
                    <a:pt x="3608" y="11490"/>
                  </a:cubicBezTo>
                  <a:cubicBezTo>
                    <a:pt x="3632" y="11502"/>
                    <a:pt x="3668" y="11514"/>
                    <a:pt x="3692" y="11526"/>
                  </a:cubicBezTo>
                  <a:cubicBezTo>
                    <a:pt x="3739" y="11550"/>
                    <a:pt x="3787" y="11561"/>
                    <a:pt x="3835" y="11585"/>
                  </a:cubicBezTo>
                  <a:cubicBezTo>
                    <a:pt x="3942" y="11633"/>
                    <a:pt x="4061" y="11669"/>
                    <a:pt x="4168" y="11704"/>
                  </a:cubicBezTo>
                  <a:cubicBezTo>
                    <a:pt x="4228" y="11716"/>
                    <a:pt x="4287" y="11740"/>
                    <a:pt x="4347" y="11752"/>
                  </a:cubicBezTo>
                  <a:cubicBezTo>
                    <a:pt x="4370" y="11764"/>
                    <a:pt x="4382" y="11764"/>
                    <a:pt x="4406" y="11776"/>
                  </a:cubicBezTo>
                  <a:cubicBezTo>
                    <a:pt x="4430" y="11776"/>
                    <a:pt x="4466" y="11788"/>
                    <a:pt x="4501" y="11800"/>
                  </a:cubicBezTo>
                  <a:cubicBezTo>
                    <a:pt x="4525" y="11811"/>
                    <a:pt x="4561" y="11811"/>
                    <a:pt x="4585" y="11823"/>
                  </a:cubicBezTo>
                  <a:lnTo>
                    <a:pt x="4597" y="11823"/>
                  </a:lnTo>
                  <a:cubicBezTo>
                    <a:pt x="4644" y="11835"/>
                    <a:pt x="4680" y="11847"/>
                    <a:pt x="4728" y="11847"/>
                  </a:cubicBezTo>
                  <a:cubicBezTo>
                    <a:pt x="4799" y="11871"/>
                    <a:pt x="4870" y="11883"/>
                    <a:pt x="4942" y="11895"/>
                  </a:cubicBezTo>
                  <a:cubicBezTo>
                    <a:pt x="4990" y="11907"/>
                    <a:pt x="5049" y="11919"/>
                    <a:pt x="5109" y="11919"/>
                  </a:cubicBezTo>
                  <a:cubicBezTo>
                    <a:pt x="5168" y="11931"/>
                    <a:pt x="5228" y="11942"/>
                    <a:pt x="5287" y="11942"/>
                  </a:cubicBezTo>
                  <a:cubicBezTo>
                    <a:pt x="5418" y="11966"/>
                    <a:pt x="5549" y="11978"/>
                    <a:pt x="5680" y="11978"/>
                  </a:cubicBezTo>
                  <a:cubicBezTo>
                    <a:pt x="5728" y="11978"/>
                    <a:pt x="5775" y="11978"/>
                    <a:pt x="5823" y="11990"/>
                  </a:cubicBezTo>
                  <a:lnTo>
                    <a:pt x="6180" y="11990"/>
                  </a:lnTo>
                  <a:cubicBezTo>
                    <a:pt x="6228" y="11978"/>
                    <a:pt x="6275" y="11978"/>
                    <a:pt x="6323" y="11978"/>
                  </a:cubicBezTo>
                  <a:cubicBezTo>
                    <a:pt x="6454" y="11978"/>
                    <a:pt x="6585" y="11966"/>
                    <a:pt x="6716" y="11942"/>
                  </a:cubicBezTo>
                  <a:cubicBezTo>
                    <a:pt x="6775" y="11942"/>
                    <a:pt x="6835" y="11931"/>
                    <a:pt x="6895" y="11919"/>
                  </a:cubicBezTo>
                  <a:cubicBezTo>
                    <a:pt x="6954" y="11919"/>
                    <a:pt x="7002" y="11907"/>
                    <a:pt x="7061" y="11895"/>
                  </a:cubicBezTo>
                  <a:cubicBezTo>
                    <a:pt x="7133" y="11883"/>
                    <a:pt x="7204" y="11871"/>
                    <a:pt x="7276" y="11847"/>
                  </a:cubicBezTo>
                  <a:cubicBezTo>
                    <a:pt x="7323" y="11847"/>
                    <a:pt x="7359" y="11835"/>
                    <a:pt x="7406" y="11823"/>
                  </a:cubicBezTo>
                  <a:lnTo>
                    <a:pt x="7418" y="11823"/>
                  </a:lnTo>
                  <a:cubicBezTo>
                    <a:pt x="7442" y="11811"/>
                    <a:pt x="7466" y="11811"/>
                    <a:pt x="7502" y="11800"/>
                  </a:cubicBezTo>
                  <a:lnTo>
                    <a:pt x="7585" y="11776"/>
                  </a:lnTo>
                  <a:cubicBezTo>
                    <a:pt x="7597" y="11776"/>
                    <a:pt x="7609" y="11764"/>
                    <a:pt x="7621" y="11764"/>
                  </a:cubicBezTo>
                  <a:cubicBezTo>
                    <a:pt x="7704" y="11740"/>
                    <a:pt x="7776" y="11716"/>
                    <a:pt x="7859" y="11692"/>
                  </a:cubicBezTo>
                  <a:lnTo>
                    <a:pt x="7871" y="11692"/>
                  </a:lnTo>
                  <a:cubicBezTo>
                    <a:pt x="7883" y="11680"/>
                    <a:pt x="7907" y="11680"/>
                    <a:pt x="7918" y="11669"/>
                  </a:cubicBezTo>
                  <a:lnTo>
                    <a:pt x="8026" y="11633"/>
                  </a:lnTo>
                  <a:cubicBezTo>
                    <a:pt x="8049" y="11633"/>
                    <a:pt x="8061" y="11621"/>
                    <a:pt x="8085" y="11621"/>
                  </a:cubicBezTo>
                  <a:cubicBezTo>
                    <a:pt x="8157" y="11585"/>
                    <a:pt x="8228" y="11561"/>
                    <a:pt x="8299" y="11526"/>
                  </a:cubicBezTo>
                  <a:cubicBezTo>
                    <a:pt x="8311" y="11526"/>
                    <a:pt x="8323" y="11526"/>
                    <a:pt x="8335" y="11514"/>
                  </a:cubicBezTo>
                  <a:cubicBezTo>
                    <a:pt x="8395" y="11490"/>
                    <a:pt x="8466" y="11466"/>
                    <a:pt x="8526" y="11430"/>
                  </a:cubicBezTo>
                  <a:cubicBezTo>
                    <a:pt x="8585" y="11407"/>
                    <a:pt x="8645" y="11371"/>
                    <a:pt x="8692" y="11347"/>
                  </a:cubicBezTo>
                  <a:cubicBezTo>
                    <a:pt x="8800" y="11299"/>
                    <a:pt x="8895" y="11252"/>
                    <a:pt x="8990" y="11192"/>
                  </a:cubicBezTo>
                  <a:cubicBezTo>
                    <a:pt x="9038" y="11157"/>
                    <a:pt x="9097" y="11121"/>
                    <a:pt x="9157" y="11097"/>
                  </a:cubicBezTo>
                  <a:cubicBezTo>
                    <a:pt x="9216" y="11049"/>
                    <a:pt x="9288" y="11002"/>
                    <a:pt x="9347" y="10966"/>
                  </a:cubicBezTo>
                  <a:cubicBezTo>
                    <a:pt x="9419" y="10918"/>
                    <a:pt x="9478" y="10871"/>
                    <a:pt x="9550" y="10823"/>
                  </a:cubicBezTo>
                  <a:lnTo>
                    <a:pt x="9669" y="10728"/>
                  </a:lnTo>
                  <a:cubicBezTo>
                    <a:pt x="9752" y="10668"/>
                    <a:pt x="9835" y="10597"/>
                    <a:pt x="9919" y="10537"/>
                  </a:cubicBezTo>
                  <a:cubicBezTo>
                    <a:pt x="9954" y="10502"/>
                    <a:pt x="9990" y="10466"/>
                    <a:pt x="10026" y="10430"/>
                  </a:cubicBezTo>
                  <a:cubicBezTo>
                    <a:pt x="10133" y="10347"/>
                    <a:pt x="10216" y="10252"/>
                    <a:pt x="10312" y="10156"/>
                  </a:cubicBezTo>
                  <a:lnTo>
                    <a:pt x="10443" y="10026"/>
                  </a:lnTo>
                  <a:cubicBezTo>
                    <a:pt x="10490" y="9966"/>
                    <a:pt x="10538" y="9918"/>
                    <a:pt x="10585" y="9859"/>
                  </a:cubicBezTo>
                  <a:cubicBezTo>
                    <a:pt x="10633" y="9799"/>
                    <a:pt x="10681" y="9740"/>
                    <a:pt x="10728" y="9680"/>
                  </a:cubicBezTo>
                  <a:cubicBezTo>
                    <a:pt x="10776" y="9609"/>
                    <a:pt x="10835" y="9549"/>
                    <a:pt x="10883" y="9478"/>
                  </a:cubicBezTo>
                  <a:cubicBezTo>
                    <a:pt x="10895" y="9466"/>
                    <a:pt x="10907" y="9442"/>
                    <a:pt x="10919" y="9418"/>
                  </a:cubicBezTo>
                  <a:cubicBezTo>
                    <a:pt x="10966" y="9359"/>
                    <a:pt x="11002" y="9287"/>
                    <a:pt x="11050" y="9228"/>
                  </a:cubicBezTo>
                  <a:cubicBezTo>
                    <a:pt x="11121" y="9109"/>
                    <a:pt x="11193" y="9002"/>
                    <a:pt x="11252" y="8883"/>
                  </a:cubicBezTo>
                  <a:cubicBezTo>
                    <a:pt x="11288" y="8835"/>
                    <a:pt x="11312" y="8775"/>
                    <a:pt x="11336" y="8716"/>
                  </a:cubicBezTo>
                  <a:cubicBezTo>
                    <a:pt x="11347" y="8704"/>
                    <a:pt x="11359" y="8692"/>
                    <a:pt x="11359" y="8680"/>
                  </a:cubicBezTo>
                  <a:cubicBezTo>
                    <a:pt x="11395" y="8609"/>
                    <a:pt x="11431" y="8537"/>
                    <a:pt x="11467" y="8466"/>
                  </a:cubicBezTo>
                  <a:cubicBezTo>
                    <a:pt x="11467" y="8466"/>
                    <a:pt x="11467" y="8466"/>
                    <a:pt x="11467" y="8454"/>
                  </a:cubicBezTo>
                  <a:cubicBezTo>
                    <a:pt x="11502" y="8382"/>
                    <a:pt x="11526" y="8311"/>
                    <a:pt x="11562" y="8240"/>
                  </a:cubicBezTo>
                  <a:lnTo>
                    <a:pt x="11621" y="8085"/>
                  </a:lnTo>
                  <a:cubicBezTo>
                    <a:pt x="11645" y="8025"/>
                    <a:pt x="11657" y="7966"/>
                    <a:pt x="11681" y="7918"/>
                  </a:cubicBezTo>
                  <a:cubicBezTo>
                    <a:pt x="11681" y="7906"/>
                    <a:pt x="11681" y="7894"/>
                    <a:pt x="11693" y="7894"/>
                  </a:cubicBezTo>
                  <a:cubicBezTo>
                    <a:pt x="11705" y="7835"/>
                    <a:pt x="11717" y="7787"/>
                    <a:pt x="11740" y="7728"/>
                  </a:cubicBezTo>
                  <a:cubicBezTo>
                    <a:pt x="11752" y="7704"/>
                    <a:pt x="11752" y="7668"/>
                    <a:pt x="11764" y="7644"/>
                  </a:cubicBezTo>
                  <a:cubicBezTo>
                    <a:pt x="11776" y="7609"/>
                    <a:pt x="11776" y="7585"/>
                    <a:pt x="11788" y="7549"/>
                  </a:cubicBezTo>
                  <a:cubicBezTo>
                    <a:pt x="11812" y="7478"/>
                    <a:pt x="11836" y="7394"/>
                    <a:pt x="11848" y="7323"/>
                  </a:cubicBezTo>
                  <a:cubicBezTo>
                    <a:pt x="11859" y="7275"/>
                    <a:pt x="11871" y="7239"/>
                    <a:pt x="11871" y="7192"/>
                  </a:cubicBezTo>
                  <a:cubicBezTo>
                    <a:pt x="11883" y="7156"/>
                    <a:pt x="11895" y="7120"/>
                    <a:pt x="11895" y="7073"/>
                  </a:cubicBezTo>
                  <a:cubicBezTo>
                    <a:pt x="11931" y="6918"/>
                    <a:pt x="11955" y="6751"/>
                    <a:pt x="11967" y="6585"/>
                  </a:cubicBezTo>
                  <a:cubicBezTo>
                    <a:pt x="11978" y="6501"/>
                    <a:pt x="11978" y="6418"/>
                    <a:pt x="11990" y="6335"/>
                  </a:cubicBezTo>
                  <a:cubicBezTo>
                    <a:pt x="11990" y="6251"/>
                    <a:pt x="11990" y="6168"/>
                    <a:pt x="11990" y="6085"/>
                  </a:cubicBezTo>
                  <a:cubicBezTo>
                    <a:pt x="11990" y="6049"/>
                    <a:pt x="11990" y="6025"/>
                    <a:pt x="11990" y="5989"/>
                  </a:cubicBezTo>
                  <a:cubicBezTo>
                    <a:pt x="11990" y="5954"/>
                    <a:pt x="11990" y="5918"/>
                    <a:pt x="11990" y="5882"/>
                  </a:cubicBezTo>
                  <a:cubicBezTo>
                    <a:pt x="11990" y="5846"/>
                    <a:pt x="11990" y="5811"/>
                    <a:pt x="11990" y="5775"/>
                  </a:cubicBezTo>
                  <a:cubicBezTo>
                    <a:pt x="11990" y="5763"/>
                    <a:pt x="11990" y="5751"/>
                    <a:pt x="11990" y="5739"/>
                  </a:cubicBezTo>
                  <a:cubicBezTo>
                    <a:pt x="11990" y="5704"/>
                    <a:pt x="11990" y="5668"/>
                    <a:pt x="11978" y="5632"/>
                  </a:cubicBezTo>
                  <a:cubicBezTo>
                    <a:pt x="11978" y="5465"/>
                    <a:pt x="11955" y="5299"/>
                    <a:pt x="11931" y="5132"/>
                  </a:cubicBezTo>
                  <a:cubicBezTo>
                    <a:pt x="11919" y="5073"/>
                    <a:pt x="11919" y="5001"/>
                    <a:pt x="11907" y="4930"/>
                  </a:cubicBezTo>
                  <a:cubicBezTo>
                    <a:pt x="11871" y="4787"/>
                    <a:pt x="11848" y="4644"/>
                    <a:pt x="11812" y="4501"/>
                  </a:cubicBezTo>
                  <a:cubicBezTo>
                    <a:pt x="11800" y="4441"/>
                    <a:pt x="11776" y="4394"/>
                    <a:pt x="11764" y="4346"/>
                  </a:cubicBezTo>
                  <a:cubicBezTo>
                    <a:pt x="11764" y="4322"/>
                    <a:pt x="11752" y="4299"/>
                    <a:pt x="11740" y="4275"/>
                  </a:cubicBezTo>
                  <a:cubicBezTo>
                    <a:pt x="11740" y="4251"/>
                    <a:pt x="11728" y="4215"/>
                    <a:pt x="11717" y="4180"/>
                  </a:cubicBezTo>
                  <a:cubicBezTo>
                    <a:pt x="11693" y="4108"/>
                    <a:pt x="11669" y="4037"/>
                    <a:pt x="11645" y="3965"/>
                  </a:cubicBezTo>
                  <a:cubicBezTo>
                    <a:pt x="11621" y="3894"/>
                    <a:pt x="11586" y="3822"/>
                    <a:pt x="11562" y="3751"/>
                  </a:cubicBezTo>
                  <a:cubicBezTo>
                    <a:pt x="11526" y="3668"/>
                    <a:pt x="11490" y="3584"/>
                    <a:pt x="11455" y="3501"/>
                  </a:cubicBezTo>
                  <a:cubicBezTo>
                    <a:pt x="11431" y="3453"/>
                    <a:pt x="11407" y="3406"/>
                    <a:pt x="11383" y="3358"/>
                  </a:cubicBezTo>
                  <a:cubicBezTo>
                    <a:pt x="11359" y="3310"/>
                    <a:pt x="11336" y="3263"/>
                    <a:pt x="11312" y="3203"/>
                  </a:cubicBezTo>
                  <a:cubicBezTo>
                    <a:pt x="11288" y="3168"/>
                    <a:pt x="11264" y="3132"/>
                    <a:pt x="11252" y="3096"/>
                  </a:cubicBezTo>
                  <a:cubicBezTo>
                    <a:pt x="11133" y="2882"/>
                    <a:pt x="11002" y="2679"/>
                    <a:pt x="10859" y="2489"/>
                  </a:cubicBezTo>
                  <a:cubicBezTo>
                    <a:pt x="10847" y="2453"/>
                    <a:pt x="10824" y="2429"/>
                    <a:pt x="10800" y="2394"/>
                  </a:cubicBezTo>
                  <a:lnTo>
                    <a:pt x="10705" y="2275"/>
                  </a:lnTo>
                  <a:cubicBezTo>
                    <a:pt x="10669" y="2239"/>
                    <a:pt x="10633" y="2191"/>
                    <a:pt x="10609" y="2155"/>
                  </a:cubicBezTo>
                  <a:cubicBezTo>
                    <a:pt x="10550" y="2084"/>
                    <a:pt x="10490" y="2025"/>
                    <a:pt x="10443" y="1965"/>
                  </a:cubicBezTo>
                  <a:cubicBezTo>
                    <a:pt x="10371" y="1894"/>
                    <a:pt x="10312" y="1822"/>
                    <a:pt x="10240" y="1751"/>
                  </a:cubicBezTo>
                  <a:cubicBezTo>
                    <a:pt x="10193" y="1703"/>
                    <a:pt x="10133" y="1655"/>
                    <a:pt x="10085" y="1608"/>
                  </a:cubicBezTo>
                  <a:cubicBezTo>
                    <a:pt x="10073" y="1584"/>
                    <a:pt x="10050" y="1572"/>
                    <a:pt x="10026" y="1560"/>
                  </a:cubicBezTo>
                  <a:cubicBezTo>
                    <a:pt x="9990" y="1524"/>
                    <a:pt x="9954" y="1489"/>
                    <a:pt x="9907" y="1453"/>
                  </a:cubicBezTo>
                  <a:cubicBezTo>
                    <a:pt x="9847" y="1393"/>
                    <a:pt x="9788" y="1346"/>
                    <a:pt x="9728" y="1298"/>
                  </a:cubicBezTo>
                  <a:cubicBezTo>
                    <a:pt x="9704" y="1274"/>
                    <a:pt x="9669" y="1251"/>
                    <a:pt x="9633" y="1227"/>
                  </a:cubicBezTo>
                  <a:cubicBezTo>
                    <a:pt x="9609" y="1203"/>
                    <a:pt x="9573" y="1179"/>
                    <a:pt x="9538" y="1155"/>
                  </a:cubicBezTo>
                  <a:cubicBezTo>
                    <a:pt x="9478" y="1108"/>
                    <a:pt x="9419" y="1060"/>
                    <a:pt x="9347" y="1024"/>
                  </a:cubicBezTo>
                  <a:cubicBezTo>
                    <a:pt x="9288" y="977"/>
                    <a:pt x="9216" y="929"/>
                    <a:pt x="9145" y="893"/>
                  </a:cubicBezTo>
                  <a:cubicBezTo>
                    <a:pt x="9085" y="846"/>
                    <a:pt x="9014" y="810"/>
                    <a:pt x="8942" y="774"/>
                  </a:cubicBezTo>
                  <a:cubicBezTo>
                    <a:pt x="8919" y="751"/>
                    <a:pt x="8883" y="739"/>
                    <a:pt x="8847" y="715"/>
                  </a:cubicBezTo>
                  <a:cubicBezTo>
                    <a:pt x="8811" y="691"/>
                    <a:pt x="8764" y="679"/>
                    <a:pt x="8728" y="655"/>
                  </a:cubicBezTo>
                  <a:cubicBezTo>
                    <a:pt x="8669" y="620"/>
                    <a:pt x="8609" y="596"/>
                    <a:pt x="8549" y="560"/>
                  </a:cubicBezTo>
                  <a:cubicBezTo>
                    <a:pt x="8466" y="524"/>
                    <a:pt x="8383" y="489"/>
                    <a:pt x="8299" y="453"/>
                  </a:cubicBezTo>
                  <a:cubicBezTo>
                    <a:pt x="8157" y="393"/>
                    <a:pt x="8002" y="346"/>
                    <a:pt x="7859" y="286"/>
                  </a:cubicBezTo>
                  <a:cubicBezTo>
                    <a:pt x="7776" y="262"/>
                    <a:pt x="7704" y="239"/>
                    <a:pt x="7621" y="227"/>
                  </a:cubicBezTo>
                  <a:cubicBezTo>
                    <a:pt x="7609" y="215"/>
                    <a:pt x="7597" y="215"/>
                    <a:pt x="7585" y="215"/>
                  </a:cubicBezTo>
                  <a:lnTo>
                    <a:pt x="7502" y="191"/>
                  </a:lnTo>
                  <a:cubicBezTo>
                    <a:pt x="7466" y="179"/>
                    <a:pt x="7442" y="167"/>
                    <a:pt x="7418" y="167"/>
                  </a:cubicBezTo>
                  <a:lnTo>
                    <a:pt x="7406" y="167"/>
                  </a:lnTo>
                  <a:cubicBezTo>
                    <a:pt x="7359" y="155"/>
                    <a:pt x="7323" y="143"/>
                    <a:pt x="7276" y="131"/>
                  </a:cubicBezTo>
                  <a:cubicBezTo>
                    <a:pt x="7204" y="120"/>
                    <a:pt x="7133" y="108"/>
                    <a:pt x="7061" y="96"/>
                  </a:cubicBezTo>
                  <a:cubicBezTo>
                    <a:pt x="7002" y="84"/>
                    <a:pt x="6954" y="72"/>
                    <a:pt x="6895" y="60"/>
                  </a:cubicBezTo>
                  <a:cubicBezTo>
                    <a:pt x="6835" y="60"/>
                    <a:pt x="6775" y="48"/>
                    <a:pt x="6716" y="36"/>
                  </a:cubicBezTo>
                  <a:cubicBezTo>
                    <a:pt x="6585" y="24"/>
                    <a:pt x="6454" y="12"/>
                    <a:pt x="6323" y="12"/>
                  </a:cubicBezTo>
                  <a:cubicBezTo>
                    <a:pt x="6275" y="0"/>
                    <a:pt x="6228" y="0"/>
                    <a:pt x="6180"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877"/>
        <p:cNvGrpSpPr/>
        <p:nvPr/>
      </p:nvGrpSpPr>
      <p:grpSpPr>
        <a:xfrm>
          <a:off x="0" y="0"/>
          <a:ext cx="0" cy="0"/>
          <a:chOff x="0" y="0"/>
          <a:chExt cx="0" cy="0"/>
        </a:xfrm>
      </p:grpSpPr>
      <p:sp>
        <p:nvSpPr>
          <p:cNvPr id="878" name="Google Shape;878;p31"/>
          <p:cNvSpPr txBox="1">
            <a:spLocks noGrp="1"/>
          </p:cNvSpPr>
          <p:nvPr>
            <p:ph type="title"/>
          </p:nvPr>
        </p:nvSpPr>
        <p:spPr>
          <a:xfrm>
            <a:off x="2621700" y="2335651"/>
            <a:ext cx="3900600" cy="11469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879" name="Google Shape;879;p31"/>
          <p:cNvSpPr txBox="1">
            <a:spLocks noGrp="1"/>
          </p:cNvSpPr>
          <p:nvPr>
            <p:ph type="title" idx="2" hasCustomPrompt="1"/>
          </p:nvPr>
        </p:nvSpPr>
        <p:spPr>
          <a:xfrm>
            <a:off x="2621695" y="883388"/>
            <a:ext cx="3900600" cy="1360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12000"/>
              <a:buNone/>
              <a:defRPr sz="12000">
                <a:solidFill>
                  <a:schemeClr val="lt2"/>
                </a:solidFill>
              </a:defRPr>
            </a:lvl1pPr>
            <a:lvl2pPr lvl="1" rtl="0">
              <a:spcBef>
                <a:spcPts val="0"/>
              </a:spcBef>
              <a:spcAft>
                <a:spcPts val="0"/>
              </a:spcAft>
              <a:buClr>
                <a:schemeClr val="lt2"/>
              </a:buClr>
              <a:buSzPts val="12000"/>
              <a:buNone/>
              <a:defRPr sz="12000">
                <a:solidFill>
                  <a:schemeClr val="lt2"/>
                </a:solidFill>
              </a:defRPr>
            </a:lvl2pPr>
            <a:lvl3pPr lvl="2" rtl="0">
              <a:spcBef>
                <a:spcPts val="0"/>
              </a:spcBef>
              <a:spcAft>
                <a:spcPts val="0"/>
              </a:spcAft>
              <a:buClr>
                <a:schemeClr val="lt2"/>
              </a:buClr>
              <a:buSzPts val="12000"/>
              <a:buNone/>
              <a:defRPr sz="12000">
                <a:solidFill>
                  <a:schemeClr val="lt2"/>
                </a:solidFill>
              </a:defRPr>
            </a:lvl3pPr>
            <a:lvl4pPr lvl="3" rtl="0">
              <a:spcBef>
                <a:spcPts val="0"/>
              </a:spcBef>
              <a:spcAft>
                <a:spcPts val="0"/>
              </a:spcAft>
              <a:buClr>
                <a:schemeClr val="lt2"/>
              </a:buClr>
              <a:buSzPts val="12000"/>
              <a:buNone/>
              <a:defRPr sz="12000">
                <a:solidFill>
                  <a:schemeClr val="lt2"/>
                </a:solidFill>
              </a:defRPr>
            </a:lvl4pPr>
            <a:lvl5pPr lvl="4" rtl="0">
              <a:spcBef>
                <a:spcPts val="0"/>
              </a:spcBef>
              <a:spcAft>
                <a:spcPts val="0"/>
              </a:spcAft>
              <a:buClr>
                <a:schemeClr val="lt2"/>
              </a:buClr>
              <a:buSzPts val="12000"/>
              <a:buNone/>
              <a:defRPr sz="12000">
                <a:solidFill>
                  <a:schemeClr val="lt2"/>
                </a:solidFill>
              </a:defRPr>
            </a:lvl5pPr>
            <a:lvl6pPr lvl="5" rtl="0">
              <a:spcBef>
                <a:spcPts val="0"/>
              </a:spcBef>
              <a:spcAft>
                <a:spcPts val="0"/>
              </a:spcAft>
              <a:buClr>
                <a:schemeClr val="lt2"/>
              </a:buClr>
              <a:buSzPts val="12000"/>
              <a:buNone/>
              <a:defRPr sz="12000">
                <a:solidFill>
                  <a:schemeClr val="lt2"/>
                </a:solidFill>
              </a:defRPr>
            </a:lvl6pPr>
            <a:lvl7pPr lvl="6" rtl="0">
              <a:spcBef>
                <a:spcPts val="0"/>
              </a:spcBef>
              <a:spcAft>
                <a:spcPts val="0"/>
              </a:spcAft>
              <a:buClr>
                <a:schemeClr val="lt2"/>
              </a:buClr>
              <a:buSzPts val="12000"/>
              <a:buNone/>
              <a:defRPr sz="12000">
                <a:solidFill>
                  <a:schemeClr val="lt2"/>
                </a:solidFill>
              </a:defRPr>
            </a:lvl7pPr>
            <a:lvl8pPr lvl="7" rtl="0">
              <a:spcBef>
                <a:spcPts val="0"/>
              </a:spcBef>
              <a:spcAft>
                <a:spcPts val="0"/>
              </a:spcAft>
              <a:buClr>
                <a:schemeClr val="lt2"/>
              </a:buClr>
              <a:buSzPts val="12000"/>
              <a:buNone/>
              <a:defRPr sz="12000">
                <a:solidFill>
                  <a:schemeClr val="lt2"/>
                </a:solidFill>
              </a:defRPr>
            </a:lvl8pPr>
            <a:lvl9pPr lvl="8" rtl="0">
              <a:spcBef>
                <a:spcPts val="0"/>
              </a:spcBef>
              <a:spcAft>
                <a:spcPts val="0"/>
              </a:spcAft>
              <a:buClr>
                <a:schemeClr val="lt2"/>
              </a:buClr>
              <a:buSzPts val="12000"/>
              <a:buNone/>
              <a:defRPr sz="12000">
                <a:solidFill>
                  <a:schemeClr val="lt2"/>
                </a:solidFill>
              </a:defRPr>
            </a:lvl9pPr>
          </a:lstStyle>
          <a:p>
            <a:r>
              <a:t>xx%</a:t>
            </a:r>
          </a:p>
        </p:txBody>
      </p:sp>
      <p:sp>
        <p:nvSpPr>
          <p:cNvPr id="880" name="Google Shape;880;p31"/>
          <p:cNvSpPr txBox="1">
            <a:spLocks noGrp="1"/>
          </p:cNvSpPr>
          <p:nvPr>
            <p:ph type="subTitle" idx="1"/>
          </p:nvPr>
        </p:nvSpPr>
        <p:spPr>
          <a:xfrm>
            <a:off x="2621700" y="3574015"/>
            <a:ext cx="3900600" cy="68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grpSp>
        <p:nvGrpSpPr>
          <p:cNvPr id="881" name="Google Shape;881;p31"/>
          <p:cNvGrpSpPr/>
          <p:nvPr/>
        </p:nvGrpSpPr>
        <p:grpSpPr>
          <a:xfrm>
            <a:off x="5778002" y="-651182"/>
            <a:ext cx="3967548" cy="4284114"/>
            <a:chOff x="5778002" y="-651182"/>
            <a:chExt cx="3967548" cy="4284114"/>
          </a:xfrm>
        </p:grpSpPr>
        <p:sp>
          <p:nvSpPr>
            <p:cNvPr id="882" name="Google Shape;882;p31"/>
            <p:cNvSpPr/>
            <p:nvPr/>
          </p:nvSpPr>
          <p:spPr>
            <a:xfrm rot="-5690340">
              <a:off x="5822091" y="-255177"/>
              <a:ext cx="1091417" cy="1091417"/>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alpha val="240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883" name="Google Shape;883;p31"/>
            <p:cNvSpPr/>
            <p:nvPr/>
          </p:nvSpPr>
          <p:spPr>
            <a:xfrm rot="10381558">
              <a:off x="7022406" y="-504260"/>
              <a:ext cx="2576663" cy="2569832"/>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5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884" name="Google Shape;884;p31"/>
            <p:cNvSpPr/>
            <p:nvPr/>
          </p:nvSpPr>
          <p:spPr>
            <a:xfrm>
              <a:off x="8071675" y="2110850"/>
              <a:ext cx="1549226" cy="1522082"/>
            </a:xfrm>
            <a:custGeom>
              <a:avLst/>
              <a:gdLst/>
              <a:ahLst/>
              <a:cxnLst/>
              <a:rect l="l" t="t" r="r" b="b"/>
              <a:pathLst>
                <a:path w="55020" h="54056" extrusionOk="0">
                  <a:moveTo>
                    <a:pt x="27409" y="22218"/>
                  </a:moveTo>
                  <a:cubicBezTo>
                    <a:pt x="30147" y="22218"/>
                    <a:pt x="32374" y="24397"/>
                    <a:pt x="32374" y="27100"/>
                  </a:cubicBezTo>
                  <a:cubicBezTo>
                    <a:pt x="32374" y="29802"/>
                    <a:pt x="30147" y="31981"/>
                    <a:pt x="27409" y="31981"/>
                  </a:cubicBezTo>
                  <a:cubicBezTo>
                    <a:pt x="24658" y="31981"/>
                    <a:pt x="22432" y="29802"/>
                    <a:pt x="22432" y="27100"/>
                  </a:cubicBezTo>
                  <a:cubicBezTo>
                    <a:pt x="22432" y="24397"/>
                    <a:pt x="24658" y="22218"/>
                    <a:pt x="27409" y="22218"/>
                  </a:cubicBezTo>
                  <a:close/>
                  <a:moveTo>
                    <a:pt x="29099" y="6907"/>
                  </a:moveTo>
                  <a:cubicBezTo>
                    <a:pt x="39708" y="7752"/>
                    <a:pt x="48042" y="16467"/>
                    <a:pt x="48042" y="27100"/>
                  </a:cubicBezTo>
                  <a:cubicBezTo>
                    <a:pt x="48042" y="29767"/>
                    <a:pt x="47507" y="32326"/>
                    <a:pt x="46554" y="34660"/>
                  </a:cubicBezTo>
                  <a:lnTo>
                    <a:pt x="34779" y="28052"/>
                  </a:lnTo>
                  <a:cubicBezTo>
                    <a:pt x="34826" y="27742"/>
                    <a:pt x="34850" y="27421"/>
                    <a:pt x="34850" y="27100"/>
                  </a:cubicBezTo>
                  <a:cubicBezTo>
                    <a:pt x="34850" y="23635"/>
                    <a:pt x="32398" y="20742"/>
                    <a:pt x="29099" y="19980"/>
                  </a:cubicBezTo>
                  <a:lnTo>
                    <a:pt x="29099" y="6907"/>
                  </a:lnTo>
                  <a:close/>
                  <a:moveTo>
                    <a:pt x="26552" y="6847"/>
                  </a:moveTo>
                  <a:lnTo>
                    <a:pt x="26552" y="19837"/>
                  </a:lnTo>
                  <a:cubicBezTo>
                    <a:pt x="22837" y="20253"/>
                    <a:pt x="19955" y="23349"/>
                    <a:pt x="19955" y="27100"/>
                  </a:cubicBezTo>
                  <a:cubicBezTo>
                    <a:pt x="19955" y="27492"/>
                    <a:pt x="20003" y="27873"/>
                    <a:pt x="20063" y="28243"/>
                  </a:cubicBezTo>
                  <a:lnTo>
                    <a:pt x="8323" y="34827"/>
                  </a:lnTo>
                  <a:cubicBezTo>
                    <a:pt x="7323" y="32445"/>
                    <a:pt x="6775" y="29838"/>
                    <a:pt x="6775" y="27100"/>
                  </a:cubicBezTo>
                  <a:cubicBezTo>
                    <a:pt x="6775" y="16193"/>
                    <a:pt x="15550" y="7300"/>
                    <a:pt x="26552" y="6847"/>
                  </a:cubicBezTo>
                  <a:close/>
                  <a:moveTo>
                    <a:pt x="33993" y="30505"/>
                  </a:moveTo>
                  <a:lnTo>
                    <a:pt x="45447" y="36922"/>
                  </a:lnTo>
                  <a:cubicBezTo>
                    <a:pt x="41934" y="43149"/>
                    <a:pt x="35172" y="47364"/>
                    <a:pt x="27409" y="47364"/>
                  </a:cubicBezTo>
                  <a:cubicBezTo>
                    <a:pt x="19705" y="47364"/>
                    <a:pt x="12990" y="43221"/>
                    <a:pt x="9454" y="37077"/>
                  </a:cubicBezTo>
                  <a:lnTo>
                    <a:pt x="20908" y="30660"/>
                  </a:lnTo>
                  <a:cubicBezTo>
                    <a:pt x="22170" y="32898"/>
                    <a:pt x="24611" y="34410"/>
                    <a:pt x="27409" y="34410"/>
                  </a:cubicBezTo>
                  <a:cubicBezTo>
                    <a:pt x="30266" y="34410"/>
                    <a:pt x="32743" y="32826"/>
                    <a:pt x="33993" y="30505"/>
                  </a:cubicBezTo>
                  <a:close/>
                  <a:moveTo>
                    <a:pt x="26325" y="1"/>
                  </a:moveTo>
                  <a:cubicBezTo>
                    <a:pt x="25635" y="1"/>
                    <a:pt x="25063" y="572"/>
                    <a:pt x="25063" y="1275"/>
                  </a:cubicBezTo>
                  <a:lnTo>
                    <a:pt x="25063" y="3263"/>
                  </a:lnTo>
                  <a:cubicBezTo>
                    <a:pt x="25063" y="3382"/>
                    <a:pt x="25087" y="3490"/>
                    <a:pt x="25111" y="3597"/>
                  </a:cubicBezTo>
                  <a:cubicBezTo>
                    <a:pt x="23551" y="3740"/>
                    <a:pt x="22027" y="4037"/>
                    <a:pt x="20551" y="4466"/>
                  </a:cubicBezTo>
                  <a:cubicBezTo>
                    <a:pt x="20539" y="4359"/>
                    <a:pt x="20515" y="4263"/>
                    <a:pt x="20467" y="4156"/>
                  </a:cubicBezTo>
                  <a:lnTo>
                    <a:pt x="19694" y="2311"/>
                  </a:lnTo>
                  <a:cubicBezTo>
                    <a:pt x="19487" y="1826"/>
                    <a:pt x="19016" y="1537"/>
                    <a:pt x="18526" y="1537"/>
                  </a:cubicBezTo>
                  <a:cubicBezTo>
                    <a:pt x="18367" y="1537"/>
                    <a:pt x="18205" y="1568"/>
                    <a:pt x="18050" y="1632"/>
                  </a:cubicBezTo>
                  <a:lnTo>
                    <a:pt x="15872" y="2513"/>
                  </a:lnTo>
                  <a:cubicBezTo>
                    <a:pt x="15217" y="2787"/>
                    <a:pt x="14907" y="3537"/>
                    <a:pt x="15181" y="4180"/>
                  </a:cubicBezTo>
                  <a:lnTo>
                    <a:pt x="15967" y="6037"/>
                  </a:lnTo>
                  <a:cubicBezTo>
                    <a:pt x="16003" y="6121"/>
                    <a:pt x="16050" y="6192"/>
                    <a:pt x="16098" y="6264"/>
                  </a:cubicBezTo>
                  <a:cubicBezTo>
                    <a:pt x="14752" y="6966"/>
                    <a:pt x="13478" y="7800"/>
                    <a:pt x="12300" y="8740"/>
                  </a:cubicBezTo>
                  <a:cubicBezTo>
                    <a:pt x="12252" y="8657"/>
                    <a:pt x="12193" y="8585"/>
                    <a:pt x="12133" y="8526"/>
                  </a:cubicBezTo>
                  <a:lnTo>
                    <a:pt x="10681" y="7097"/>
                  </a:lnTo>
                  <a:cubicBezTo>
                    <a:pt x="10430" y="6853"/>
                    <a:pt x="10109" y="6731"/>
                    <a:pt x="9789" y="6731"/>
                  </a:cubicBezTo>
                  <a:cubicBezTo>
                    <a:pt x="9469" y="6731"/>
                    <a:pt x="9151" y="6853"/>
                    <a:pt x="8906" y="7097"/>
                  </a:cubicBezTo>
                  <a:lnTo>
                    <a:pt x="7252" y="8716"/>
                  </a:lnTo>
                  <a:cubicBezTo>
                    <a:pt x="6740" y="9216"/>
                    <a:pt x="6740" y="10026"/>
                    <a:pt x="7252" y="10526"/>
                  </a:cubicBezTo>
                  <a:lnTo>
                    <a:pt x="8704" y="11955"/>
                  </a:lnTo>
                  <a:cubicBezTo>
                    <a:pt x="8752" y="12002"/>
                    <a:pt x="8799" y="12038"/>
                    <a:pt x="8859" y="12074"/>
                  </a:cubicBezTo>
                  <a:cubicBezTo>
                    <a:pt x="7906" y="13205"/>
                    <a:pt x="7073" y="14431"/>
                    <a:pt x="6347" y="15717"/>
                  </a:cubicBezTo>
                  <a:cubicBezTo>
                    <a:pt x="6287" y="15681"/>
                    <a:pt x="6228" y="15646"/>
                    <a:pt x="6156" y="15622"/>
                  </a:cubicBezTo>
                  <a:lnTo>
                    <a:pt x="4251" y="14836"/>
                  </a:lnTo>
                  <a:cubicBezTo>
                    <a:pt x="4093" y="14772"/>
                    <a:pt x="3929" y="14741"/>
                    <a:pt x="3767" y="14741"/>
                  </a:cubicBezTo>
                  <a:cubicBezTo>
                    <a:pt x="3273" y="14741"/>
                    <a:pt x="2803" y="15027"/>
                    <a:pt x="2596" y="15503"/>
                  </a:cubicBezTo>
                  <a:lnTo>
                    <a:pt x="1703" y="17610"/>
                  </a:lnTo>
                  <a:cubicBezTo>
                    <a:pt x="1429" y="18265"/>
                    <a:pt x="1727" y="19003"/>
                    <a:pt x="2382" y="19277"/>
                  </a:cubicBezTo>
                  <a:lnTo>
                    <a:pt x="4287" y="20063"/>
                  </a:lnTo>
                  <a:cubicBezTo>
                    <a:pt x="4346" y="20087"/>
                    <a:pt x="4394" y="20099"/>
                    <a:pt x="4442" y="20111"/>
                  </a:cubicBezTo>
                  <a:cubicBezTo>
                    <a:pt x="3977" y="21563"/>
                    <a:pt x="3668" y="23087"/>
                    <a:pt x="3501" y="24647"/>
                  </a:cubicBezTo>
                  <a:cubicBezTo>
                    <a:pt x="3453" y="24635"/>
                    <a:pt x="3394" y="24623"/>
                    <a:pt x="3346" y="24623"/>
                  </a:cubicBezTo>
                  <a:lnTo>
                    <a:pt x="1263" y="24623"/>
                  </a:lnTo>
                  <a:cubicBezTo>
                    <a:pt x="572" y="24623"/>
                    <a:pt x="1" y="25195"/>
                    <a:pt x="1" y="25897"/>
                  </a:cubicBezTo>
                  <a:lnTo>
                    <a:pt x="1" y="28171"/>
                  </a:lnTo>
                  <a:cubicBezTo>
                    <a:pt x="1" y="28862"/>
                    <a:pt x="572" y="29433"/>
                    <a:pt x="1263" y="29433"/>
                  </a:cubicBezTo>
                  <a:lnTo>
                    <a:pt x="3346" y="29433"/>
                  </a:lnTo>
                  <a:cubicBezTo>
                    <a:pt x="3394" y="29433"/>
                    <a:pt x="3442" y="29421"/>
                    <a:pt x="3489" y="29421"/>
                  </a:cubicBezTo>
                  <a:cubicBezTo>
                    <a:pt x="3620" y="30719"/>
                    <a:pt x="3858" y="31993"/>
                    <a:pt x="4192" y="33219"/>
                  </a:cubicBezTo>
                  <a:cubicBezTo>
                    <a:pt x="4156" y="33231"/>
                    <a:pt x="4108" y="33231"/>
                    <a:pt x="4073" y="33243"/>
                  </a:cubicBezTo>
                  <a:lnTo>
                    <a:pt x="2132" y="33969"/>
                  </a:lnTo>
                  <a:cubicBezTo>
                    <a:pt x="1477" y="34219"/>
                    <a:pt x="1144" y="34958"/>
                    <a:pt x="1406" y="35613"/>
                  </a:cubicBezTo>
                  <a:lnTo>
                    <a:pt x="2227" y="37744"/>
                  </a:lnTo>
                  <a:cubicBezTo>
                    <a:pt x="2420" y="38248"/>
                    <a:pt x="2895" y="38555"/>
                    <a:pt x="3402" y="38555"/>
                  </a:cubicBezTo>
                  <a:cubicBezTo>
                    <a:pt x="3554" y="38555"/>
                    <a:pt x="3708" y="38527"/>
                    <a:pt x="3858" y="38470"/>
                  </a:cubicBezTo>
                  <a:lnTo>
                    <a:pt x="5787" y="37744"/>
                  </a:lnTo>
                  <a:cubicBezTo>
                    <a:pt x="5835" y="37732"/>
                    <a:pt x="5882" y="37708"/>
                    <a:pt x="5918" y="37684"/>
                  </a:cubicBezTo>
                  <a:cubicBezTo>
                    <a:pt x="6716" y="39244"/>
                    <a:pt x="7680" y="40696"/>
                    <a:pt x="8787" y="42042"/>
                  </a:cubicBezTo>
                  <a:cubicBezTo>
                    <a:pt x="8764" y="42066"/>
                    <a:pt x="8728" y="42078"/>
                    <a:pt x="8704" y="42113"/>
                  </a:cubicBezTo>
                  <a:lnTo>
                    <a:pt x="7252" y="43542"/>
                  </a:lnTo>
                  <a:cubicBezTo>
                    <a:pt x="6740" y="44030"/>
                    <a:pt x="6740" y="44852"/>
                    <a:pt x="7252" y="45340"/>
                  </a:cubicBezTo>
                  <a:lnTo>
                    <a:pt x="8906" y="46971"/>
                  </a:lnTo>
                  <a:cubicBezTo>
                    <a:pt x="9151" y="47209"/>
                    <a:pt x="9469" y="47328"/>
                    <a:pt x="9789" y="47328"/>
                  </a:cubicBezTo>
                  <a:cubicBezTo>
                    <a:pt x="10109" y="47328"/>
                    <a:pt x="10430" y="47209"/>
                    <a:pt x="10681" y="46971"/>
                  </a:cubicBezTo>
                  <a:lnTo>
                    <a:pt x="12133" y="45542"/>
                  </a:lnTo>
                  <a:cubicBezTo>
                    <a:pt x="12169" y="45495"/>
                    <a:pt x="12205" y="45459"/>
                    <a:pt x="12240" y="45411"/>
                  </a:cubicBezTo>
                  <a:cubicBezTo>
                    <a:pt x="13276" y="46245"/>
                    <a:pt x="14395" y="46995"/>
                    <a:pt x="15574" y="47650"/>
                  </a:cubicBezTo>
                  <a:cubicBezTo>
                    <a:pt x="15550" y="47685"/>
                    <a:pt x="15526" y="47733"/>
                    <a:pt x="15503" y="47769"/>
                  </a:cubicBezTo>
                  <a:lnTo>
                    <a:pt x="14681" y="49602"/>
                  </a:lnTo>
                  <a:cubicBezTo>
                    <a:pt x="14383" y="50245"/>
                    <a:pt x="14681" y="51007"/>
                    <a:pt x="15324" y="51281"/>
                  </a:cubicBezTo>
                  <a:lnTo>
                    <a:pt x="17479" y="52222"/>
                  </a:lnTo>
                  <a:cubicBezTo>
                    <a:pt x="17641" y="52292"/>
                    <a:pt x="17811" y="52326"/>
                    <a:pt x="17978" y="52326"/>
                  </a:cubicBezTo>
                  <a:cubicBezTo>
                    <a:pt x="18460" y="52326"/>
                    <a:pt x="18922" y="52047"/>
                    <a:pt x="19134" y="51579"/>
                  </a:cubicBezTo>
                  <a:lnTo>
                    <a:pt x="19967" y="49745"/>
                  </a:lnTo>
                  <a:cubicBezTo>
                    <a:pt x="19991" y="49686"/>
                    <a:pt x="20003" y="49626"/>
                    <a:pt x="20027" y="49567"/>
                  </a:cubicBezTo>
                  <a:cubicBezTo>
                    <a:pt x="21646" y="50079"/>
                    <a:pt x="23337" y="50436"/>
                    <a:pt x="25087" y="50602"/>
                  </a:cubicBezTo>
                  <a:cubicBezTo>
                    <a:pt x="25075" y="50662"/>
                    <a:pt x="25063" y="50722"/>
                    <a:pt x="25063" y="50793"/>
                  </a:cubicBezTo>
                  <a:lnTo>
                    <a:pt x="25063" y="52793"/>
                  </a:lnTo>
                  <a:cubicBezTo>
                    <a:pt x="25063" y="53484"/>
                    <a:pt x="25635" y="54055"/>
                    <a:pt x="26325" y="54055"/>
                  </a:cubicBezTo>
                  <a:lnTo>
                    <a:pt x="28695" y="54055"/>
                  </a:lnTo>
                  <a:cubicBezTo>
                    <a:pt x="29397" y="54055"/>
                    <a:pt x="29957" y="53484"/>
                    <a:pt x="29957" y="52793"/>
                  </a:cubicBezTo>
                  <a:lnTo>
                    <a:pt x="29957" y="50793"/>
                  </a:lnTo>
                  <a:cubicBezTo>
                    <a:pt x="29957" y="50722"/>
                    <a:pt x="29945" y="50650"/>
                    <a:pt x="29933" y="50579"/>
                  </a:cubicBezTo>
                  <a:cubicBezTo>
                    <a:pt x="31505" y="50424"/>
                    <a:pt x="33017" y="50114"/>
                    <a:pt x="34481" y="49674"/>
                  </a:cubicBezTo>
                  <a:cubicBezTo>
                    <a:pt x="34493" y="49745"/>
                    <a:pt x="34517" y="49829"/>
                    <a:pt x="34553" y="49900"/>
                  </a:cubicBezTo>
                  <a:lnTo>
                    <a:pt x="35338" y="51757"/>
                  </a:lnTo>
                  <a:cubicBezTo>
                    <a:pt x="35537" y="52236"/>
                    <a:pt x="36009" y="52529"/>
                    <a:pt x="36506" y="52529"/>
                  </a:cubicBezTo>
                  <a:cubicBezTo>
                    <a:pt x="36665" y="52529"/>
                    <a:pt x="36826" y="52499"/>
                    <a:pt x="36981" y="52436"/>
                  </a:cubicBezTo>
                  <a:lnTo>
                    <a:pt x="39148" y="51543"/>
                  </a:lnTo>
                  <a:cubicBezTo>
                    <a:pt x="39803" y="51281"/>
                    <a:pt x="40113" y="50531"/>
                    <a:pt x="39839" y="49876"/>
                  </a:cubicBezTo>
                  <a:lnTo>
                    <a:pt x="39053" y="48031"/>
                  </a:lnTo>
                  <a:cubicBezTo>
                    <a:pt x="39029" y="47959"/>
                    <a:pt x="38982" y="47888"/>
                    <a:pt x="38946" y="47816"/>
                  </a:cubicBezTo>
                  <a:cubicBezTo>
                    <a:pt x="40279" y="47102"/>
                    <a:pt x="41542" y="46257"/>
                    <a:pt x="42708" y="45304"/>
                  </a:cubicBezTo>
                  <a:cubicBezTo>
                    <a:pt x="42768" y="45388"/>
                    <a:pt x="42827" y="45471"/>
                    <a:pt x="42899" y="45542"/>
                  </a:cubicBezTo>
                  <a:lnTo>
                    <a:pt x="44351" y="46971"/>
                  </a:lnTo>
                  <a:cubicBezTo>
                    <a:pt x="44595" y="47209"/>
                    <a:pt x="44914" y="47328"/>
                    <a:pt x="45234" y="47328"/>
                  </a:cubicBezTo>
                  <a:cubicBezTo>
                    <a:pt x="45554" y="47328"/>
                    <a:pt x="45875" y="47209"/>
                    <a:pt x="46125" y="46971"/>
                  </a:cubicBezTo>
                  <a:lnTo>
                    <a:pt x="47780" y="45340"/>
                  </a:lnTo>
                  <a:cubicBezTo>
                    <a:pt x="48280" y="44852"/>
                    <a:pt x="48280" y="44030"/>
                    <a:pt x="47780" y="43542"/>
                  </a:cubicBezTo>
                  <a:lnTo>
                    <a:pt x="46328" y="42113"/>
                  </a:lnTo>
                  <a:cubicBezTo>
                    <a:pt x="46256" y="42042"/>
                    <a:pt x="46173" y="41982"/>
                    <a:pt x="46102" y="41935"/>
                  </a:cubicBezTo>
                  <a:cubicBezTo>
                    <a:pt x="47042" y="40792"/>
                    <a:pt x="47876" y="39577"/>
                    <a:pt x="48590" y="38268"/>
                  </a:cubicBezTo>
                  <a:cubicBezTo>
                    <a:pt x="48673" y="38339"/>
                    <a:pt x="48769" y="38399"/>
                    <a:pt x="48864" y="38434"/>
                  </a:cubicBezTo>
                  <a:lnTo>
                    <a:pt x="50781" y="39232"/>
                  </a:lnTo>
                  <a:cubicBezTo>
                    <a:pt x="50939" y="39296"/>
                    <a:pt x="51102" y="39327"/>
                    <a:pt x="51262" y="39327"/>
                  </a:cubicBezTo>
                  <a:cubicBezTo>
                    <a:pt x="51753" y="39327"/>
                    <a:pt x="52217" y="39038"/>
                    <a:pt x="52424" y="38553"/>
                  </a:cubicBezTo>
                  <a:lnTo>
                    <a:pt x="53329" y="36446"/>
                  </a:lnTo>
                  <a:cubicBezTo>
                    <a:pt x="53603" y="35803"/>
                    <a:pt x="53293" y="35053"/>
                    <a:pt x="52638" y="34779"/>
                  </a:cubicBezTo>
                  <a:lnTo>
                    <a:pt x="50733" y="33993"/>
                  </a:lnTo>
                  <a:cubicBezTo>
                    <a:pt x="50626" y="33958"/>
                    <a:pt x="50531" y="33934"/>
                    <a:pt x="50424" y="33922"/>
                  </a:cubicBezTo>
                  <a:cubicBezTo>
                    <a:pt x="50864" y="32457"/>
                    <a:pt x="51174" y="30945"/>
                    <a:pt x="51328" y="29374"/>
                  </a:cubicBezTo>
                  <a:cubicBezTo>
                    <a:pt x="51436" y="29409"/>
                    <a:pt x="51555" y="29433"/>
                    <a:pt x="51674" y="29433"/>
                  </a:cubicBezTo>
                  <a:lnTo>
                    <a:pt x="53757" y="29433"/>
                  </a:lnTo>
                  <a:cubicBezTo>
                    <a:pt x="54460" y="29433"/>
                    <a:pt x="55019" y="28862"/>
                    <a:pt x="55019" y="28171"/>
                  </a:cubicBezTo>
                  <a:lnTo>
                    <a:pt x="55019" y="25897"/>
                  </a:lnTo>
                  <a:cubicBezTo>
                    <a:pt x="55019" y="25195"/>
                    <a:pt x="54460" y="24623"/>
                    <a:pt x="53757" y="24623"/>
                  </a:cubicBezTo>
                  <a:lnTo>
                    <a:pt x="51674" y="24623"/>
                  </a:lnTo>
                  <a:cubicBezTo>
                    <a:pt x="51555" y="24623"/>
                    <a:pt x="51436" y="24647"/>
                    <a:pt x="51317" y="24683"/>
                  </a:cubicBezTo>
                  <a:cubicBezTo>
                    <a:pt x="51186" y="23385"/>
                    <a:pt x="50936" y="22111"/>
                    <a:pt x="50590" y="20885"/>
                  </a:cubicBezTo>
                  <a:cubicBezTo>
                    <a:pt x="50709" y="20873"/>
                    <a:pt x="50828" y="20861"/>
                    <a:pt x="50947" y="20813"/>
                  </a:cubicBezTo>
                  <a:lnTo>
                    <a:pt x="52888" y="20087"/>
                  </a:lnTo>
                  <a:cubicBezTo>
                    <a:pt x="53543" y="19837"/>
                    <a:pt x="53876" y="19099"/>
                    <a:pt x="53626" y="18444"/>
                  </a:cubicBezTo>
                  <a:lnTo>
                    <a:pt x="52793" y="16313"/>
                  </a:lnTo>
                  <a:cubicBezTo>
                    <a:pt x="52599" y="15813"/>
                    <a:pt x="52117" y="15508"/>
                    <a:pt x="51611" y="15508"/>
                  </a:cubicBezTo>
                  <a:cubicBezTo>
                    <a:pt x="51465" y="15508"/>
                    <a:pt x="51317" y="15533"/>
                    <a:pt x="51174" y="15586"/>
                  </a:cubicBezTo>
                  <a:lnTo>
                    <a:pt x="49233" y="16313"/>
                  </a:lnTo>
                  <a:cubicBezTo>
                    <a:pt x="49102" y="16360"/>
                    <a:pt x="48995" y="16432"/>
                    <a:pt x="48888" y="16515"/>
                  </a:cubicBezTo>
                  <a:cubicBezTo>
                    <a:pt x="48090" y="14955"/>
                    <a:pt x="47126" y="13503"/>
                    <a:pt x="46018" y="12169"/>
                  </a:cubicBezTo>
                  <a:cubicBezTo>
                    <a:pt x="46125" y="12110"/>
                    <a:pt x="46233" y="12038"/>
                    <a:pt x="46328" y="11955"/>
                  </a:cubicBezTo>
                  <a:lnTo>
                    <a:pt x="47780" y="10526"/>
                  </a:lnTo>
                  <a:cubicBezTo>
                    <a:pt x="48280" y="10026"/>
                    <a:pt x="48280" y="9216"/>
                    <a:pt x="47780" y="8716"/>
                  </a:cubicBezTo>
                  <a:lnTo>
                    <a:pt x="46125" y="7097"/>
                  </a:lnTo>
                  <a:cubicBezTo>
                    <a:pt x="45875" y="6853"/>
                    <a:pt x="45554" y="6731"/>
                    <a:pt x="45234" y="6731"/>
                  </a:cubicBezTo>
                  <a:cubicBezTo>
                    <a:pt x="44914" y="6731"/>
                    <a:pt x="44595" y="6853"/>
                    <a:pt x="44351" y="7097"/>
                  </a:cubicBezTo>
                  <a:lnTo>
                    <a:pt x="42899" y="8526"/>
                  </a:lnTo>
                  <a:cubicBezTo>
                    <a:pt x="42792" y="8621"/>
                    <a:pt x="42720" y="8728"/>
                    <a:pt x="42661" y="8847"/>
                  </a:cubicBezTo>
                  <a:cubicBezTo>
                    <a:pt x="41613" y="8014"/>
                    <a:pt x="40494" y="7252"/>
                    <a:pt x="39315" y="6597"/>
                  </a:cubicBezTo>
                  <a:cubicBezTo>
                    <a:pt x="39398" y="6502"/>
                    <a:pt x="39470" y="6407"/>
                    <a:pt x="39517" y="6287"/>
                  </a:cubicBezTo>
                  <a:lnTo>
                    <a:pt x="40351" y="4454"/>
                  </a:lnTo>
                  <a:cubicBezTo>
                    <a:pt x="40637" y="3811"/>
                    <a:pt x="40339" y="3061"/>
                    <a:pt x="39696" y="2775"/>
                  </a:cubicBezTo>
                  <a:lnTo>
                    <a:pt x="37541" y="1835"/>
                  </a:lnTo>
                  <a:cubicBezTo>
                    <a:pt x="37379" y="1764"/>
                    <a:pt x="37209" y="1731"/>
                    <a:pt x="37042" y="1731"/>
                  </a:cubicBezTo>
                  <a:cubicBezTo>
                    <a:pt x="36560" y="1731"/>
                    <a:pt x="36098" y="2009"/>
                    <a:pt x="35886" y="2477"/>
                  </a:cubicBezTo>
                  <a:lnTo>
                    <a:pt x="35065" y="4311"/>
                  </a:lnTo>
                  <a:cubicBezTo>
                    <a:pt x="35005" y="4430"/>
                    <a:pt x="34981" y="4561"/>
                    <a:pt x="34969" y="4692"/>
                  </a:cubicBezTo>
                  <a:cubicBezTo>
                    <a:pt x="33350" y="4156"/>
                    <a:pt x="31659" y="3787"/>
                    <a:pt x="29909" y="3620"/>
                  </a:cubicBezTo>
                  <a:cubicBezTo>
                    <a:pt x="29933" y="3501"/>
                    <a:pt x="29957" y="3394"/>
                    <a:pt x="29957" y="3263"/>
                  </a:cubicBezTo>
                  <a:lnTo>
                    <a:pt x="29957" y="1275"/>
                  </a:lnTo>
                  <a:cubicBezTo>
                    <a:pt x="29957" y="572"/>
                    <a:pt x="29397" y="1"/>
                    <a:pt x="28695" y="1"/>
                  </a:cubicBezTo>
                  <a:close/>
                </a:path>
              </a:pathLst>
            </a:custGeom>
            <a:solidFill>
              <a:srgbClr val="F8A21C">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1"/>
            <p:cNvSpPr/>
            <p:nvPr/>
          </p:nvSpPr>
          <p:spPr>
            <a:xfrm rot="-5690379">
              <a:off x="7166082" y="2021255"/>
              <a:ext cx="802019" cy="802074"/>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alpha val="240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886" name="Google Shape;886;p31"/>
          <p:cNvSpPr/>
          <p:nvPr/>
        </p:nvSpPr>
        <p:spPr>
          <a:xfrm rot="10381558">
            <a:off x="-530294" y="3285740"/>
            <a:ext cx="2576663" cy="2569832"/>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5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887" name="Google Shape;887;p31"/>
          <p:cNvGrpSpPr/>
          <p:nvPr/>
        </p:nvGrpSpPr>
        <p:grpSpPr>
          <a:xfrm>
            <a:off x="1" y="-9"/>
            <a:ext cx="1350611" cy="5143540"/>
            <a:chOff x="1" y="-9"/>
            <a:chExt cx="1350611" cy="5143540"/>
          </a:xfrm>
        </p:grpSpPr>
        <p:grpSp>
          <p:nvGrpSpPr>
            <p:cNvPr id="888" name="Google Shape;888;p31"/>
            <p:cNvGrpSpPr/>
            <p:nvPr/>
          </p:nvGrpSpPr>
          <p:grpSpPr>
            <a:xfrm>
              <a:off x="1" y="-9"/>
              <a:ext cx="1258750" cy="1044032"/>
              <a:chOff x="413751" y="1050241"/>
              <a:chExt cx="1258750" cy="1044032"/>
            </a:xfrm>
          </p:grpSpPr>
          <p:sp>
            <p:nvSpPr>
              <p:cNvPr id="889" name="Google Shape;889;p31"/>
              <p:cNvSpPr/>
              <p:nvPr/>
            </p:nvSpPr>
            <p:spPr>
              <a:xfrm>
                <a:off x="1474950" y="1050241"/>
                <a:ext cx="121947" cy="651033"/>
              </a:xfrm>
              <a:custGeom>
                <a:avLst/>
                <a:gdLst/>
                <a:ahLst/>
                <a:cxnLst/>
                <a:rect l="l" t="t" r="r" b="b"/>
                <a:pathLst>
                  <a:path w="2823" h="7323" extrusionOk="0">
                    <a:moveTo>
                      <a:pt x="0" y="0"/>
                    </a:moveTo>
                    <a:lnTo>
                      <a:pt x="0" y="7323"/>
                    </a:lnTo>
                    <a:lnTo>
                      <a:pt x="2822" y="7323"/>
                    </a:lnTo>
                    <a:lnTo>
                      <a:pt x="2822"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1"/>
              <p:cNvSpPr/>
              <p:nvPr/>
            </p:nvSpPr>
            <p:spPr>
              <a:xfrm>
                <a:off x="413751" y="1903900"/>
                <a:ext cx="949639" cy="122451"/>
              </a:xfrm>
              <a:custGeom>
                <a:avLst/>
                <a:gdLst/>
                <a:ahLst/>
                <a:cxnLst/>
                <a:rect l="l" t="t" r="r" b="b"/>
                <a:pathLst>
                  <a:path w="20218" h="2835" extrusionOk="0">
                    <a:moveTo>
                      <a:pt x="1" y="1"/>
                    </a:moveTo>
                    <a:lnTo>
                      <a:pt x="1" y="2834"/>
                    </a:lnTo>
                    <a:lnTo>
                      <a:pt x="20218" y="2834"/>
                    </a:lnTo>
                    <a:lnTo>
                      <a:pt x="20218"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1"/>
              <p:cNvSpPr/>
              <p:nvPr/>
            </p:nvSpPr>
            <p:spPr>
              <a:xfrm>
                <a:off x="1229615" y="1535611"/>
                <a:ext cx="377050" cy="498960"/>
              </a:xfrm>
              <a:custGeom>
                <a:avLst/>
                <a:gdLst/>
                <a:ahLst/>
                <a:cxnLst/>
                <a:rect l="l" t="t" r="r" b="b"/>
                <a:pathLst>
                  <a:path w="8728" h="11550" extrusionOk="0">
                    <a:moveTo>
                      <a:pt x="5453" y="1"/>
                    </a:moveTo>
                    <a:lnTo>
                      <a:pt x="5453" y="2596"/>
                    </a:lnTo>
                    <a:cubicBezTo>
                      <a:pt x="5453" y="6549"/>
                      <a:pt x="5215" y="8276"/>
                      <a:pt x="1262" y="8276"/>
                    </a:cubicBezTo>
                    <a:lnTo>
                      <a:pt x="0" y="8276"/>
                    </a:lnTo>
                    <a:lnTo>
                      <a:pt x="0" y="11550"/>
                    </a:lnTo>
                    <a:lnTo>
                      <a:pt x="1262" y="11550"/>
                    </a:lnTo>
                    <a:cubicBezTo>
                      <a:pt x="7025" y="11550"/>
                      <a:pt x="8727" y="8347"/>
                      <a:pt x="8727" y="2596"/>
                    </a:cubicBezTo>
                    <a:lnTo>
                      <a:pt x="87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1"/>
              <p:cNvSpPr/>
              <p:nvPr/>
            </p:nvSpPr>
            <p:spPr>
              <a:xfrm>
                <a:off x="1195660" y="1828290"/>
                <a:ext cx="70502" cy="265982"/>
              </a:xfrm>
              <a:custGeom>
                <a:avLst/>
                <a:gdLst/>
                <a:ahLst/>
                <a:cxnLst/>
                <a:rect l="l" t="t" r="r" b="b"/>
                <a:pathLst>
                  <a:path w="1632" h="6157" extrusionOk="0">
                    <a:moveTo>
                      <a:pt x="810" y="1"/>
                    </a:moveTo>
                    <a:cubicBezTo>
                      <a:pt x="358" y="1"/>
                      <a:pt x="0" y="370"/>
                      <a:pt x="0" y="822"/>
                    </a:cubicBezTo>
                    <a:lnTo>
                      <a:pt x="0" y="5335"/>
                    </a:lnTo>
                    <a:cubicBezTo>
                      <a:pt x="0" y="5787"/>
                      <a:pt x="358" y="6156"/>
                      <a:pt x="810" y="6156"/>
                    </a:cubicBezTo>
                    <a:cubicBezTo>
                      <a:pt x="1274" y="6156"/>
                      <a:pt x="1631" y="5787"/>
                      <a:pt x="1631" y="5335"/>
                    </a:cubicBezTo>
                    <a:lnTo>
                      <a:pt x="1631" y="822"/>
                    </a:lnTo>
                    <a:cubicBezTo>
                      <a:pt x="1631" y="370"/>
                      <a:pt x="1274" y="1"/>
                      <a:pt x="8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1"/>
              <p:cNvSpPr/>
              <p:nvPr/>
            </p:nvSpPr>
            <p:spPr>
              <a:xfrm>
                <a:off x="1407037" y="1500144"/>
                <a:ext cx="265464" cy="71021"/>
              </a:xfrm>
              <a:custGeom>
                <a:avLst/>
                <a:gdLst/>
                <a:ahLst/>
                <a:cxnLst/>
                <a:rect l="l" t="t" r="r" b="b"/>
                <a:pathLst>
                  <a:path w="6145" h="1644" extrusionOk="0">
                    <a:moveTo>
                      <a:pt x="822" y="0"/>
                    </a:moveTo>
                    <a:cubicBezTo>
                      <a:pt x="370" y="0"/>
                      <a:pt x="1" y="369"/>
                      <a:pt x="1" y="822"/>
                    </a:cubicBezTo>
                    <a:cubicBezTo>
                      <a:pt x="1" y="1274"/>
                      <a:pt x="370" y="1643"/>
                      <a:pt x="822" y="1643"/>
                    </a:cubicBezTo>
                    <a:lnTo>
                      <a:pt x="5323" y="1643"/>
                    </a:lnTo>
                    <a:cubicBezTo>
                      <a:pt x="5787" y="1643"/>
                      <a:pt x="6144" y="1274"/>
                      <a:pt x="6144" y="822"/>
                    </a:cubicBezTo>
                    <a:cubicBezTo>
                      <a:pt x="6144" y="369"/>
                      <a:pt x="5787" y="0"/>
                      <a:pt x="5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4" name="Google Shape;894;p31"/>
            <p:cNvSpPr/>
            <p:nvPr/>
          </p:nvSpPr>
          <p:spPr>
            <a:xfrm>
              <a:off x="364013" y="9"/>
              <a:ext cx="122472" cy="5143522"/>
            </a:xfrm>
            <a:custGeom>
              <a:avLst/>
              <a:gdLst/>
              <a:ahLst/>
              <a:cxnLst/>
              <a:rect l="l" t="t" r="r" b="b"/>
              <a:pathLst>
                <a:path w="2835" h="119063" extrusionOk="0">
                  <a:moveTo>
                    <a:pt x="1" y="0"/>
                  </a:moveTo>
                  <a:lnTo>
                    <a:pt x="1" y="119063"/>
                  </a:lnTo>
                  <a:lnTo>
                    <a:pt x="2835" y="119063"/>
                  </a:lnTo>
                  <a:lnTo>
                    <a:pt x="2835"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1"/>
            <p:cNvSpPr/>
            <p:nvPr/>
          </p:nvSpPr>
          <p:spPr>
            <a:xfrm>
              <a:off x="622737" y="2521299"/>
              <a:ext cx="292723" cy="121910"/>
            </a:xfrm>
            <a:custGeom>
              <a:avLst/>
              <a:gdLst/>
              <a:ahLst/>
              <a:cxnLst/>
              <a:rect l="l" t="t" r="r" b="b"/>
              <a:pathLst>
                <a:path w="6776" h="2822" extrusionOk="0">
                  <a:moveTo>
                    <a:pt x="1" y="0"/>
                  </a:moveTo>
                  <a:lnTo>
                    <a:pt x="1" y="2822"/>
                  </a:lnTo>
                  <a:lnTo>
                    <a:pt x="6775" y="2822"/>
                  </a:lnTo>
                  <a:lnTo>
                    <a:pt x="6775"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6" name="Google Shape;896;p31"/>
            <p:cNvGrpSpPr/>
            <p:nvPr/>
          </p:nvGrpSpPr>
          <p:grpSpPr>
            <a:xfrm>
              <a:off x="305916" y="2201922"/>
              <a:ext cx="458827" cy="739670"/>
              <a:chOff x="926875" y="5874100"/>
              <a:chExt cx="265525" cy="428050"/>
            </a:xfrm>
          </p:grpSpPr>
          <p:sp>
            <p:nvSpPr>
              <p:cNvPr id="897" name="Google Shape;897;p31"/>
              <p:cNvSpPr/>
              <p:nvPr/>
            </p:nvSpPr>
            <p:spPr>
              <a:xfrm>
                <a:off x="957225" y="5892250"/>
                <a:ext cx="81900" cy="393825"/>
              </a:xfrm>
              <a:custGeom>
                <a:avLst/>
                <a:gdLst/>
                <a:ahLst/>
                <a:cxnLst/>
                <a:rect l="l" t="t" r="r" b="b"/>
                <a:pathLst>
                  <a:path w="3276" h="15753" extrusionOk="0">
                    <a:moveTo>
                      <a:pt x="1" y="1"/>
                    </a:moveTo>
                    <a:lnTo>
                      <a:pt x="1" y="15753"/>
                    </a:lnTo>
                    <a:lnTo>
                      <a:pt x="3275" y="15753"/>
                    </a:lnTo>
                    <a:lnTo>
                      <a:pt x="3275" y="1"/>
                    </a:ln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1"/>
              <p:cNvSpPr/>
              <p:nvPr/>
            </p:nvSpPr>
            <p:spPr>
              <a:xfrm>
                <a:off x="957225" y="6054775"/>
                <a:ext cx="217025" cy="82175"/>
              </a:xfrm>
              <a:custGeom>
                <a:avLst/>
                <a:gdLst/>
                <a:ahLst/>
                <a:cxnLst/>
                <a:rect l="l" t="t" r="r" b="b"/>
                <a:pathLst>
                  <a:path w="8681" h="3287" extrusionOk="0">
                    <a:moveTo>
                      <a:pt x="1" y="0"/>
                    </a:moveTo>
                    <a:lnTo>
                      <a:pt x="1" y="3287"/>
                    </a:lnTo>
                    <a:lnTo>
                      <a:pt x="8681" y="3287"/>
                    </a:lnTo>
                    <a:lnTo>
                      <a:pt x="8681" y="0"/>
                    </a:ln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1"/>
              <p:cNvSpPr/>
              <p:nvPr/>
            </p:nvSpPr>
            <p:spPr>
              <a:xfrm>
                <a:off x="926875" y="6266100"/>
                <a:ext cx="142600" cy="36050"/>
              </a:xfrm>
              <a:custGeom>
                <a:avLst/>
                <a:gdLst/>
                <a:ahLst/>
                <a:cxnLst/>
                <a:rect l="l" t="t" r="r" b="b"/>
                <a:pathLst>
                  <a:path w="5704" h="1442" extrusionOk="0">
                    <a:moveTo>
                      <a:pt x="727" y="1"/>
                    </a:moveTo>
                    <a:cubicBezTo>
                      <a:pt x="524" y="1"/>
                      <a:pt x="346" y="84"/>
                      <a:pt x="215" y="215"/>
                    </a:cubicBezTo>
                    <a:cubicBezTo>
                      <a:pt x="84" y="346"/>
                      <a:pt x="0" y="525"/>
                      <a:pt x="0" y="727"/>
                    </a:cubicBezTo>
                    <a:cubicBezTo>
                      <a:pt x="0" y="1120"/>
                      <a:pt x="322" y="1441"/>
                      <a:pt x="727" y="1441"/>
                    </a:cubicBezTo>
                    <a:lnTo>
                      <a:pt x="4989" y="1441"/>
                    </a:lnTo>
                    <a:cubicBezTo>
                      <a:pt x="5180" y="1441"/>
                      <a:pt x="5358" y="1370"/>
                      <a:pt x="5489" y="1239"/>
                    </a:cubicBezTo>
                    <a:cubicBezTo>
                      <a:pt x="5513" y="1215"/>
                      <a:pt x="5537" y="1191"/>
                      <a:pt x="5549" y="1180"/>
                    </a:cubicBezTo>
                    <a:cubicBezTo>
                      <a:pt x="5644" y="1049"/>
                      <a:pt x="5704" y="894"/>
                      <a:pt x="5704" y="727"/>
                    </a:cubicBezTo>
                    <a:cubicBezTo>
                      <a:pt x="5704" y="549"/>
                      <a:pt x="5644" y="394"/>
                      <a:pt x="5549" y="275"/>
                    </a:cubicBezTo>
                    <a:cubicBezTo>
                      <a:pt x="5418" y="108"/>
                      <a:pt x="5215" y="1"/>
                      <a:pt x="4989"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1"/>
              <p:cNvSpPr/>
              <p:nvPr/>
            </p:nvSpPr>
            <p:spPr>
              <a:xfrm>
                <a:off x="1156375" y="6024700"/>
                <a:ext cx="36025" cy="142600"/>
              </a:xfrm>
              <a:custGeom>
                <a:avLst/>
                <a:gdLst/>
                <a:ahLst/>
                <a:cxnLst/>
                <a:rect l="l" t="t" r="r" b="b"/>
                <a:pathLst>
                  <a:path w="1441" h="5704" extrusionOk="0">
                    <a:moveTo>
                      <a:pt x="715" y="1"/>
                    </a:moveTo>
                    <a:cubicBezTo>
                      <a:pt x="631" y="1"/>
                      <a:pt x="560" y="13"/>
                      <a:pt x="476" y="37"/>
                    </a:cubicBezTo>
                    <a:cubicBezTo>
                      <a:pt x="203" y="132"/>
                      <a:pt x="0" y="406"/>
                      <a:pt x="0" y="715"/>
                    </a:cubicBezTo>
                    <a:lnTo>
                      <a:pt x="0" y="4978"/>
                    </a:lnTo>
                    <a:cubicBezTo>
                      <a:pt x="0" y="5299"/>
                      <a:pt x="203" y="5561"/>
                      <a:pt x="476" y="5656"/>
                    </a:cubicBezTo>
                    <a:cubicBezTo>
                      <a:pt x="560" y="5692"/>
                      <a:pt x="631" y="5704"/>
                      <a:pt x="715" y="5704"/>
                    </a:cubicBezTo>
                    <a:cubicBezTo>
                      <a:pt x="1119" y="5704"/>
                      <a:pt x="1441" y="5383"/>
                      <a:pt x="1441" y="4978"/>
                    </a:cubicBezTo>
                    <a:lnTo>
                      <a:pt x="1441" y="715"/>
                    </a:lnTo>
                    <a:cubicBezTo>
                      <a:pt x="1441" y="322"/>
                      <a:pt x="1119" y="1"/>
                      <a:pt x="715"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1"/>
              <p:cNvSpPr/>
              <p:nvPr/>
            </p:nvSpPr>
            <p:spPr>
              <a:xfrm>
                <a:off x="926875" y="5874100"/>
                <a:ext cx="142600" cy="36325"/>
              </a:xfrm>
              <a:custGeom>
                <a:avLst/>
                <a:gdLst/>
                <a:ahLst/>
                <a:cxnLst/>
                <a:rect l="l" t="t" r="r" b="b"/>
                <a:pathLst>
                  <a:path w="5704" h="1453" extrusionOk="0">
                    <a:moveTo>
                      <a:pt x="727" y="0"/>
                    </a:moveTo>
                    <a:cubicBezTo>
                      <a:pt x="322" y="0"/>
                      <a:pt x="0" y="322"/>
                      <a:pt x="0" y="727"/>
                    </a:cubicBezTo>
                    <a:cubicBezTo>
                      <a:pt x="0" y="1120"/>
                      <a:pt x="322" y="1453"/>
                      <a:pt x="727" y="1453"/>
                    </a:cubicBezTo>
                    <a:lnTo>
                      <a:pt x="4989" y="1453"/>
                    </a:lnTo>
                    <a:cubicBezTo>
                      <a:pt x="5215" y="1453"/>
                      <a:pt x="5418" y="1346"/>
                      <a:pt x="5549" y="1179"/>
                    </a:cubicBezTo>
                    <a:cubicBezTo>
                      <a:pt x="5644" y="1048"/>
                      <a:pt x="5704" y="893"/>
                      <a:pt x="5704" y="727"/>
                    </a:cubicBezTo>
                    <a:cubicBezTo>
                      <a:pt x="5704" y="560"/>
                      <a:pt x="5644" y="393"/>
                      <a:pt x="5549" y="274"/>
                    </a:cubicBezTo>
                    <a:cubicBezTo>
                      <a:pt x="5418" y="108"/>
                      <a:pt x="5215" y="0"/>
                      <a:pt x="4989"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2" name="Google Shape;902;p31"/>
            <p:cNvSpPr/>
            <p:nvPr/>
          </p:nvSpPr>
          <p:spPr>
            <a:xfrm>
              <a:off x="871697" y="2330442"/>
              <a:ext cx="478915" cy="478915"/>
            </a:xfrm>
            <a:custGeom>
              <a:avLst/>
              <a:gdLst/>
              <a:ahLst/>
              <a:cxnLst/>
              <a:rect l="l" t="t" r="r" b="b"/>
              <a:pathLst>
                <a:path w="11086" h="11086" extrusionOk="0">
                  <a:moveTo>
                    <a:pt x="5537" y="1192"/>
                  </a:moveTo>
                  <a:cubicBezTo>
                    <a:pt x="7942" y="1192"/>
                    <a:pt x="9894" y="3132"/>
                    <a:pt x="9894" y="5537"/>
                  </a:cubicBezTo>
                  <a:cubicBezTo>
                    <a:pt x="9894" y="7942"/>
                    <a:pt x="7942" y="9895"/>
                    <a:pt x="5537" y="9895"/>
                  </a:cubicBezTo>
                  <a:cubicBezTo>
                    <a:pt x="3132" y="9895"/>
                    <a:pt x="1191" y="7942"/>
                    <a:pt x="1191" y="5537"/>
                  </a:cubicBezTo>
                  <a:cubicBezTo>
                    <a:pt x="1191" y="3132"/>
                    <a:pt x="3132" y="1192"/>
                    <a:pt x="5537" y="1192"/>
                  </a:cubicBezTo>
                  <a:close/>
                  <a:moveTo>
                    <a:pt x="5537" y="1"/>
                  </a:moveTo>
                  <a:cubicBezTo>
                    <a:pt x="2477" y="1"/>
                    <a:pt x="0" y="2477"/>
                    <a:pt x="0" y="5537"/>
                  </a:cubicBezTo>
                  <a:cubicBezTo>
                    <a:pt x="0" y="8597"/>
                    <a:pt x="2477" y="11086"/>
                    <a:pt x="5537" y="11086"/>
                  </a:cubicBezTo>
                  <a:cubicBezTo>
                    <a:pt x="8597" y="11086"/>
                    <a:pt x="11085" y="8597"/>
                    <a:pt x="11085" y="5537"/>
                  </a:cubicBezTo>
                  <a:cubicBezTo>
                    <a:pt x="11085" y="2477"/>
                    <a:pt x="8597" y="1"/>
                    <a:pt x="5537"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1"/>
            <p:cNvSpPr/>
            <p:nvPr/>
          </p:nvSpPr>
          <p:spPr>
            <a:xfrm>
              <a:off x="955030" y="2413775"/>
              <a:ext cx="311731" cy="224294"/>
            </a:xfrm>
            <a:custGeom>
              <a:avLst/>
              <a:gdLst/>
              <a:ahLst/>
              <a:cxnLst/>
              <a:rect l="l" t="t" r="r" b="b"/>
              <a:pathLst>
                <a:path w="7216" h="5192" extrusionOk="0">
                  <a:moveTo>
                    <a:pt x="3608" y="1"/>
                  </a:moveTo>
                  <a:cubicBezTo>
                    <a:pt x="1822" y="1"/>
                    <a:pt x="334" y="1310"/>
                    <a:pt x="48" y="3013"/>
                  </a:cubicBezTo>
                  <a:cubicBezTo>
                    <a:pt x="24" y="3215"/>
                    <a:pt x="0" y="3406"/>
                    <a:pt x="0" y="3608"/>
                  </a:cubicBezTo>
                  <a:cubicBezTo>
                    <a:pt x="0" y="4180"/>
                    <a:pt x="131" y="4716"/>
                    <a:pt x="369" y="5192"/>
                  </a:cubicBezTo>
                  <a:lnTo>
                    <a:pt x="2167" y="5192"/>
                  </a:lnTo>
                  <a:cubicBezTo>
                    <a:pt x="1738" y="4799"/>
                    <a:pt x="1477" y="4239"/>
                    <a:pt x="1477" y="3608"/>
                  </a:cubicBezTo>
                  <a:cubicBezTo>
                    <a:pt x="1477" y="3406"/>
                    <a:pt x="1500" y="3203"/>
                    <a:pt x="1560" y="3013"/>
                  </a:cubicBezTo>
                  <a:cubicBezTo>
                    <a:pt x="1810" y="2120"/>
                    <a:pt x="2631" y="1477"/>
                    <a:pt x="3608" y="1477"/>
                  </a:cubicBezTo>
                  <a:cubicBezTo>
                    <a:pt x="4786" y="1477"/>
                    <a:pt x="5751" y="2430"/>
                    <a:pt x="5751" y="3608"/>
                  </a:cubicBezTo>
                  <a:cubicBezTo>
                    <a:pt x="5751" y="4239"/>
                    <a:pt x="5477" y="4799"/>
                    <a:pt x="5048" y="5192"/>
                  </a:cubicBezTo>
                  <a:lnTo>
                    <a:pt x="6858" y="5192"/>
                  </a:lnTo>
                  <a:cubicBezTo>
                    <a:pt x="7084" y="4716"/>
                    <a:pt x="7215" y="4180"/>
                    <a:pt x="7215" y="3608"/>
                  </a:cubicBezTo>
                  <a:cubicBezTo>
                    <a:pt x="7215" y="1620"/>
                    <a:pt x="5596" y="1"/>
                    <a:pt x="3608"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1"/>
            <p:cNvSpPr/>
            <p:nvPr/>
          </p:nvSpPr>
          <p:spPr>
            <a:xfrm>
              <a:off x="1082555" y="2400426"/>
              <a:ext cx="57672" cy="241272"/>
            </a:xfrm>
            <a:custGeom>
              <a:avLst/>
              <a:gdLst/>
              <a:ahLst/>
              <a:cxnLst/>
              <a:rect l="l" t="t" r="r" b="b"/>
              <a:pathLst>
                <a:path w="1335" h="5585" extrusionOk="0">
                  <a:moveTo>
                    <a:pt x="656" y="0"/>
                  </a:moveTo>
                  <a:lnTo>
                    <a:pt x="584" y="3262"/>
                  </a:lnTo>
                  <a:cubicBezTo>
                    <a:pt x="251" y="3298"/>
                    <a:pt x="1" y="3584"/>
                    <a:pt x="1" y="3917"/>
                  </a:cubicBezTo>
                  <a:cubicBezTo>
                    <a:pt x="1" y="4251"/>
                    <a:pt x="239" y="4525"/>
                    <a:pt x="549" y="4572"/>
                  </a:cubicBezTo>
                  <a:lnTo>
                    <a:pt x="537" y="5584"/>
                  </a:lnTo>
                  <a:lnTo>
                    <a:pt x="811" y="5584"/>
                  </a:lnTo>
                  <a:lnTo>
                    <a:pt x="787" y="4572"/>
                  </a:lnTo>
                  <a:cubicBezTo>
                    <a:pt x="1096" y="4525"/>
                    <a:pt x="1334" y="4251"/>
                    <a:pt x="1334" y="3917"/>
                  </a:cubicBezTo>
                  <a:cubicBezTo>
                    <a:pt x="1334" y="3584"/>
                    <a:pt x="1084" y="3298"/>
                    <a:pt x="763" y="3262"/>
                  </a:cubicBezTo>
                  <a:lnTo>
                    <a:pt x="691" y="0"/>
                  </a:lnTo>
                  <a:close/>
                </a:path>
              </a:pathLst>
            </a:custGeom>
            <a:solidFill>
              <a:srgbClr val="D76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1"/>
            <p:cNvSpPr/>
            <p:nvPr/>
          </p:nvSpPr>
          <p:spPr>
            <a:xfrm>
              <a:off x="955030" y="2543892"/>
              <a:ext cx="93658" cy="94176"/>
            </a:xfrm>
            <a:custGeom>
              <a:avLst/>
              <a:gdLst/>
              <a:ahLst/>
              <a:cxnLst/>
              <a:rect l="l" t="t" r="r" b="b"/>
              <a:pathLst>
                <a:path w="2168" h="2180" extrusionOk="0">
                  <a:moveTo>
                    <a:pt x="48" y="1"/>
                  </a:moveTo>
                  <a:cubicBezTo>
                    <a:pt x="24" y="203"/>
                    <a:pt x="0" y="394"/>
                    <a:pt x="0" y="596"/>
                  </a:cubicBezTo>
                  <a:cubicBezTo>
                    <a:pt x="0" y="1168"/>
                    <a:pt x="131" y="1704"/>
                    <a:pt x="369" y="2180"/>
                  </a:cubicBezTo>
                  <a:lnTo>
                    <a:pt x="2167" y="2180"/>
                  </a:lnTo>
                  <a:cubicBezTo>
                    <a:pt x="1738" y="1787"/>
                    <a:pt x="1477" y="1227"/>
                    <a:pt x="1477" y="596"/>
                  </a:cubicBezTo>
                  <a:cubicBezTo>
                    <a:pt x="1477" y="394"/>
                    <a:pt x="1500" y="191"/>
                    <a:pt x="1560" y="1"/>
                  </a:cubicBez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1"/>
            <p:cNvSpPr/>
            <p:nvPr/>
          </p:nvSpPr>
          <p:spPr>
            <a:xfrm>
              <a:off x="154250" y="3954125"/>
              <a:ext cx="541998" cy="541998"/>
            </a:xfrm>
            <a:custGeom>
              <a:avLst/>
              <a:gdLst/>
              <a:ahLst/>
              <a:cxnLst/>
              <a:rect l="l" t="t" r="r" b="b"/>
              <a:pathLst>
                <a:path w="7395" h="7395" extrusionOk="0">
                  <a:moveTo>
                    <a:pt x="3680" y="1370"/>
                  </a:moveTo>
                  <a:cubicBezTo>
                    <a:pt x="4037" y="1370"/>
                    <a:pt x="4323" y="1656"/>
                    <a:pt x="4323" y="2001"/>
                  </a:cubicBezTo>
                  <a:cubicBezTo>
                    <a:pt x="4323" y="2358"/>
                    <a:pt x="4037" y="2644"/>
                    <a:pt x="3680" y="2644"/>
                  </a:cubicBezTo>
                  <a:cubicBezTo>
                    <a:pt x="3335" y="2644"/>
                    <a:pt x="3049" y="2358"/>
                    <a:pt x="3049" y="2001"/>
                  </a:cubicBezTo>
                  <a:cubicBezTo>
                    <a:pt x="3049" y="1656"/>
                    <a:pt x="3335" y="1370"/>
                    <a:pt x="3680" y="1370"/>
                  </a:cubicBezTo>
                  <a:close/>
                  <a:moveTo>
                    <a:pt x="1918" y="3132"/>
                  </a:moveTo>
                  <a:cubicBezTo>
                    <a:pt x="2275" y="3132"/>
                    <a:pt x="2561" y="3418"/>
                    <a:pt x="2561" y="3775"/>
                  </a:cubicBezTo>
                  <a:cubicBezTo>
                    <a:pt x="2561" y="4120"/>
                    <a:pt x="2275" y="4406"/>
                    <a:pt x="1918" y="4406"/>
                  </a:cubicBezTo>
                  <a:cubicBezTo>
                    <a:pt x="1572" y="4406"/>
                    <a:pt x="1287" y="4120"/>
                    <a:pt x="1287" y="3775"/>
                  </a:cubicBezTo>
                  <a:cubicBezTo>
                    <a:pt x="1287" y="3418"/>
                    <a:pt x="1572" y="3132"/>
                    <a:pt x="1918" y="3132"/>
                  </a:cubicBezTo>
                  <a:close/>
                  <a:moveTo>
                    <a:pt x="3692" y="3132"/>
                  </a:moveTo>
                  <a:cubicBezTo>
                    <a:pt x="4049" y="3132"/>
                    <a:pt x="4335" y="3418"/>
                    <a:pt x="4335" y="3775"/>
                  </a:cubicBezTo>
                  <a:cubicBezTo>
                    <a:pt x="4335" y="4120"/>
                    <a:pt x="4049" y="4406"/>
                    <a:pt x="3692" y="4406"/>
                  </a:cubicBezTo>
                  <a:cubicBezTo>
                    <a:pt x="3346" y="4406"/>
                    <a:pt x="3061" y="4120"/>
                    <a:pt x="3061" y="3775"/>
                  </a:cubicBezTo>
                  <a:cubicBezTo>
                    <a:pt x="3061" y="3418"/>
                    <a:pt x="3346" y="3132"/>
                    <a:pt x="3692" y="3132"/>
                  </a:cubicBezTo>
                  <a:close/>
                  <a:moveTo>
                    <a:pt x="5454" y="3132"/>
                  </a:moveTo>
                  <a:cubicBezTo>
                    <a:pt x="5799" y="3132"/>
                    <a:pt x="6085" y="3418"/>
                    <a:pt x="6085" y="3775"/>
                  </a:cubicBezTo>
                  <a:cubicBezTo>
                    <a:pt x="6085" y="4120"/>
                    <a:pt x="5799" y="4406"/>
                    <a:pt x="5454" y="4406"/>
                  </a:cubicBezTo>
                  <a:cubicBezTo>
                    <a:pt x="5097" y="4406"/>
                    <a:pt x="4811" y="4120"/>
                    <a:pt x="4811" y="3775"/>
                  </a:cubicBezTo>
                  <a:cubicBezTo>
                    <a:pt x="4811" y="3418"/>
                    <a:pt x="5097" y="3132"/>
                    <a:pt x="5454" y="3132"/>
                  </a:cubicBezTo>
                  <a:close/>
                  <a:moveTo>
                    <a:pt x="3680" y="4894"/>
                  </a:moveTo>
                  <a:cubicBezTo>
                    <a:pt x="4037" y="4894"/>
                    <a:pt x="4323" y="5180"/>
                    <a:pt x="4323" y="5537"/>
                  </a:cubicBezTo>
                  <a:cubicBezTo>
                    <a:pt x="4323" y="5883"/>
                    <a:pt x="4037" y="6168"/>
                    <a:pt x="3680" y="6168"/>
                  </a:cubicBezTo>
                  <a:cubicBezTo>
                    <a:pt x="3335" y="6168"/>
                    <a:pt x="3049" y="5883"/>
                    <a:pt x="3049" y="5537"/>
                  </a:cubicBezTo>
                  <a:cubicBezTo>
                    <a:pt x="3049" y="5180"/>
                    <a:pt x="3335" y="4894"/>
                    <a:pt x="3680" y="4894"/>
                  </a:cubicBezTo>
                  <a:close/>
                  <a:moveTo>
                    <a:pt x="3537" y="1"/>
                  </a:moveTo>
                  <a:cubicBezTo>
                    <a:pt x="3442" y="1"/>
                    <a:pt x="3370" y="84"/>
                    <a:pt x="3370" y="179"/>
                  </a:cubicBezTo>
                  <a:lnTo>
                    <a:pt x="3370" y="453"/>
                  </a:lnTo>
                  <a:cubicBezTo>
                    <a:pt x="3370" y="465"/>
                    <a:pt x="3370" y="477"/>
                    <a:pt x="3370" y="501"/>
                  </a:cubicBezTo>
                  <a:cubicBezTo>
                    <a:pt x="3168" y="513"/>
                    <a:pt x="2965" y="560"/>
                    <a:pt x="2763" y="620"/>
                  </a:cubicBezTo>
                  <a:cubicBezTo>
                    <a:pt x="2763" y="596"/>
                    <a:pt x="2763" y="584"/>
                    <a:pt x="2751" y="572"/>
                  </a:cubicBezTo>
                  <a:lnTo>
                    <a:pt x="2644" y="322"/>
                  </a:lnTo>
                  <a:cubicBezTo>
                    <a:pt x="2617" y="251"/>
                    <a:pt x="2558" y="213"/>
                    <a:pt x="2490" y="213"/>
                  </a:cubicBezTo>
                  <a:cubicBezTo>
                    <a:pt x="2466" y="213"/>
                    <a:pt x="2442" y="218"/>
                    <a:pt x="2418" y="227"/>
                  </a:cubicBezTo>
                  <a:lnTo>
                    <a:pt x="2132" y="346"/>
                  </a:lnTo>
                  <a:cubicBezTo>
                    <a:pt x="2049" y="382"/>
                    <a:pt x="2001" y="489"/>
                    <a:pt x="2037" y="572"/>
                  </a:cubicBezTo>
                  <a:lnTo>
                    <a:pt x="2144" y="822"/>
                  </a:lnTo>
                  <a:cubicBezTo>
                    <a:pt x="2156" y="834"/>
                    <a:pt x="2156" y="846"/>
                    <a:pt x="2168" y="858"/>
                  </a:cubicBezTo>
                  <a:cubicBezTo>
                    <a:pt x="1989" y="953"/>
                    <a:pt x="1811" y="1072"/>
                    <a:pt x="1656" y="1203"/>
                  </a:cubicBezTo>
                  <a:cubicBezTo>
                    <a:pt x="1644" y="1191"/>
                    <a:pt x="1644" y="1180"/>
                    <a:pt x="1632" y="1168"/>
                  </a:cubicBezTo>
                  <a:lnTo>
                    <a:pt x="1441" y="977"/>
                  </a:lnTo>
                  <a:cubicBezTo>
                    <a:pt x="1406" y="941"/>
                    <a:pt x="1361" y="924"/>
                    <a:pt x="1316" y="924"/>
                  </a:cubicBezTo>
                  <a:cubicBezTo>
                    <a:pt x="1272" y="924"/>
                    <a:pt x="1227" y="941"/>
                    <a:pt x="1191" y="977"/>
                  </a:cubicBezTo>
                  <a:lnTo>
                    <a:pt x="977" y="1203"/>
                  </a:lnTo>
                  <a:cubicBezTo>
                    <a:pt x="906" y="1263"/>
                    <a:pt x="906" y="1370"/>
                    <a:pt x="977" y="1442"/>
                  </a:cubicBezTo>
                  <a:lnTo>
                    <a:pt x="1168" y="1632"/>
                  </a:lnTo>
                  <a:cubicBezTo>
                    <a:pt x="1179" y="1644"/>
                    <a:pt x="1179" y="1656"/>
                    <a:pt x="1191" y="1656"/>
                  </a:cubicBezTo>
                  <a:cubicBezTo>
                    <a:pt x="1060" y="1811"/>
                    <a:pt x="953" y="1977"/>
                    <a:pt x="858" y="2156"/>
                  </a:cubicBezTo>
                  <a:cubicBezTo>
                    <a:pt x="846" y="2156"/>
                    <a:pt x="834" y="2144"/>
                    <a:pt x="834" y="2144"/>
                  </a:cubicBezTo>
                  <a:lnTo>
                    <a:pt x="572" y="2037"/>
                  </a:lnTo>
                  <a:cubicBezTo>
                    <a:pt x="551" y="2028"/>
                    <a:pt x="528" y="2023"/>
                    <a:pt x="505" y="2023"/>
                  </a:cubicBezTo>
                  <a:cubicBezTo>
                    <a:pt x="439" y="2023"/>
                    <a:pt x="373" y="2061"/>
                    <a:pt x="346" y="2132"/>
                  </a:cubicBezTo>
                  <a:lnTo>
                    <a:pt x="227" y="2418"/>
                  </a:lnTo>
                  <a:cubicBezTo>
                    <a:pt x="191" y="2501"/>
                    <a:pt x="227" y="2608"/>
                    <a:pt x="322" y="2644"/>
                  </a:cubicBezTo>
                  <a:lnTo>
                    <a:pt x="572" y="2751"/>
                  </a:lnTo>
                  <a:lnTo>
                    <a:pt x="596" y="2751"/>
                  </a:lnTo>
                  <a:cubicBezTo>
                    <a:pt x="537" y="2954"/>
                    <a:pt x="489" y="3168"/>
                    <a:pt x="465" y="3370"/>
                  </a:cubicBezTo>
                  <a:lnTo>
                    <a:pt x="167" y="3370"/>
                  </a:lnTo>
                  <a:cubicBezTo>
                    <a:pt x="72" y="3370"/>
                    <a:pt x="1" y="3454"/>
                    <a:pt x="1" y="3549"/>
                  </a:cubicBezTo>
                  <a:lnTo>
                    <a:pt x="1" y="3858"/>
                  </a:lnTo>
                  <a:cubicBezTo>
                    <a:pt x="1" y="3954"/>
                    <a:pt x="72" y="4037"/>
                    <a:pt x="167" y="4037"/>
                  </a:cubicBezTo>
                  <a:lnTo>
                    <a:pt x="453" y="4037"/>
                  </a:lnTo>
                  <a:cubicBezTo>
                    <a:pt x="453" y="4037"/>
                    <a:pt x="465" y="4025"/>
                    <a:pt x="465" y="4025"/>
                  </a:cubicBezTo>
                  <a:cubicBezTo>
                    <a:pt x="489" y="4204"/>
                    <a:pt x="525" y="4382"/>
                    <a:pt x="560" y="4549"/>
                  </a:cubicBezTo>
                  <a:lnTo>
                    <a:pt x="548" y="4549"/>
                  </a:lnTo>
                  <a:lnTo>
                    <a:pt x="287" y="4656"/>
                  </a:lnTo>
                  <a:cubicBezTo>
                    <a:pt x="203" y="4692"/>
                    <a:pt x="156" y="4787"/>
                    <a:pt x="191" y="4871"/>
                  </a:cubicBezTo>
                  <a:lnTo>
                    <a:pt x="298" y="5168"/>
                  </a:lnTo>
                  <a:cubicBezTo>
                    <a:pt x="326" y="5232"/>
                    <a:pt x="389" y="5275"/>
                    <a:pt x="460" y="5275"/>
                  </a:cubicBezTo>
                  <a:cubicBezTo>
                    <a:pt x="481" y="5275"/>
                    <a:pt x="503" y="5272"/>
                    <a:pt x="525" y="5263"/>
                  </a:cubicBezTo>
                  <a:lnTo>
                    <a:pt x="775" y="5168"/>
                  </a:lnTo>
                  <a:cubicBezTo>
                    <a:pt x="787" y="5168"/>
                    <a:pt x="787" y="5168"/>
                    <a:pt x="798" y="5156"/>
                  </a:cubicBezTo>
                  <a:cubicBezTo>
                    <a:pt x="906" y="5371"/>
                    <a:pt x="1037" y="5573"/>
                    <a:pt x="1179" y="5752"/>
                  </a:cubicBezTo>
                  <a:cubicBezTo>
                    <a:pt x="1179" y="5763"/>
                    <a:pt x="1168" y="5763"/>
                    <a:pt x="1168" y="5763"/>
                  </a:cubicBezTo>
                  <a:lnTo>
                    <a:pt x="977" y="5966"/>
                  </a:lnTo>
                  <a:cubicBezTo>
                    <a:pt x="906" y="6025"/>
                    <a:pt x="906" y="6144"/>
                    <a:pt x="977" y="6204"/>
                  </a:cubicBezTo>
                  <a:lnTo>
                    <a:pt x="1191" y="6430"/>
                  </a:lnTo>
                  <a:cubicBezTo>
                    <a:pt x="1227" y="6460"/>
                    <a:pt x="1272" y="6475"/>
                    <a:pt x="1316" y="6475"/>
                  </a:cubicBezTo>
                  <a:cubicBezTo>
                    <a:pt x="1361" y="6475"/>
                    <a:pt x="1406" y="6460"/>
                    <a:pt x="1441" y="6430"/>
                  </a:cubicBezTo>
                  <a:lnTo>
                    <a:pt x="1632" y="6228"/>
                  </a:lnTo>
                  <a:cubicBezTo>
                    <a:pt x="1644" y="6228"/>
                    <a:pt x="1644" y="6228"/>
                    <a:pt x="1644" y="6216"/>
                  </a:cubicBezTo>
                  <a:cubicBezTo>
                    <a:pt x="1787" y="6335"/>
                    <a:pt x="1941" y="6430"/>
                    <a:pt x="2096" y="6525"/>
                  </a:cubicBezTo>
                  <a:cubicBezTo>
                    <a:pt x="2096" y="6525"/>
                    <a:pt x="2084" y="6537"/>
                    <a:pt x="2084" y="6537"/>
                  </a:cubicBezTo>
                  <a:lnTo>
                    <a:pt x="1977" y="6799"/>
                  </a:lnTo>
                  <a:cubicBezTo>
                    <a:pt x="1930" y="6883"/>
                    <a:pt x="1977" y="6978"/>
                    <a:pt x="2061" y="7026"/>
                  </a:cubicBezTo>
                  <a:lnTo>
                    <a:pt x="2346" y="7145"/>
                  </a:lnTo>
                  <a:cubicBezTo>
                    <a:pt x="2368" y="7154"/>
                    <a:pt x="2391" y="7158"/>
                    <a:pt x="2415" y="7158"/>
                  </a:cubicBezTo>
                  <a:cubicBezTo>
                    <a:pt x="2481" y="7158"/>
                    <a:pt x="2546" y="7123"/>
                    <a:pt x="2573" y="7061"/>
                  </a:cubicBezTo>
                  <a:lnTo>
                    <a:pt x="2680" y="6811"/>
                  </a:lnTo>
                  <a:cubicBezTo>
                    <a:pt x="2692" y="6799"/>
                    <a:pt x="2692" y="6799"/>
                    <a:pt x="2692" y="6787"/>
                  </a:cubicBezTo>
                  <a:cubicBezTo>
                    <a:pt x="2906" y="6859"/>
                    <a:pt x="3132" y="6906"/>
                    <a:pt x="3370" y="6930"/>
                  </a:cubicBezTo>
                  <a:cubicBezTo>
                    <a:pt x="3370" y="6930"/>
                    <a:pt x="3370" y="6942"/>
                    <a:pt x="3370" y="6954"/>
                  </a:cubicBezTo>
                  <a:lnTo>
                    <a:pt x="3370" y="7228"/>
                  </a:lnTo>
                  <a:cubicBezTo>
                    <a:pt x="3370" y="7323"/>
                    <a:pt x="3442" y="7395"/>
                    <a:pt x="3537" y="7395"/>
                  </a:cubicBezTo>
                  <a:lnTo>
                    <a:pt x="3858" y="7395"/>
                  </a:lnTo>
                  <a:cubicBezTo>
                    <a:pt x="3954" y="7395"/>
                    <a:pt x="4025" y="7323"/>
                    <a:pt x="4025" y="7228"/>
                  </a:cubicBezTo>
                  <a:lnTo>
                    <a:pt x="4025" y="6954"/>
                  </a:lnTo>
                  <a:cubicBezTo>
                    <a:pt x="4025" y="6942"/>
                    <a:pt x="4025" y="6930"/>
                    <a:pt x="4025" y="6930"/>
                  </a:cubicBezTo>
                  <a:cubicBezTo>
                    <a:pt x="4239" y="6906"/>
                    <a:pt x="4442" y="6859"/>
                    <a:pt x="4632" y="6799"/>
                  </a:cubicBezTo>
                  <a:cubicBezTo>
                    <a:pt x="4632" y="6811"/>
                    <a:pt x="4644" y="6823"/>
                    <a:pt x="4644" y="6835"/>
                  </a:cubicBezTo>
                  <a:lnTo>
                    <a:pt x="4751" y="7085"/>
                  </a:lnTo>
                  <a:cubicBezTo>
                    <a:pt x="4779" y="7149"/>
                    <a:pt x="4842" y="7192"/>
                    <a:pt x="4913" y="7192"/>
                  </a:cubicBezTo>
                  <a:cubicBezTo>
                    <a:pt x="4934" y="7192"/>
                    <a:pt x="4956" y="7189"/>
                    <a:pt x="4978" y="7180"/>
                  </a:cubicBezTo>
                  <a:lnTo>
                    <a:pt x="5263" y="7061"/>
                  </a:lnTo>
                  <a:cubicBezTo>
                    <a:pt x="5347" y="7026"/>
                    <a:pt x="5394" y="6918"/>
                    <a:pt x="5359" y="6835"/>
                  </a:cubicBezTo>
                  <a:lnTo>
                    <a:pt x="5251" y="6573"/>
                  </a:lnTo>
                  <a:cubicBezTo>
                    <a:pt x="5251" y="6561"/>
                    <a:pt x="5240" y="6561"/>
                    <a:pt x="5240" y="6549"/>
                  </a:cubicBezTo>
                  <a:cubicBezTo>
                    <a:pt x="5418" y="6454"/>
                    <a:pt x="5585" y="6335"/>
                    <a:pt x="5740" y="6204"/>
                  </a:cubicBezTo>
                  <a:cubicBezTo>
                    <a:pt x="5751" y="6216"/>
                    <a:pt x="5751" y="6228"/>
                    <a:pt x="5763" y="6228"/>
                  </a:cubicBezTo>
                  <a:lnTo>
                    <a:pt x="5954" y="6430"/>
                  </a:lnTo>
                  <a:cubicBezTo>
                    <a:pt x="5990" y="6460"/>
                    <a:pt x="6034" y="6475"/>
                    <a:pt x="6079" y="6475"/>
                  </a:cubicBezTo>
                  <a:cubicBezTo>
                    <a:pt x="6124" y="6475"/>
                    <a:pt x="6168" y="6460"/>
                    <a:pt x="6204" y="6430"/>
                  </a:cubicBezTo>
                  <a:lnTo>
                    <a:pt x="6430" y="6204"/>
                  </a:lnTo>
                  <a:cubicBezTo>
                    <a:pt x="6490" y="6144"/>
                    <a:pt x="6490" y="6025"/>
                    <a:pt x="6430" y="5966"/>
                  </a:cubicBezTo>
                  <a:lnTo>
                    <a:pt x="6228" y="5763"/>
                  </a:lnTo>
                  <a:cubicBezTo>
                    <a:pt x="6216" y="5763"/>
                    <a:pt x="6204" y="5752"/>
                    <a:pt x="6192" y="5740"/>
                  </a:cubicBezTo>
                  <a:cubicBezTo>
                    <a:pt x="6323" y="5585"/>
                    <a:pt x="6430" y="5418"/>
                    <a:pt x="6525" y="5240"/>
                  </a:cubicBezTo>
                  <a:cubicBezTo>
                    <a:pt x="6537" y="5252"/>
                    <a:pt x="6549" y="5252"/>
                    <a:pt x="6573" y="5263"/>
                  </a:cubicBezTo>
                  <a:lnTo>
                    <a:pt x="6823" y="5371"/>
                  </a:lnTo>
                  <a:cubicBezTo>
                    <a:pt x="6844" y="5380"/>
                    <a:pt x="6867" y="5384"/>
                    <a:pt x="6890" y="5384"/>
                  </a:cubicBezTo>
                  <a:cubicBezTo>
                    <a:pt x="6956" y="5384"/>
                    <a:pt x="7023" y="5346"/>
                    <a:pt x="7049" y="5275"/>
                  </a:cubicBezTo>
                  <a:lnTo>
                    <a:pt x="7168" y="4990"/>
                  </a:lnTo>
                  <a:cubicBezTo>
                    <a:pt x="7204" y="4906"/>
                    <a:pt x="7168" y="4799"/>
                    <a:pt x="7073" y="4763"/>
                  </a:cubicBezTo>
                  <a:lnTo>
                    <a:pt x="6823" y="4656"/>
                  </a:lnTo>
                  <a:cubicBezTo>
                    <a:pt x="6811" y="4656"/>
                    <a:pt x="6787" y="4644"/>
                    <a:pt x="6775" y="4644"/>
                  </a:cubicBezTo>
                  <a:cubicBezTo>
                    <a:pt x="6835" y="4442"/>
                    <a:pt x="6883" y="4239"/>
                    <a:pt x="6894" y="4025"/>
                  </a:cubicBezTo>
                  <a:lnTo>
                    <a:pt x="7228" y="4025"/>
                  </a:lnTo>
                  <a:cubicBezTo>
                    <a:pt x="7323" y="4025"/>
                    <a:pt x="7395" y="3954"/>
                    <a:pt x="7395" y="3858"/>
                  </a:cubicBezTo>
                  <a:lnTo>
                    <a:pt x="7395" y="3549"/>
                  </a:lnTo>
                  <a:cubicBezTo>
                    <a:pt x="7395" y="3454"/>
                    <a:pt x="7323" y="3370"/>
                    <a:pt x="7228" y="3370"/>
                  </a:cubicBezTo>
                  <a:lnTo>
                    <a:pt x="6954" y="3370"/>
                  </a:lnTo>
                  <a:cubicBezTo>
                    <a:pt x="6930" y="3370"/>
                    <a:pt x="6918" y="3382"/>
                    <a:pt x="6894" y="3382"/>
                  </a:cubicBezTo>
                  <a:cubicBezTo>
                    <a:pt x="6883" y="3204"/>
                    <a:pt x="6847" y="3025"/>
                    <a:pt x="6799" y="2858"/>
                  </a:cubicBezTo>
                  <a:cubicBezTo>
                    <a:pt x="6823" y="2858"/>
                    <a:pt x="6835" y="2858"/>
                    <a:pt x="6847" y="2846"/>
                  </a:cubicBezTo>
                  <a:lnTo>
                    <a:pt x="7109" y="2751"/>
                  </a:lnTo>
                  <a:cubicBezTo>
                    <a:pt x="7204" y="2715"/>
                    <a:pt x="7240" y="2620"/>
                    <a:pt x="7204" y="2525"/>
                  </a:cubicBezTo>
                  <a:lnTo>
                    <a:pt x="7097" y="2239"/>
                  </a:lnTo>
                  <a:cubicBezTo>
                    <a:pt x="7068" y="2163"/>
                    <a:pt x="7002" y="2125"/>
                    <a:pt x="6927" y="2125"/>
                  </a:cubicBezTo>
                  <a:cubicBezTo>
                    <a:pt x="6909" y="2125"/>
                    <a:pt x="6890" y="2127"/>
                    <a:pt x="6871" y="2132"/>
                  </a:cubicBezTo>
                  <a:lnTo>
                    <a:pt x="6621" y="2239"/>
                  </a:lnTo>
                  <a:cubicBezTo>
                    <a:pt x="6597" y="2239"/>
                    <a:pt x="6585" y="2251"/>
                    <a:pt x="6573" y="2263"/>
                  </a:cubicBezTo>
                  <a:cubicBezTo>
                    <a:pt x="6466" y="2049"/>
                    <a:pt x="6335" y="1846"/>
                    <a:pt x="6180" y="1668"/>
                  </a:cubicBezTo>
                  <a:cubicBezTo>
                    <a:pt x="6204" y="1656"/>
                    <a:pt x="6216" y="1644"/>
                    <a:pt x="6228" y="1632"/>
                  </a:cubicBezTo>
                  <a:lnTo>
                    <a:pt x="6430" y="1442"/>
                  </a:lnTo>
                  <a:cubicBezTo>
                    <a:pt x="6490" y="1370"/>
                    <a:pt x="6490" y="1263"/>
                    <a:pt x="6430" y="1203"/>
                  </a:cubicBezTo>
                  <a:lnTo>
                    <a:pt x="6204" y="977"/>
                  </a:lnTo>
                  <a:cubicBezTo>
                    <a:pt x="6168" y="941"/>
                    <a:pt x="6124" y="924"/>
                    <a:pt x="6079" y="924"/>
                  </a:cubicBezTo>
                  <a:cubicBezTo>
                    <a:pt x="6034" y="924"/>
                    <a:pt x="5990" y="941"/>
                    <a:pt x="5954" y="977"/>
                  </a:cubicBezTo>
                  <a:lnTo>
                    <a:pt x="5763" y="1168"/>
                  </a:lnTo>
                  <a:cubicBezTo>
                    <a:pt x="5751" y="1180"/>
                    <a:pt x="5740" y="1203"/>
                    <a:pt x="5740" y="1215"/>
                  </a:cubicBezTo>
                  <a:cubicBezTo>
                    <a:pt x="5597" y="1096"/>
                    <a:pt x="5442" y="1001"/>
                    <a:pt x="5287" y="906"/>
                  </a:cubicBezTo>
                  <a:cubicBezTo>
                    <a:pt x="5299" y="894"/>
                    <a:pt x="5311" y="882"/>
                    <a:pt x="5311" y="858"/>
                  </a:cubicBezTo>
                  <a:lnTo>
                    <a:pt x="5430" y="608"/>
                  </a:lnTo>
                  <a:cubicBezTo>
                    <a:pt x="5466" y="525"/>
                    <a:pt x="5430" y="418"/>
                    <a:pt x="5335" y="382"/>
                  </a:cubicBezTo>
                  <a:lnTo>
                    <a:pt x="5049" y="251"/>
                  </a:lnTo>
                  <a:cubicBezTo>
                    <a:pt x="5030" y="243"/>
                    <a:pt x="5010" y="239"/>
                    <a:pt x="4989" y="239"/>
                  </a:cubicBezTo>
                  <a:cubicBezTo>
                    <a:pt x="4920" y="239"/>
                    <a:pt x="4850" y="282"/>
                    <a:pt x="4823" y="346"/>
                  </a:cubicBezTo>
                  <a:lnTo>
                    <a:pt x="4716" y="596"/>
                  </a:lnTo>
                  <a:cubicBezTo>
                    <a:pt x="4704" y="608"/>
                    <a:pt x="4704" y="632"/>
                    <a:pt x="4704" y="644"/>
                  </a:cubicBezTo>
                  <a:cubicBezTo>
                    <a:pt x="4478" y="572"/>
                    <a:pt x="4251" y="525"/>
                    <a:pt x="4025" y="501"/>
                  </a:cubicBezTo>
                  <a:cubicBezTo>
                    <a:pt x="4025" y="489"/>
                    <a:pt x="4025" y="465"/>
                    <a:pt x="4025" y="453"/>
                  </a:cubicBezTo>
                  <a:lnTo>
                    <a:pt x="4025" y="179"/>
                  </a:lnTo>
                  <a:cubicBezTo>
                    <a:pt x="4025" y="84"/>
                    <a:pt x="3954" y="1"/>
                    <a:pt x="38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1"/>
            <p:cNvSpPr/>
            <p:nvPr/>
          </p:nvSpPr>
          <p:spPr>
            <a:xfrm>
              <a:off x="1122711" y="3753467"/>
              <a:ext cx="122493" cy="1390028"/>
            </a:xfrm>
            <a:custGeom>
              <a:avLst/>
              <a:gdLst/>
              <a:ahLst/>
              <a:cxnLst/>
              <a:rect l="l" t="t" r="r" b="b"/>
              <a:pathLst>
                <a:path w="2835" h="32171" extrusionOk="0">
                  <a:moveTo>
                    <a:pt x="1" y="0"/>
                  </a:moveTo>
                  <a:lnTo>
                    <a:pt x="1" y="32171"/>
                  </a:lnTo>
                  <a:lnTo>
                    <a:pt x="2835" y="32171"/>
                  </a:lnTo>
                  <a:lnTo>
                    <a:pt x="2835"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1"/>
            <p:cNvSpPr/>
            <p:nvPr/>
          </p:nvSpPr>
          <p:spPr>
            <a:xfrm>
              <a:off x="4" y="3428325"/>
              <a:ext cx="1011199" cy="122522"/>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1"/>
            <p:cNvSpPr/>
            <p:nvPr/>
          </p:nvSpPr>
          <p:spPr>
            <a:xfrm>
              <a:off x="877336" y="3420121"/>
              <a:ext cx="377115" cy="498528"/>
            </a:xfrm>
            <a:custGeom>
              <a:avLst/>
              <a:gdLst/>
              <a:ahLst/>
              <a:cxnLst/>
              <a:rect l="l" t="t" r="r" b="b"/>
              <a:pathLst>
                <a:path w="8728" h="11538" extrusionOk="0">
                  <a:moveTo>
                    <a:pt x="1" y="0"/>
                  </a:moveTo>
                  <a:lnTo>
                    <a:pt x="1" y="3274"/>
                  </a:lnTo>
                  <a:lnTo>
                    <a:pt x="1275" y="3274"/>
                  </a:lnTo>
                  <a:cubicBezTo>
                    <a:pt x="5215" y="3274"/>
                    <a:pt x="5454" y="5001"/>
                    <a:pt x="5454" y="8954"/>
                  </a:cubicBezTo>
                  <a:lnTo>
                    <a:pt x="5454" y="11537"/>
                  </a:lnTo>
                  <a:lnTo>
                    <a:pt x="8728" y="11537"/>
                  </a:lnTo>
                  <a:lnTo>
                    <a:pt x="8728" y="8954"/>
                  </a:lnTo>
                  <a:cubicBezTo>
                    <a:pt x="8728" y="3191"/>
                    <a:pt x="7025" y="0"/>
                    <a:pt x="12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1"/>
            <p:cNvSpPr/>
            <p:nvPr/>
          </p:nvSpPr>
          <p:spPr>
            <a:xfrm>
              <a:off x="843375" y="3360408"/>
              <a:ext cx="71033" cy="265510"/>
            </a:xfrm>
            <a:custGeom>
              <a:avLst/>
              <a:gdLst/>
              <a:ahLst/>
              <a:cxnLst/>
              <a:rect l="l" t="t" r="r" b="b"/>
              <a:pathLst>
                <a:path w="1644" h="6145" extrusionOk="0">
                  <a:moveTo>
                    <a:pt x="822" y="1"/>
                  </a:moveTo>
                  <a:cubicBezTo>
                    <a:pt x="358" y="1"/>
                    <a:pt x="1" y="370"/>
                    <a:pt x="1" y="822"/>
                  </a:cubicBezTo>
                  <a:lnTo>
                    <a:pt x="1" y="5335"/>
                  </a:lnTo>
                  <a:cubicBezTo>
                    <a:pt x="1" y="5787"/>
                    <a:pt x="358" y="6145"/>
                    <a:pt x="822" y="6145"/>
                  </a:cubicBezTo>
                  <a:cubicBezTo>
                    <a:pt x="1275" y="6145"/>
                    <a:pt x="1644" y="5787"/>
                    <a:pt x="1644" y="5335"/>
                  </a:cubicBezTo>
                  <a:lnTo>
                    <a:pt x="1644" y="822"/>
                  </a:lnTo>
                  <a:cubicBezTo>
                    <a:pt x="1644" y="370"/>
                    <a:pt x="1275" y="1"/>
                    <a:pt x="8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1"/>
            <p:cNvSpPr/>
            <p:nvPr/>
          </p:nvSpPr>
          <p:spPr>
            <a:xfrm>
              <a:off x="1054832" y="3883089"/>
              <a:ext cx="265467" cy="71033"/>
            </a:xfrm>
            <a:custGeom>
              <a:avLst/>
              <a:gdLst/>
              <a:ahLst/>
              <a:cxnLst/>
              <a:rect l="l" t="t" r="r" b="b"/>
              <a:pathLst>
                <a:path w="6144" h="1644" extrusionOk="0">
                  <a:moveTo>
                    <a:pt x="822" y="1"/>
                  </a:moveTo>
                  <a:cubicBezTo>
                    <a:pt x="369" y="1"/>
                    <a:pt x="0" y="370"/>
                    <a:pt x="0" y="822"/>
                  </a:cubicBezTo>
                  <a:cubicBezTo>
                    <a:pt x="0" y="1275"/>
                    <a:pt x="369" y="1644"/>
                    <a:pt x="822" y="1644"/>
                  </a:cubicBezTo>
                  <a:lnTo>
                    <a:pt x="5322" y="1644"/>
                  </a:lnTo>
                  <a:cubicBezTo>
                    <a:pt x="5787" y="1644"/>
                    <a:pt x="6144" y="1275"/>
                    <a:pt x="6144" y="822"/>
                  </a:cubicBezTo>
                  <a:cubicBezTo>
                    <a:pt x="6144" y="370"/>
                    <a:pt x="5787" y="1"/>
                    <a:pt x="5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21"/>
        <p:cNvGrpSpPr/>
        <p:nvPr/>
      </p:nvGrpSpPr>
      <p:grpSpPr>
        <a:xfrm>
          <a:off x="0" y="0"/>
          <a:ext cx="0" cy="0"/>
          <a:chOff x="0" y="0"/>
          <a:chExt cx="0" cy="0"/>
        </a:xfrm>
      </p:grpSpPr>
      <p:grpSp>
        <p:nvGrpSpPr>
          <p:cNvPr id="122" name="Google Shape;122;p4"/>
          <p:cNvGrpSpPr/>
          <p:nvPr/>
        </p:nvGrpSpPr>
        <p:grpSpPr>
          <a:xfrm>
            <a:off x="-1" y="-23"/>
            <a:ext cx="986724" cy="959451"/>
            <a:chOff x="-1" y="-23"/>
            <a:chExt cx="986724" cy="959451"/>
          </a:xfrm>
        </p:grpSpPr>
        <p:sp>
          <p:nvSpPr>
            <p:cNvPr id="123" name="Google Shape;123;p4"/>
            <p:cNvSpPr/>
            <p:nvPr/>
          </p:nvSpPr>
          <p:spPr>
            <a:xfrm rot="-5400000">
              <a:off x="166454" y="601545"/>
              <a:ext cx="121975" cy="454885"/>
            </a:xfrm>
            <a:custGeom>
              <a:avLst/>
              <a:gdLst/>
              <a:ahLst/>
              <a:cxnLst/>
              <a:rect l="l" t="t" r="r" b="b"/>
              <a:pathLst>
                <a:path w="2823" h="31838" extrusionOk="0">
                  <a:moveTo>
                    <a:pt x="1" y="0"/>
                  </a:moveTo>
                  <a:lnTo>
                    <a:pt x="1" y="31838"/>
                  </a:lnTo>
                  <a:lnTo>
                    <a:pt x="2823" y="31838"/>
                  </a:lnTo>
                  <a:lnTo>
                    <a:pt x="2823"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rot="-5400000">
              <a:off x="621451" y="167651"/>
              <a:ext cx="457323" cy="121975"/>
            </a:xfrm>
            <a:custGeom>
              <a:avLst/>
              <a:gdLst/>
              <a:ahLst/>
              <a:cxnLst/>
              <a:rect l="l" t="t" r="r" b="b"/>
              <a:pathLst>
                <a:path w="26635" h="2823" extrusionOk="0">
                  <a:moveTo>
                    <a:pt x="0" y="1"/>
                  </a:moveTo>
                  <a:lnTo>
                    <a:pt x="0" y="2822"/>
                  </a:lnTo>
                  <a:lnTo>
                    <a:pt x="26634" y="2822"/>
                  </a:lnTo>
                  <a:lnTo>
                    <a:pt x="26634"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rot="-5400000">
              <a:off x="322278" y="301162"/>
              <a:ext cx="562864" cy="634329"/>
            </a:xfrm>
            <a:custGeom>
              <a:avLst/>
              <a:gdLst/>
              <a:ahLst/>
              <a:cxnLst/>
              <a:rect l="l" t="t" r="r" b="b"/>
              <a:pathLst>
                <a:path w="13027" h="14681" extrusionOk="0">
                  <a:moveTo>
                    <a:pt x="1" y="0"/>
                  </a:moveTo>
                  <a:lnTo>
                    <a:pt x="1" y="4239"/>
                  </a:lnTo>
                  <a:cubicBezTo>
                    <a:pt x="1" y="10001"/>
                    <a:pt x="4692" y="14681"/>
                    <a:pt x="10442" y="14681"/>
                  </a:cubicBezTo>
                  <a:lnTo>
                    <a:pt x="13026" y="14681"/>
                  </a:lnTo>
                  <a:lnTo>
                    <a:pt x="13026" y="11406"/>
                  </a:lnTo>
                  <a:lnTo>
                    <a:pt x="10442" y="11406"/>
                  </a:lnTo>
                  <a:cubicBezTo>
                    <a:pt x="6490" y="11406"/>
                    <a:pt x="3275" y="8192"/>
                    <a:pt x="3275" y="4239"/>
                  </a:cubicBezTo>
                  <a:lnTo>
                    <a:pt x="32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rot="-5400000">
              <a:off x="154568" y="790897"/>
              <a:ext cx="266029" cy="71033"/>
            </a:xfrm>
            <a:custGeom>
              <a:avLst/>
              <a:gdLst/>
              <a:ahLst/>
              <a:cxnLst/>
              <a:rect l="l" t="t" r="r" b="b"/>
              <a:pathLst>
                <a:path w="6157" h="1644" extrusionOk="0">
                  <a:moveTo>
                    <a:pt x="822" y="1"/>
                  </a:moveTo>
                  <a:cubicBezTo>
                    <a:pt x="370" y="1"/>
                    <a:pt x="1" y="370"/>
                    <a:pt x="1" y="822"/>
                  </a:cubicBezTo>
                  <a:cubicBezTo>
                    <a:pt x="1" y="1275"/>
                    <a:pt x="370" y="1644"/>
                    <a:pt x="822" y="1644"/>
                  </a:cubicBezTo>
                  <a:lnTo>
                    <a:pt x="5335" y="1644"/>
                  </a:lnTo>
                  <a:cubicBezTo>
                    <a:pt x="5787" y="1644"/>
                    <a:pt x="6156" y="1275"/>
                    <a:pt x="6156" y="822"/>
                  </a:cubicBezTo>
                  <a:cubicBezTo>
                    <a:pt x="6156" y="370"/>
                    <a:pt x="5787" y="1"/>
                    <a:pt x="5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rot="-5400000">
              <a:off x="818473" y="204204"/>
              <a:ext cx="71033" cy="265467"/>
            </a:xfrm>
            <a:custGeom>
              <a:avLst/>
              <a:gdLst/>
              <a:ahLst/>
              <a:cxnLst/>
              <a:rect l="l" t="t" r="r" b="b"/>
              <a:pathLst>
                <a:path w="1644" h="6144" extrusionOk="0">
                  <a:moveTo>
                    <a:pt x="822" y="0"/>
                  </a:moveTo>
                  <a:cubicBezTo>
                    <a:pt x="370" y="0"/>
                    <a:pt x="1" y="357"/>
                    <a:pt x="1" y="810"/>
                  </a:cubicBezTo>
                  <a:lnTo>
                    <a:pt x="1" y="5322"/>
                  </a:lnTo>
                  <a:cubicBezTo>
                    <a:pt x="1" y="5775"/>
                    <a:pt x="370" y="6144"/>
                    <a:pt x="822" y="6144"/>
                  </a:cubicBezTo>
                  <a:cubicBezTo>
                    <a:pt x="1286" y="6144"/>
                    <a:pt x="1644" y="5775"/>
                    <a:pt x="1644" y="5322"/>
                  </a:cubicBezTo>
                  <a:lnTo>
                    <a:pt x="1644" y="810"/>
                  </a:lnTo>
                  <a:cubicBezTo>
                    <a:pt x="1644" y="357"/>
                    <a:pt x="1286" y="0"/>
                    <a:pt x="8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 name="Google Shape;128;p4"/>
          <p:cNvGrpSpPr/>
          <p:nvPr/>
        </p:nvGrpSpPr>
        <p:grpSpPr>
          <a:xfrm flipH="1">
            <a:off x="8574663" y="2"/>
            <a:ext cx="986724" cy="959451"/>
            <a:chOff x="-1" y="-23"/>
            <a:chExt cx="986724" cy="959451"/>
          </a:xfrm>
        </p:grpSpPr>
        <p:sp>
          <p:nvSpPr>
            <p:cNvPr id="129" name="Google Shape;129;p4"/>
            <p:cNvSpPr/>
            <p:nvPr/>
          </p:nvSpPr>
          <p:spPr>
            <a:xfrm rot="-5400000">
              <a:off x="166454" y="601545"/>
              <a:ext cx="121975" cy="454885"/>
            </a:xfrm>
            <a:custGeom>
              <a:avLst/>
              <a:gdLst/>
              <a:ahLst/>
              <a:cxnLst/>
              <a:rect l="l" t="t" r="r" b="b"/>
              <a:pathLst>
                <a:path w="2823" h="31838" extrusionOk="0">
                  <a:moveTo>
                    <a:pt x="1" y="0"/>
                  </a:moveTo>
                  <a:lnTo>
                    <a:pt x="1" y="31838"/>
                  </a:lnTo>
                  <a:lnTo>
                    <a:pt x="2823" y="31838"/>
                  </a:lnTo>
                  <a:lnTo>
                    <a:pt x="2823"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rot="-5400000">
              <a:off x="621451" y="167651"/>
              <a:ext cx="457323" cy="121975"/>
            </a:xfrm>
            <a:custGeom>
              <a:avLst/>
              <a:gdLst/>
              <a:ahLst/>
              <a:cxnLst/>
              <a:rect l="l" t="t" r="r" b="b"/>
              <a:pathLst>
                <a:path w="26635" h="2823" extrusionOk="0">
                  <a:moveTo>
                    <a:pt x="0" y="1"/>
                  </a:moveTo>
                  <a:lnTo>
                    <a:pt x="0" y="2822"/>
                  </a:lnTo>
                  <a:lnTo>
                    <a:pt x="26634" y="2822"/>
                  </a:lnTo>
                  <a:lnTo>
                    <a:pt x="26634"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rot="-5400000">
              <a:off x="322278" y="301162"/>
              <a:ext cx="562864" cy="634329"/>
            </a:xfrm>
            <a:custGeom>
              <a:avLst/>
              <a:gdLst/>
              <a:ahLst/>
              <a:cxnLst/>
              <a:rect l="l" t="t" r="r" b="b"/>
              <a:pathLst>
                <a:path w="13027" h="14681" extrusionOk="0">
                  <a:moveTo>
                    <a:pt x="1" y="0"/>
                  </a:moveTo>
                  <a:lnTo>
                    <a:pt x="1" y="4239"/>
                  </a:lnTo>
                  <a:cubicBezTo>
                    <a:pt x="1" y="10001"/>
                    <a:pt x="4692" y="14681"/>
                    <a:pt x="10442" y="14681"/>
                  </a:cubicBezTo>
                  <a:lnTo>
                    <a:pt x="13026" y="14681"/>
                  </a:lnTo>
                  <a:lnTo>
                    <a:pt x="13026" y="11406"/>
                  </a:lnTo>
                  <a:lnTo>
                    <a:pt x="10442" y="11406"/>
                  </a:lnTo>
                  <a:cubicBezTo>
                    <a:pt x="6490" y="11406"/>
                    <a:pt x="3275" y="8192"/>
                    <a:pt x="3275" y="4239"/>
                  </a:cubicBezTo>
                  <a:lnTo>
                    <a:pt x="3275" y="0"/>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rot="-5400000">
              <a:off x="154568" y="790897"/>
              <a:ext cx="266029" cy="71033"/>
            </a:xfrm>
            <a:custGeom>
              <a:avLst/>
              <a:gdLst/>
              <a:ahLst/>
              <a:cxnLst/>
              <a:rect l="l" t="t" r="r" b="b"/>
              <a:pathLst>
                <a:path w="6157" h="1644" extrusionOk="0">
                  <a:moveTo>
                    <a:pt x="822" y="1"/>
                  </a:moveTo>
                  <a:cubicBezTo>
                    <a:pt x="370" y="1"/>
                    <a:pt x="1" y="370"/>
                    <a:pt x="1" y="822"/>
                  </a:cubicBezTo>
                  <a:cubicBezTo>
                    <a:pt x="1" y="1275"/>
                    <a:pt x="370" y="1644"/>
                    <a:pt x="822" y="1644"/>
                  </a:cubicBezTo>
                  <a:lnTo>
                    <a:pt x="5335" y="1644"/>
                  </a:lnTo>
                  <a:cubicBezTo>
                    <a:pt x="5787" y="1644"/>
                    <a:pt x="6156" y="1275"/>
                    <a:pt x="6156" y="822"/>
                  </a:cubicBezTo>
                  <a:cubicBezTo>
                    <a:pt x="6156" y="370"/>
                    <a:pt x="5787" y="1"/>
                    <a:pt x="5335"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rot="-5400000">
              <a:off x="818473" y="204204"/>
              <a:ext cx="71033" cy="265467"/>
            </a:xfrm>
            <a:custGeom>
              <a:avLst/>
              <a:gdLst/>
              <a:ahLst/>
              <a:cxnLst/>
              <a:rect l="l" t="t" r="r" b="b"/>
              <a:pathLst>
                <a:path w="1644" h="6144" extrusionOk="0">
                  <a:moveTo>
                    <a:pt x="822" y="0"/>
                  </a:moveTo>
                  <a:cubicBezTo>
                    <a:pt x="370" y="0"/>
                    <a:pt x="1" y="357"/>
                    <a:pt x="1" y="810"/>
                  </a:cubicBezTo>
                  <a:lnTo>
                    <a:pt x="1" y="5322"/>
                  </a:lnTo>
                  <a:cubicBezTo>
                    <a:pt x="1" y="5775"/>
                    <a:pt x="370" y="6144"/>
                    <a:pt x="822" y="6144"/>
                  </a:cubicBezTo>
                  <a:cubicBezTo>
                    <a:pt x="1286" y="6144"/>
                    <a:pt x="1644" y="5775"/>
                    <a:pt x="1644" y="5322"/>
                  </a:cubicBezTo>
                  <a:lnTo>
                    <a:pt x="1644" y="810"/>
                  </a:lnTo>
                  <a:cubicBezTo>
                    <a:pt x="1644" y="357"/>
                    <a:pt x="1286" y="0"/>
                    <a:pt x="822"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 name="Google Shape;134;p4"/>
          <p:cNvGrpSpPr/>
          <p:nvPr/>
        </p:nvGrpSpPr>
        <p:grpSpPr>
          <a:xfrm flipH="1">
            <a:off x="-245469" y="4805263"/>
            <a:ext cx="1932971" cy="666322"/>
            <a:chOff x="7213579" y="4485138"/>
            <a:chExt cx="1932971" cy="666322"/>
          </a:xfrm>
        </p:grpSpPr>
        <p:sp>
          <p:nvSpPr>
            <p:cNvPr id="135" name="Google Shape;135;p4"/>
            <p:cNvSpPr/>
            <p:nvPr/>
          </p:nvSpPr>
          <p:spPr>
            <a:xfrm rot="10800000">
              <a:off x="8271019" y="4560750"/>
              <a:ext cx="875530"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rot="5400000">
              <a:off x="7234897" y="4978532"/>
              <a:ext cx="223356"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rot="5400000">
              <a:off x="7334214" y="4490021"/>
              <a:ext cx="377115" cy="499047"/>
            </a:xfrm>
            <a:custGeom>
              <a:avLst/>
              <a:gdLst/>
              <a:ahLst/>
              <a:cxnLst/>
              <a:rect l="l" t="t" r="r" b="b"/>
              <a:pathLst>
                <a:path w="8728" h="11550" extrusionOk="0">
                  <a:moveTo>
                    <a:pt x="0" y="1"/>
                  </a:moveTo>
                  <a:lnTo>
                    <a:pt x="0" y="2596"/>
                  </a:lnTo>
                  <a:cubicBezTo>
                    <a:pt x="0" y="8347"/>
                    <a:pt x="1703" y="11550"/>
                    <a:pt x="7454" y="11550"/>
                  </a:cubicBezTo>
                  <a:lnTo>
                    <a:pt x="8728" y="11550"/>
                  </a:lnTo>
                  <a:lnTo>
                    <a:pt x="8728" y="8276"/>
                  </a:lnTo>
                  <a:lnTo>
                    <a:pt x="7454" y="8276"/>
                  </a:lnTo>
                  <a:cubicBezTo>
                    <a:pt x="3513" y="8276"/>
                    <a:pt x="3275" y="6549"/>
                    <a:pt x="3275" y="2596"/>
                  </a:cubicBezTo>
                  <a:lnTo>
                    <a:pt x="3275"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rot="5400000">
              <a:off x="7311314" y="4793813"/>
              <a:ext cx="70515" cy="265985"/>
            </a:xfrm>
            <a:custGeom>
              <a:avLst/>
              <a:gdLst/>
              <a:ahLst/>
              <a:cxnLst/>
              <a:rect l="l" t="t" r="r" b="b"/>
              <a:pathLst>
                <a:path w="1632" h="6156" extrusionOk="0">
                  <a:moveTo>
                    <a:pt x="810" y="0"/>
                  </a:moveTo>
                  <a:cubicBezTo>
                    <a:pt x="358" y="0"/>
                    <a:pt x="0" y="370"/>
                    <a:pt x="0" y="822"/>
                  </a:cubicBezTo>
                  <a:lnTo>
                    <a:pt x="0" y="5334"/>
                  </a:lnTo>
                  <a:cubicBezTo>
                    <a:pt x="0" y="5787"/>
                    <a:pt x="358" y="6156"/>
                    <a:pt x="810" y="6156"/>
                  </a:cubicBezTo>
                  <a:cubicBezTo>
                    <a:pt x="1274" y="6156"/>
                    <a:pt x="1632" y="5787"/>
                    <a:pt x="1632" y="5334"/>
                  </a:cubicBezTo>
                  <a:lnTo>
                    <a:pt x="1632" y="822"/>
                  </a:lnTo>
                  <a:cubicBezTo>
                    <a:pt x="1632" y="370"/>
                    <a:pt x="1274" y="0"/>
                    <a:pt x="810"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 name="Google Shape;139;p4"/>
            <p:cNvGrpSpPr/>
            <p:nvPr/>
          </p:nvGrpSpPr>
          <p:grpSpPr>
            <a:xfrm>
              <a:off x="7711810" y="4485138"/>
              <a:ext cx="592677" cy="273720"/>
              <a:chOff x="2029210" y="3484363"/>
              <a:chExt cx="592677" cy="273720"/>
            </a:xfrm>
          </p:grpSpPr>
          <p:sp>
            <p:nvSpPr>
              <p:cNvPr id="140" name="Google Shape;140;p4"/>
              <p:cNvSpPr/>
              <p:nvPr/>
            </p:nvSpPr>
            <p:spPr>
              <a:xfrm rot="5400000">
                <a:off x="2264123" y="3392748"/>
                <a:ext cx="121975" cy="454379"/>
              </a:xfrm>
              <a:custGeom>
                <a:avLst/>
                <a:gdLst/>
                <a:ahLst/>
                <a:cxnLst/>
                <a:rect l="l" t="t" r="r" b="b"/>
                <a:pathLst>
                  <a:path w="2823" h="18718" extrusionOk="0">
                    <a:moveTo>
                      <a:pt x="1" y="1"/>
                    </a:moveTo>
                    <a:lnTo>
                      <a:pt x="1" y="18717"/>
                    </a:lnTo>
                    <a:lnTo>
                      <a:pt x="2823" y="18717"/>
                    </a:lnTo>
                    <a:lnTo>
                      <a:pt x="28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rot="5400000">
                <a:off x="1931972" y="3581602"/>
                <a:ext cx="265510" cy="71033"/>
              </a:xfrm>
              <a:custGeom>
                <a:avLst/>
                <a:gdLst/>
                <a:ahLst/>
                <a:cxnLst/>
                <a:rect l="l" t="t" r="r" b="b"/>
                <a:pathLst>
                  <a:path w="6145" h="1644" extrusionOk="0">
                    <a:moveTo>
                      <a:pt x="822" y="0"/>
                    </a:moveTo>
                    <a:cubicBezTo>
                      <a:pt x="358" y="0"/>
                      <a:pt x="0" y="369"/>
                      <a:pt x="0" y="822"/>
                    </a:cubicBezTo>
                    <a:cubicBezTo>
                      <a:pt x="0" y="1274"/>
                      <a:pt x="358" y="1643"/>
                      <a:pt x="822" y="1643"/>
                    </a:cubicBezTo>
                    <a:lnTo>
                      <a:pt x="5323" y="1643"/>
                    </a:lnTo>
                    <a:cubicBezTo>
                      <a:pt x="5382" y="1643"/>
                      <a:pt x="5442" y="1643"/>
                      <a:pt x="5489" y="1631"/>
                    </a:cubicBezTo>
                    <a:cubicBezTo>
                      <a:pt x="5858" y="1560"/>
                      <a:pt x="6144" y="1227"/>
                      <a:pt x="6144" y="822"/>
                    </a:cubicBezTo>
                    <a:cubicBezTo>
                      <a:pt x="6144" y="369"/>
                      <a:pt x="5775" y="0"/>
                      <a:pt x="5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rot="5400000">
                <a:off x="2453378" y="3589574"/>
                <a:ext cx="265985" cy="71033"/>
              </a:xfrm>
              <a:custGeom>
                <a:avLst/>
                <a:gdLst/>
                <a:ahLst/>
                <a:cxnLst/>
                <a:rect l="l" t="t" r="r" b="b"/>
                <a:pathLst>
                  <a:path w="6156" h="1644" extrusionOk="0">
                    <a:moveTo>
                      <a:pt x="822" y="0"/>
                    </a:moveTo>
                    <a:cubicBezTo>
                      <a:pt x="369" y="0"/>
                      <a:pt x="0" y="369"/>
                      <a:pt x="0" y="822"/>
                    </a:cubicBezTo>
                    <a:cubicBezTo>
                      <a:pt x="0" y="1274"/>
                      <a:pt x="369" y="1643"/>
                      <a:pt x="822" y="1643"/>
                    </a:cubicBezTo>
                    <a:lnTo>
                      <a:pt x="5334" y="1643"/>
                    </a:lnTo>
                    <a:cubicBezTo>
                      <a:pt x="5739" y="1643"/>
                      <a:pt x="6084" y="1346"/>
                      <a:pt x="6144" y="953"/>
                    </a:cubicBezTo>
                    <a:cubicBezTo>
                      <a:pt x="6144" y="905"/>
                      <a:pt x="6156" y="870"/>
                      <a:pt x="6156" y="822"/>
                    </a:cubicBezTo>
                    <a:cubicBezTo>
                      <a:pt x="6156" y="369"/>
                      <a:pt x="5786" y="0"/>
                      <a:pt x="5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3" name="Google Shape;143;p4"/>
          <p:cNvSpPr/>
          <p:nvPr/>
        </p:nvSpPr>
        <p:spPr>
          <a:xfrm rot="-5690340">
            <a:off x="8186291" y="770123"/>
            <a:ext cx="1091417" cy="1091417"/>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alpha val="240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4" name="Google Shape;144;p4"/>
          <p:cNvSpPr/>
          <p:nvPr/>
        </p:nvSpPr>
        <p:spPr>
          <a:xfrm rot="10381545">
            <a:off x="8540439" y="-846016"/>
            <a:ext cx="1566919" cy="1562765"/>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6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5" name="Google Shape;145;p4"/>
          <p:cNvSpPr/>
          <p:nvPr/>
        </p:nvSpPr>
        <p:spPr>
          <a:xfrm>
            <a:off x="6902125" y="-389900"/>
            <a:ext cx="1549226" cy="1522082"/>
          </a:xfrm>
          <a:custGeom>
            <a:avLst/>
            <a:gdLst/>
            <a:ahLst/>
            <a:cxnLst/>
            <a:rect l="l" t="t" r="r" b="b"/>
            <a:pathLst>
              <a:path w="55020" h="54056" extrusionOk="0">
                <a:moveTo>
                  <a:pt x="27409" y="22218"/>
                </a:moveTo>
                <a:cubicBezTo>
                  <a:pt x="30147" y="22218"/>
                  <a:pt x="32374" y="24397"/>
                  <a:pt x="32374" y="27100"/>
                </a:cubicBezTo>
                <a:cubicBezTo>
                  <a:pt x="32374" y="29802"/>
                  <a:pt x="30147" y="31981"/>
                  <a:pt x="27409" y="31981"/>
                </a:cubicBezTo>
                <a:cubicBezTo>
                  <a:pt x="24658" y="31981"/>
                  <a:pt x="22432" y="29802"/>
                  <a:pt x="22432" y="27100"/>
                </a:cubicBezTo>
                <a:cubicBezTo>
                  <a:pt x="22432" y="24397"/>
                  <a:pt x="24658" y="22218"/>
                  <a:pt x="27409" y="22218"/>
                </a:cubicBezTo>
                <a:close/>
                <a:moveTo>
                  <a:pt x="29099" y="6907"/>
                </a:moveTo>
                <a:cubicBezTo>
                  <a:pt x="39708" y="7752"/>
                  <a:pt x="48042" y="16467"/>
                  <a:pt x="48042" y="27100"/>
                </a:cubicBezTo>
                <a:cubicBezTo>
                  <a:pt x="48042" y="29767"/>
                  <a:pt x="47507" y="32326"/>
                  <a:pt x="46554" y="34660"/>
                </a:cubicBezTo>
                <a:lnTo>
                  <a:pt x="34779" y="28052"/>
                </a:lnTo>
                <a:cubicBezTo>
                  <a:pt x="34826" y="27742"/>
                  <a:pt x="34850" y="27421"/>
                  <a:pt x="34850" y="27100"/>
                </a:cubicBezTo>
                <a:cubicBezTo>
                  <a:pt x="34850" y="23635"/>
                  <a:pt x="32398" y="20742"/>
                  <a:pt x="29099" y="19980"/>
                </a:cubicBezTo>
                <a:lnTo>
                  <a:pt x="29099" y="6907"/>
                </a:lnTo>
                <a:close/>
                <a:moveTo>
                  <a:pt x="26552" y="6847"/>
                </a:moveTo>
                <a:lnTo>
                  <a:pt x="26552" y="19837"/>
                </a:lnTo>
                <a:cubicBezTo>
                  <a:pt x="22837" y="20253"/>
                  <a:pt x="19955" y="23349"/>
                  <a:pt x="19955" y="27100"/>
                </a:cubicBezTo>
                <a:cubicBezTo>
                  <a:pt x="19955" y="27492"/>
                  <a:pt x="20003" y="27873"/>
                  <a:pt x="20063" y="28243"/>
                </a:cubicBezTo>
                <a:lnTo>
                  <a:pt x="8323" y="34827"/>
                </a:lnTo>
                <a:cubicBezTo>
                  <a:pt x="7323" y="32445"/>
                  <a:pt x="6775" y="29838"/>
                  <a:pt x="6775" y="27100"/>
                </a:cubicBezTo>
                <a:cubicBezTo>
                  <a:pt x="6775" y="16193"/>
                  <a:pt x="15550" y="7300"/>
                  <a:pt x="26552" y="6847"/>
                </a:cubicBezTo>
                <a:close/>
                <a:moveTo>
                  <a:pt x="33993" y="30505"/>
                </a:moveTo>
                <a:lnTo>
                  <a:pt x="45447" y="36922"/>
                </a:lnTo>
                <a:cubicBezTo>
                  <a:pt x="41934" y="43149"/>
                  <a:pt x="35172" y="47364"/>
                  <a:pt x="27409" y="47364"/>
                </a:cubicBezTo>
                <a:cubicBezTo>
                  <a:pt x="19705" y="47364"/>
                  <a:pt x="12990" y="43221"/>
                  <a:pt x="9454" y="37077"/>
                </a:cubicBezTo>
                <a:lnTo>
                  <a:pt x="20908" y="30660"/>
                </a:lnTo>
                <a:cubicBezTo>
                  <a:pt x="22170" y="32898"/>
                  <a:pt x="24611" y="34410"/>
                  <a:pt x="27409" y="34410"/>
                </a:cubicBezTo>
                <a:cubicBezTo>
                  <a:pt x="30266" y="34410"/>
                  <a:pt x="32743" y="32826"/>
                  <a:pt x="33993" y="30505"/>
                </a:cubicBezTo>
                <a:close/>
                <a:moveTo>
                  <a:pt x="26325" y="1"/>
                </a:moveTo>
                <a:cubicBezTo>
                  <a:pt x="25635" y="1"/>
                  <a:pt x="25063" y="572"/>
                  <a:pt x="25063" y="1275"/>
                </a:cubicBezTo>
                <a:lnTo>
                  <a:pt x="25063" y="3263"/>
                </a:lnTo>
                <a:cubicBezTo>
                  <a:pt x="25063" y="3382"/>
                  <a:pt x="25087" y="3490"/>
                  <a:pt x="25111" y="3597"/>
                </a:cubicBezTo>
                <a:cubicBezTo>
                  <a:pt x="23551" y="3740"/>
                  <a:pt x="22027" y="4037"/>
                  <a:pt x="20551" y="4466"/>
                </a:cubicBezTo>
                <a:cubicBezTo>
                  <a:pt x="20539" y="4359"/>
                  <a:pt x="20515" y="4263"/>
                  <a:pt x="20467" y="4156"/>
                </a:cubicBezTo>
                <a:lnTo>
                  <a:pt x="19694" y="2311"/>
                </a:lnTo>
                <a:cubicBezTo>
                  <a:pt x="19487" y="1826"/>
                  <a:pt x="19016" y="1537"/>
                  <a:pt x="18526" y="1537"/>
                </a:cubicBezTo>
                <a:cubicBezTo>
                  <a:pt x="18367" y="1537"/>
                  <a:pt x="18205" y="1568"/>
                  <a:pt x="18050" y="1632"/>
                </a:cubicBezTo>
                <a:lnTo>
                  <a:pt x="15872" y="2513"/>
                </a:lnTo>
                <a:cubicBezTo>
                  <a:pt x="15217" y="2787"/>
                  <a:pt x="14907" y="3537"/>
                  <a:pt x="15181" y="4180"/>
                </a:cubicBezTo>
                <a:lnTo>
                  <a:pt x="15967" y="6037"/>
                </a:lnTo>
                <a:cubicBezTo>
                  <a:pt x="16003" y="6121"/>
                  <a:pt x="16050" y="6192"/>
                  <a:pt x="16098" y="6264"/>
                </a:cubicBezTo>
                <a:cubicBezTo>
                  <a:pt x="14752" y="6966"/>
                  <a:pt x="13478" y="7800"/>
                  <a:pt x="12300" y="8740"/>
                </a:cubicBezTo>
                <a:cubicBezTo>
                  <a:pt x="12252" y="8657"/>
                  <a:pt x="12193" y="8585"/>
                  <a:pt x="12133" y="8526"/>
                </a:cubicBezTo>
                <a:lnTo>
                  <a:pt x="10681" y="7097"/>
                </a:lnTo>
                <a:cubicBezTo>
                  <a:pt x="10430" y="6853"/>
                  <a:pt x="10109" y="6731"/>
                  <a:pt x="9789" y="6731"/>
                </a:cubicBezTo>
                <a:cubicBezTo>
                  <a:pt x="9469" y="6731"/>
                  <a:pt x="9151" y="6853"/>
                  <a:pt x="8906" y="7097"/>
                </a:cubicBezTo>
                <a:lnTo>
                  <a:pt x="7252" y="8716"/>
                </a:lnTo>
                <a:cubicBezTo>
                  <a:pt x="6740" y="9216"/>
                  <a:pt x="6740" y="10026"/>
                  <a:pt x="7252" y="10526"/>
                </a:cubicBezTo>
                <a:lnTo>
                  <a:pt x="8704" y="11955"/>
                </a:lnTo>
                <a:cubicBezTo>
                  <a:pt x="8752" y="12002"/>
                  <a:pt x="8799" y="12038"/>
                  <a:pt x="8859" y="12074"/>
                </a:cubicBezTo>
                <a:cubicBezTo>
                  <a:pt x="7906" y="13205"/>
                  <a:pt x="7073" y="14431"/>
                  <a:pt x="6347" y="15717"/>
                </a:cubicBezTo>
                <a:cubicBezTo>
                  <a:pt x="6287" y="15681"/>
                  <a:pt x="6228" y="15646"/>
                  <a:pt x="6156" y="15622"/>
                </a:cubicBezTo>
                <a:lnTo>
                  <a:pt x="4251" y="14836"/>
                </a:lnTo>
                <a:cubicBezTo>
                  <a:pt x="4093" y="14772"/>
                  <a:pt x="3929" y="14741"/>
                  <a:pt x="3767" y="14741"/>
                </a:cubicBezTo>
                <a:cubicBezTo>
                  <a:pt x="3273" y="14741"/>
                  <a:pt x="2803" y="15027"/>
                  <a:pt x="2596" y="15503"/>
                </a:cubicBezTo>
                <a:lnTo>
                  <a:pt x="1703" y="17610"/>
                </a:lnTo>
                <a:cubicBezTo>
                  <a:pt x="1429" y="18265"/>
                  <a:pt x="1727" y="19003"/>
                  <a:pt x="2382" y="19277"/>
                </a:cubicBezTo>
                <a:lnTo>
                  <a:pt x="4287" y="20063"/>
                </a:lnTo>
                <a:cubicBezTo>
                  <a:pt x="4346" y="20087"/>
                  <a:pt x="4394" y="20099"/>
                  <a:pt x="4442" y="20111"/>
                </a:cubicBezTo>
                <a:cubicBezTo>
                  <a:pt x="3977" y="21563"/>
                  <a:pt x="3668" y="23087"/>
                  <a:pt x="3501" y="24647"/>
                </a:cubicBezTo>
                <a:cubicBezTo>
                  <a:pt x="3453" y="24635"/>
                  <a:pt x="3394" y="24623"/>
                  <a:pt x="3346" y="24623"/>
                </a:cubicBezTo>
                <a:lnTo>
                  <a:pt x="1263" y="24623"/>
                </a:lnTo>
                <a:cubicBezTo>
                  <a:pt x="572" y="24623"/>
                  <a:pt x="1" y="25195"/>
                  <a:pt x="1" y="25897"/>
                </a:cubicBezTo>
                <a:lnTo>
                  <a:pt x="1" y="28171"/>
                </a:lnTo>
                <a:cubicBezTo>
                  <a:pt x="1" y="28862"/>
                  <a:pt x="572" y="29433"/>
                  <a:pt x="1263" y="29433"/>
                </a:cubicBezTo>
                <a:lnTo>
                  <a:pt x="3346" y="29433"/>
                </a:lnTo>
                <a:cubicBezTo>
                  <a:pt x="3394" y="29433"/>
                  <a:pt x="3442" y="29421"/>
                  <a:pt x="3489" y="29421"/>
                </a:cubicBezTo>
                <a:cubicBezTo>
                  <a:pt x="3620" y="30719"/>
                  <a:pt x="3858" y="31993"/>
                  <a:pt x="4192" y="33219"/>
                </a:cubicBezTo>
                <a:cubicBezTo>
                  <a:pt x="4156" y="33231"/>
                  <a:pt x="4108" y="33231"/>
                  <a:pt x="4073" y="33243"/>
                </a:cubicBezTo>
                <a:lnTo>
                  <a:pt x="2132" y="33969"/>
                </a:lnTo>
                <a:cubicBezTo>
                  <a:pt x="1477" y="34219"/>
                  <a:pt x="1144" y="34958"/>
                  <a:pt x="1406" y="35613"/>
                </a:cubicBezTo>
                <a:lnTo>
                  <a:pt x="2227" y="37744"/>
                </a:lnTo>
                <a:cubicBezTo>
                  <a:pt x="2420" y="38248"/>
                  <a:pt x="2895" y="38555"/>
                  <a:pt x="3402" y="38555"/>
                </a:cubicBezTo>
                <a:cubicBezTo>
                  <a:pt x="3554" y="38555"/>
                  <a:pt x="3708" y="38527"/>
                  <a:pt x="3858" y="38470"/>
                </a:cubicBezTo>
                <a:lnTo>
                  <a:pt x="5787" y="37744"/>
                </a:lnTo>
                <a:cubicBezTo>
                  <a:pt x="5835" y="37732"/>
                  <a:pt x="5882" y="37708"/>
                  <a:pt x="5918" y="37684"/>
                </a:cubicBezTo>
                <a:cubicBezTo>
                  <a:pt x="6716" y="39244"/>
                  <a:pt x="7680" y="40696"/>
                  <a:pt x="8787" y="42042"/>
                </a:cubicBezTo>
                <a:cubicBezTo>
                  <a:pt x="8764" y="42066"/>
                  <a:pt x="8728" y="42078"/>
                  <a:pt x="8704" y="42113"/>
                </a:cubicBezTo>
                <a:lnTo>
                  <a:pt x="7252" y="43542"/>
                </a:lnTo>
                <a:cubicBezTo>
                  <a:pt x="6740" y="44030"/>
                  <a:pt x="6740" y="44852"/>
                  <a:pt x="7252" y="45340"/>
                </a:cubicBezTo>
                <a:lnTo>
                  <a:pt x="8906" y="46971"/>
                </a:lnTo>
                <a:cubicBezTo>
                  <a:pt x="9151" y="47209"/>
                  <a:pt x="9469" y="47328"/>
                  <a:pt x="9789" y="47328"/>
                </a:cubicBezTo>
                <a:cubicBezTo>
                  <a:pt x="10109" y="47328"/>
                  <a:pt x="10430" y="47209"/>
                  <a:pt x="10681" y="46971"/>
                </a:cubicBezTo>
                <a:lnTo>
                  <a:pt x="12133" y="45542"/>
                </a:lnTo>
                <a:cubicBezTo>
                  <a:pt x="12169" y="45495"/>
                  <a:pt x="12205" y="45459"/>
                  <a:pt x="12240" y="45411"/>
                </a:cubicBezTo>
                <a:cubicBezTo>
                  <a:pt x="13276" y="46245"/>
                  <a:pt x="14395" y="46995"/>
                  <a:pt x="15574" y="47650"/>
                </a:cubicBezTo>
                <a:cubicBezTo>
                  <a:pt x="15550" y="47685"/>
                  <a:pt x="15526" y="47733"/>
                  <a:pt x="15503" y="47769"/>
                </a:cubicBezTo>
                <a:lnTo>
                  <a:pt x="14681" y="49602"/>
                </a:lnTo>
                <a:cubicBezTo>
                  <a:pt x="14383" y="50245"/>
                  <a:pt x="14681" y="51007"/>
                  <a:pt x="15324" y="51281"/>
                </a:cubicBezTo>
                <a:lnTo>
                  <a:pt x="17479" y="52222"/>
                </a:lnTo>
                <a:cubicBezTo>
                  <a:pt x="17641" y="52292"/>
                  <a:pt x="17811" y="52326"/>
                  <a:pt x="17978" y="52326"/>
                </a:cubicBezTo>
                <a:cubicBezTo>
                  <a:pt x="18460" y="52326"/>
                  <a:pt x="18922" y="52047"/>
                  <a:pt x="19134" y="51579"/>
                </a:cubicBezTo>
                <a:lnTo>
                  <a:pt x="19967" y="49745"/>
                </a:lnTo>
                <a:cubicBezTo>
                  <a:pt x="19991" y="49686"/>
                  <a:pt x="20003" y="49626"/>
                  <a:pt x="20027" y="49567"/>
                </a:cubicBezTo>
                <a:cubicBezTo>
                  <a:pt x="21646" y="50079"/>
                  <a:pt x="23337" y="50436"/>
                  <a:pt x="25087" y="50602"/>
                </a:cubicBezTo>
                <a:cubicBezTo>
                  <a:pt x="25075" y="50662"/>
                  <a:pt x="25063" y="50722"/>
                  <a:pt x="25063" y="50793"/>
                </a:cubicBezTo>
                <a:lnTo>
                  <a:pt x="25063" y="52793"/>
                </a:lnTo>
                <a:cubicBezTo>
                  <a:pt x="25063" y="53484"/>
                  <a:pt x="25635" y="54055"/>
                  <a:pt x="26325" y="54055"/>
                </a:cubicBezTo>
                <a:lnTo>
                  <a:pt x="28695" y="54055"/>
                </a:lnTo>
                <a:cubicBezTo>
                  <a:pt x="29397" y="54055"/>
                  <a:pt x="29957" y="53484"/>
                  <a:pt x="29957" y="52793"/>
                </a:cubicBezTo>
                <a:lnTo>
                  <a:pt x="29957" y="50793"/>
                </a:lnTo>
                <a:cubicBezTo>
                  <a:pt x="29957" y="50722"/>
                  <a:pt x="29945" y="50650"/>
                  <a:pt x="29933" y="50579"/>
                </a:cubicBezTo>
                <a:cubicBezTo>
                  <a:pt x="31505" y="50424"/>
                  <a:pt x="33017" y="50114"/>
                  <a:pt x="34481" y="49674"/>
                </a:cubicBezTo>
                <a:cubicBezTo>
                  <a:pt x="34493" y="49745"/>
                  <a:pt x="34517" y="49829"/>
                  <a:pt x="34553" y="49900"/>
                </a:cubicBezTo>
                <a:lnTo>
                  <a:pt x="35338" y="51757"/>
                </a:lnTo>
                <a:cubicBezTo>
                  <a:pt x="35537" y="52236"/>
                  <a:pt x="36009" y="52529"/>
                  <a:pt x="36506" y="52529"/>
                </a:cubicBezTo>
                <a:cubicBezTo>
                  <a:pt x="36665" y="52529"/>
                  <a:pt x="36826" y="52499"/>
                  <a:pt x="36981" y="52436"/>
                </a:cubicBezTo>
                <a:lnTo>
                  <a:pt x="39148" y="51543"/>
                </a:lnTo>
                <a:cubicBezTo>
                  <a:pt x="39803" y="51281"/>
                  <a:pt x="40113" y="50531"/>
                  <a:pt x="39839" y="49876"/>
                </a:cubicBezTo>
                <a:lnTo>
                  <a:pt x="39053" y="48031"/>
                </a:lnTo>
                <a:cubicBezTo>
                  <a:pt x="39029" y="47959"/>
                  <a:pt x="38982" y="47888"/>
                  <a:pt x="38946" y="47816"/>
                </a:cubicBezTo>
                <a:cubicBezTo>
                  <a:pt x="40279" y="47102"/>
                  <a:pt x="41542" y="46257"/>
                  <a:pt x="42708" y="45304"/>
                </a:cubicBezTo>
                <a:cubicBezTo>
                  <a:pt x="42768" y="45388"/>
                  <a:pt x="42827" y="45471"/>
                  <a:pt x="42899" y="45542"/>
                </a:cubicBezTo>
                <a:lnTo>
                  <a:pt x="44351" y="46971"/>
                </a:lnTo>
                <a:cubicBezTo>
                  <a:pt x="44595" y="47209"/>
                  <a:pt x="44914" y="47328"/>
                  <a:pt x="45234" y="47328"/>
                </a:cubicBezTo>
                <a:cubicBezTo>
                  <a:pt x="45554" y="47328"/>
                  <a:pt x="45875" y="47209"/>
                  <a:pt x="46125" y="46971"/>
                </a:cubicBezTo>
                <a:lnTo>
                  <a:pt x="47780" y="45340"/>
                </a:lnTo>
                <a:cubicBezTo>
                  <a:pt x="48280" y="44852"/>
                  <a:pt x="48280" y="44030"/>
                  <a:pt x="47780" y="43542"/>
                </a:cubicBezTo>
                <a:lnTo>
                  <a:pt x="46328" y="42113"/>
                </a:lnTo>
                <a:cubicBezTo>
                  <a:pt x="46256" y="42042"/>
                  <a:pt x="46173" y="41982"/>
                  <a:pt x="46102" y="41935"/>
                </a:cubicBezTo>
                <a:cubicBezTo>
                  <a:pt x="47042" y="40792"/>
                  <a:pt x="47876" y="39577"/>
                  <a:pt x="48590" y="38268"/>
                </a:cubicBezTo>
                <a:cubicBezTo>
                  <a:pt x="48673" y="38339"/>
                  <a:pt x="48769" y="38399"/>
                  <a:pt x="48864" y="38434"/>
                </a:cubicBezTo>
                <a:lnTo>
                  <a:pt x="50781" y="39232"/>
                </a:lnTo>
                <a:cubicBezTo>
                  <a:pt x="50939" y="39296"/>
                  <a:pt x="51102" y="39327"/>
                  <a:pt x="51262" y="39327"/>
                </a:cubicBezTo>
                <a:cubicBezTo>
                  <a:pt x="51753" y="39327"/>
                  <a:pt x="52217" y="39038"/>
                  <a:pt x="52424" y="38553"/>
                </a:cubicBezTo>
                <a:lnTo>
                  <a:pt x="53329" y="36446"/>
                </a:lnTo>
                <a:cubicBezTo>
                  <a:pt x="53603" y="35803"/>
                  <a:pt x="53293" y="35053"/>
                  <a:pt x="52638" y="34779"/>
                </a:cubicBezTo>
                <a:lnTo>
                  <a:pt x="50733" y="33993"/>
                </a:lnTo>
                <a:cubicBezTo>
                  <a:pt x="50626" y="33958"/>
                  <a:pt x="50531" y="33934"/>
                  <a:pt x="50424" y="33922"/>
                </a:cubicBezTo>
                <a:cubicBezTo>
                  <a:pt x="50864" y="32457"/>
                  <a:pt x="51174" y="30945"/>
                  <a:pt x="51328" y="29374"/>
                </a:cubicBezTo>
                <a:cubicBezTo>
                  <a:pt x="51436" y="29409"/>
                  <a:pt x="51555" y="29433"/>
                  <a:pt x="51674" y="29433"/>
                </a:cubicBezTo>
                <a:lnTo>
                  <a:pt x="53757" y="29433"/>
                </a:lnTo>
                <a:cubicBezTo>
                  <a:pt x="54460" y="29433"/>
                  <a:pt x="55019" y="28862"/>
                  <a:pt x="55019" y="28171"/>
                </a:cubicBezTo>
                <a:lnTo>
                  <a:pt x="55019" y="25897"/>
                </a:lnTo>
                <a:cubicBezTo>
                  <a:pt x="55019" y="25195"/>
                  <a:pt x="54460" y="24623"/>
                  <a:pt x="53757" y="24623"/>
                </a:cubicBezTo>
                <a:lnTo>
                  <a:pt x="51674" y="24623"/>
                </a:lnTo>
                <a:cubicBezTo>
                  <a:pt x="51555" y="24623"/>
                  <a:pt x="51436" y="24647"/>
                  <a:pt x="51317" y="24683"/>
                </a:cubicBezTo>
                <a:cubicBezTo>
                  <a:pt x="51186" y="23385"/>
                  <a:pt x="50936" y="22111"/>
                  <a:pt x="50590" y="20885"/>
                </a:cubicBezTo>
                <a:cubicBezTo>
                  <a:pt x="50709" y="20873"/>
                  <a:pt x="50828" y="20861"/>
                  <a:pt x="50947" y="20813"/>
                </a:cubicBezTo>
                <a:lnTo>
                  <a:pt x="52888" y="20087"/>
                </a:lnTo>
                <a:cubicBezTo>
                  <a:pt x="53543" y="19837"/>
                  <a:pt x="53876" y="19099"/>
                  <a:pt x="53626" y="18444"/>
                </a:cubicBezTo>
                <a:lnTo>
                  <a:pt x="52793" y="16313"/>
                </a:lnTo>
                <a:cubicBezTo>
                  <a:pt x="52599" y="15813"/>
                  <a:pt x="52117" y="15508"/>
                  <a:pt x="51611" y="15508"/>
                </a:cubicBezTo>
                <a:cubicBezTo>
                  <a:pt x="51465" y="15508"/>
                  <a:pt x="51317" y="15533"/>
                  <a:pt x="51174" y="15586"/>
                </a:cubicBezTo>
                <a:lnTo>
                  <a:pt x="49233" y="16313"/>
                </a:lnTo>
                <a:cubicBezTo>
                  <a:pt x="49102" y="16360"/>
                  <a:pt x="48995" y="16432"/>
                  <a:pt x="48888" y="16515"/>
                </a:cubicBezTo>
                <a:cubicBezTo>
                  <a:pt x="48090" y="14955"/>
                  <a:pt x="47126" y="13503"/>
                  <a:pt x="46018" y="12169"/>
                </a:cubicBezTo>
                <a:cubicBezTo>
                  <a:pt x="46125" y="12110"/>
                  <a:pt x="46233" y="12038"/>
                  <a:pt x="46328" y="11955"/>
                </a:cubicBezTo>
                <a:lnTo>
                  <a:pt x="47780" y="10526"/>
                </a:lnTo>
                <a:cubicBezTo>
                  <a:pt x="48280" y="10026"/>
                  <a:pt x="48280" y="9216"/>
                  <a:pt x="47780" y="8716"/>
                </a:cubicBezTo>
                <a:lnTo>
                  <a:pt x="46125" y="7097"/>
                </a:lnTo>
                <a:cubicBezTo>
                  <a:pt x="45875" y="6853"/>
                  <a:pt x="45554" y="6731"/>
                  <a:pt x="45234" y="6731"/>
                </a:cubicBezTo>
                <a:cubicBezTo>
                  <a:pt x="44914" y="6731"/>
                  <a:pt x="44595" y="6853"/>
                  <a:pt x="44351" y="7097"/>
                </a:cubicBezTo>
                <a:lnTo>
                  <a:pt x="42899" y="8526"/>
                </a:lnTo>
                <a:cubicBezTo>
                  <a:pt x="42792" y="8621"/>
                  <a:pt x="42720" y="8728"/>
                  <a:pt x="42661" y="8847"/>
                </a:cubicBezTo>
                <a:cubicBezTo>
                  <a:pt x="41613" y="8014"/>
                  <a:pt x="40494" y="7252"/>
                  <a:pt x="39315" y="6597"/>
                </a:cubicBezTo>
                <a:cubicBezTo>
                  <a:pt x="39398" y="6502"/>
                  <a:pt x="39470" y="6407"/>
                  <a:pt x="39517" y="6287"/>
                </a:cubicBezTo>
                <a:lnTo>
                  <a:pt x="40351" y="4454"/>
                </a:lnTo>
                <a:cubicBezTo>
                  <a:pt x="40637" y="3811"/>
                  <a:pt x="40339" y="3061"/>
                  <a:pt x="39696" y="2775"/>
                </a:cubicBezTo>
                <a:lnTo>
                  <a:pt x="37541" y="1835"/>
                </a:lnTo>
                <a:cubicBezTo>
                  <a:pt x="37379" y="1764"/>
                  <a:pt x="37209" y="1731"/>
                  <a:pt x="37042" y="1731"/>
                </a:cubicBezTo>
                <a:cubicBezTo>
                  <a:pt x="36560" y="1731"/>
                  <a:pt x="36098" y="2009"/>
                  <a:pt x="35886" y="2477"/>
                </a:cubicBezTo>
                <a:lnTo>
                  <a:pt x="35065" y="4311"/>
                </a:lnTo>
                <a:cubicBezTo>
                  <a:pt x="35005" y="4430"/>
                  <a:pt x="34981" y="4561"/>
                  <a:pt x="34969" y="4692"/>
                </a:cubicBezTo>
                <a:cubicBezTo>
                  <a:pt x="33350" y="4156"/>
                  <a:pt x="31659" y="3787"/>
                  <a:pt x="29909" y="3620"/>
                </a:cubicBezTo>
                <a:cubicBezTo>
                  <a:pt x="29933" y="3501"/>
                  <a:pt x="29957" y="3394"/>
                  <a:pt x="29957" y="3263"/>
                </a:cubicBezTo>
                <a:lnTo>
                  <a:pt x="29957" y="1275"/>
                </a:lnTo>
                <a:cubicBezTo>
                  <a:pt x="29957" y="572"/>
                  <a:pt x="29397" y="1"/>
                  <a:pt x="28695" y="1"/>
                </a:cubicBezTo>
                <a:close/>
              </a:path>
            </a:pathLst>
          </a:custGeom>
          <a:solidFill>
            <a:srgbClr val="F8A21C">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txBox="1">
            <a:spLocks noGrp="1"/>
          </p:cNvSpPr>
          <p:nvPr>
            <p:ph type="title"/>
          </p:nvPr>
        </p:nvSpPr>
        <p:spPr>
          <a:xfrm>
            <a:off x="709350" y="537550"/>
            <a:ext cx="7725300" cy="4710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47" name="Google Shape;147;p4"/>
          <p:cNvSpPr txBox="1">
            <a:spLocks noGrp="1"/>
          </p:cNvSpPr>
          <p:nvPr>
            <p:ph type="body" idx="1"/>
          </p:nvPr>
        </p:nvSpPr>
        <p:spPr>
          <a:xfrm>
            <a:off x="709350" y="1152475"/>
            <a:ext cx="7725300" cy="34536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148" name="Google Shape;148;p4"/>
          <p:cNvSpPr/>
          <p:nvPr/>
        </p:nvSpPr>
        <p:spPr>
          <a:xfrm rot="10800000">
            <a:off x="-1336197" y="3789092"/>
            <a:ext cx="2715041" cy="2707843"/>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6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912"/>
        <p:cNvGrpSpPr/>
        <p:nvPr/>
      </p:nvGrpSpPr>
      <p:grpSpPr>
        <a:xfrm>
          <a:off x="0" y="0"/>
          <a:ext cx="0" cy="0"/>
          <a:chOff x="0" y="0"/>
          <a:chExt cx="0" cy="0"/>
        </a:xfrm>
      </p:grpSpPr>
      <p:grpSp>
        <p:nvGrpSpPr>
          <p:cNvPr id="913" name="Google Shape;913;p32"/>
          <p:cNvGrpSpPr/>
          <p:nvPr/>
        </p:nvGrpSpPr>
        <p:grpSpPr>
          <a:xfrm>
            <a:off x="-1" y="-23"/>
            <a:ext cx="986724" cy="959451"/>
            <a:chOff x="-1" y="-23"/>
            <a:chExt cx="986724" cy="959451"/>
          </a:xfrm>
        </p:grpSpPr>
        <p:sp>
          <p:nvSpPr>
            <p:cNvPr id="914" name="Google Shape;914;p32"/>
            <p:cNvSpPr/>
            <p:nvPr/>
          </p:nvSpPr>
          <p:spPr>
            <a:xfrm rot="-5400000">
              <a:off x="166454" y="601545"/>
              <a:ext cx="121975" cy="454885"/>
            </a:xfrm>
            <a:custGeom>
              <a:avLst/>
              <a:gdLst/>
              <a:ahLst/>
              <a:cxnLst/>
              <a:rect l="l" t="t" r="r" b="b"/>
              <a:pathLst>
                <a:path w="2823" h="31838" extrusionOk="0">
                  <a:moveTo>
                    <a:pt x="1" y="0"/>
                  </a:moveTo>
                  <a:lnTo>
                    <a:pt x="1" y="31838"/>
                  </a:lnTo>
                  <a:lnTo>
                    <a:pt x="2823" y="31838"/>
                  </a:lnTo>
                  <a:lnTo>
                    <a:pt x="2823"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2"/>
            <p:cNvSpPr/>
            <p:nvPr/>
          </p:nvSpPr>
          <p:spPr>
            <a:xfrm rot="-5400000">
              <a:off x="621451" y="167651"/>
              <a:ext cx="457323" cy="121975"/>
            </a:xfrm>
            <a:custGeom>
              <a:avLst/>
              <a:gdLst/>
              <a:ahLst/>
              <a:cxnLst/>
              <a:rect l="l" t="t" r="r" b="b"/>
              <a:pathLst>
                <a:path w="26635" h="2823" extrusionOk="0">
                  <a:moveTo>
                    <a:pt x="0" y="1"/>
                  </a:moveTo>
                  <a:lnTo>
                    <a:pt x="0" y="2822"/>
                  </a:lnTo>
                  <a:lnTo>
                    <a:pt x="26634" y="2822"/>
                  </a:lnTo>
                  <a:lnTo>
                    <a:pt x="26634"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2"/>
            <p:cNvSpPr/>
            <p:nvPr/>
          </p:nvSpPr>
          <p:spPr>
            <a:xfrm rot="-5400000">
              <a:off x="322278" y="301162"/>
              <a:ext cx="562864" cy="634329"/>
            </a:xfrm>
            <a:custGeom>
              <a:avLst/>
              <a:gdLst/>
              <a:ahLst/>
              <a:cxnLst/>
              <a:rect l="l" t="t" r="r" b="b"/>
              <a:pathLst>
                <a:path w="13027" h="14681" extrusionOk="0">
                  <a:moveTo>
                    <a:pt x="1" y="0"/>
                  </a:moveTo>
                  <a:lnTo>
                    <a:pt x="1" y="4239"/>
                  </a:lnTo>
                  <a:cubicBezTo>
                    <a:pt x="1" y="10001"/>
                    <a:pt x="4692" y="14681"/>
                    <a:pt x="10442" y="14681"/>
                  </a:cubicBezTo>
                  <a:lnTo>
                    <a:pt x="13026" y="14681"/>
                  </a:lnTo>
                  <a:lnTo>
                    <a:pt x="13026" y="11406"/>
                  </a:lnTo>
                  <a:lnTo>
                    <a:pt x="10442" y="11406"/>
                  </a:lnTo>
                  <a:cubicBezTo>
                    <a:pt x="6490" y="11406"/>
                    <a:pt x="3275" y="8192"/>
                    <a:pt x="3275" y="4239"/>
                  </a:cubicBezTo>
                  <a:lnTo>
                    <a:pt x="32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2"/>
            <p:cNvSpPr/>
            <p:nvPr/>
          </p:nvSpPr>
          <p:spPr>
            <a:xfrm rot="-5400000">
              <a:off x="154568" y="790897"/>
              <a:ext cx="266029" cy="71033"/>
            </a:xfrm>
            <a:custGeom>
              <a:avLst/>
              <a:gdLst/>
              <a:ahLst/>
              <a:cxnLst/>
              <a:rect l="l" t="t" r="r" b="b"/>
              <a:pathLst>
                <a:path w="6157" h="1644" extrusionOk="0">
                  <a:moveTo>
                    <a:pt x="822" y="1"/>
                  </a:moveTo>
                  <a:cubicBezTo>
                    <a:pt x="370" y="1"/>
                    <a:pt x="1" y="370"/>
                    <a:pt x="1" y="822"/>
                  </a:cubicBezTo>
                  <a:cubicBezTo>
                    <a:pt x="1" y="1275"/>
                    <a:pt x="370" y="1644"/>
                    <a:pt x="822" y="1644"/>
                  </a:cubicBezTo>
                  <a:lnTo>
                    <a:pt x="5335" y="1644"/>
                  </a:lnTo>
                  <a:cubicBezTo>
                    <a:pt x="5787" y="1644"/>
                    <a:pt x="6156" y="1275"/>
                    <a:pt x="6156" y="822"/>
                  </a:cubicBezTo>
                  <a:cubicBezTo>
                    <a:pt x="6156" y="370"/>
                    <a:pt x="5787" y="1"/>
                    <a:pt x="5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2"/>
            <p:cNvSpPr/>
            <p:nvPr/>
          </p:nvSpPr>
          <p:spPr>
            <a:xfrm rot="-5400000">
              <a:off x="818473" y="204204"/>
              <a:ext cx="71033" cy="265467"/>
            </a:xfrm>
            <a:custGeom>
              <a:avLst/>
              <a:gdLst/>
              <a:ahLst/>
              <a:cxnLst/>
              <a:rect l="l" t="t" r="r" b="b"/>
              <a:pathLst>
                <a:path w="1644" h="6144" extrusionOk="0">
                  <a:moveTo>
                    <a:pt x="822" y="0"/>
                  </a:moveTo>
                  <a:cubicBezTo>
                    <a:pt x="370" y="0"/>
                    <a:pt x="1" y="357"/>
                    <a:pt x="1" y="810"/>
                  </a:cubicBezTo>
                  <a:lnTo>
                    <a:pt x="1" y="5322"/>
                  </a:lnTo>
                  <a:cubicBezTo>
                    <a:pt x="1" y="5775"/>
                    <a:pt x="370" y="6144"/>
                    <a:pt x="822" y="6144"/>
                  </a:cubicBezTo>
                  <a:cubicBezTo>
                    <a:pt x="1286" y="6144"/>
                    <a:pt x="1644" y="5775"/>
                    <a:pt x="1644" y="5322"/>
                  </a:cubicBezTo>
                  <a:lnTo>
                    <a:pt x="1644" y="810"/>
                  </a:lnTo>
                  <a:cubicBezTo>
                    <a:pt x="1644" y="357"/>
                    <a:pt x="1286" y="0"/>
                    <a:pt x="8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9" name="Google Shape;919;p32"/>
          <p:cNvGrpSpPr/>
          <p:nvPr/>
        </p:nvGrpSpPr>
        <p:grpSpPr>
          <a:xfrm flipH="1">
            <a:off x="8574663" y="2"/>
            <a:ext cx="986724" cy="959451"/>
            <a:chOff x="-1" y="-23"/>
            <a:chExt cx="986724" cy="959451"/>
          </a:xfrm>
        </p:grpSpPr>
        <p:sp>
          <p:nvSpPr>
            <p:cNvPr id="920" name="Google Shape;920;p32"/>
            <p:cNvSpPr/>
            <p:nvPr/>
          </p:nvSpPr>
          <p:spPr>
            <a:xfrm rot="-5400000">
              <a:off x="166454" y="601545"/>
              <a:ext cx="121975" cy="454885"/>
            </a:xfrm>
            <a:custGeom>
              <a:avLst/>
              <a:gdLst/>
              <a:ahLst/>
              <a:cxnLst/>
              <a:rect l="l" t="t" r="r" b="b"/>
              <a:pathLst>
                <a:path w="2823" h="31838" extrusionOk="0">
                  <a:moveTo>
                    <a:pt x="1" y="0"/>
                  </a:moveTo>
                  <a:lnTo>
                    <a:pt x="1" y="31838"/>
                  </a:lnTo>
                  <a:lnTo>
                    <a:pt x="2823" y="31838"/>
                  </a:lnTo>
                  <a:lnTo>
                    <a:pt x="2823"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2"/>
            <p:cNvSpPr/>
            <p:nvPr/>
          </p:nvSpPr>
          <p:spPr>
            <a:xfrm rot="-5400000">
              <a:off x="621451" y="167651"/>
              <a:ext cx="457323" cy="121975"/>
            </a:xfrm>
            <a:custGeom>
              <a:avLst/>
              <a:gdLst/>
              <a:ahLst/>
              <a:cxnLst/>
              <a:rect l="l" t="t" r="r" b="b"/>
              <a:pathLst>
                <a:path w="26635" h="2823" extrusionOk="0">
                  <a:moveTo>
                    <a:pt x="0" y="1"/>
                  </a:moveTo>
                  <a:lnTo>
                    <a:pt x="0" y="2822"/>
                  </a:lnTo>
                  <a:lnTo>
                    <a:pt x="26634" y="2822"/>
                  </a:lnTo>
                  <a:lnTo>
                    <a:pt x="26634"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2"/>
            <p:cNvSpPr/>
            <p:nvPr/>
          </p:nvSpPr>
          <p:spPr>
            <a:xfrm rot="-5400000">
              <a:off x="322278" y="301162"/>
              <a:ext cx="562864" cy="634329"/>
            </a:xfrm>
            <a:custGeom>
              <a:avLst/>
              <a:gdLst/>
              <a:ahLst/>
              <a:cxnLst/>
              <a:rect l="l" t="t" r="r" b="b"/>
              <a:pathLst>
                <a:path w="13027" h="14681" extrusionOk="0">
                  <a:moveTo>
                    <a:pt x="1" y="0"/>
                  </a:moveTo>
                  <a:lnTo>
                    <a:pt x="1" y="4239"/>
                  </a:lnTo>
                  <a:cubicBezTo>
                    <a:pt x="1" y="10001"/>
                    <a:pt x="4692" y="14681"/>
                    <a:pt x="10442" y="14681"/>
                  </a:cubicBezTo>
                  <a:lnTo>
                    <a:pt x="13026" y="14681"/>
                  </a:lnTo>
                  <a:lnTo>
                    <a:pt x="13026" y="11406"/>
                  </a:lnTo>
                  <a:lnTo>
                    <a:pt x="10442" y="11406"/>
                  </a:lnTo>
                  <a:cubicBezTo>
                    <a:pt x="6490" y="11406"/>
                    <a:pt x="3275" y="8192"/>
                    <a:pt x="3275" y="4239"/>
                  </a:cubicBezTo>
                  <a:lnTo>
                    <a:pt x="3275" y="0"/>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2"/>
            <p:cNvSpPr/>
            <p:nvPr/>
          </p:nvSpPr>
          <p:spPr>
            <a:xfrm rot="-5400000">
              <a:off x="154568" y="790897"/>
              <a:ext cx="266029" cy="71033"/>
            </a:xfrm>
            <a:custGeom>
              <a:avLst/>
              <a:gdLst/>
              <a:ahLst/>
              <a:cxnLst/>
              <a:rect l="l" t="t" r="r" b="b"/>
              <a:pathLst>
                <a:path w="6157" h="1644" extrusionOk="0">
                  <a:moveTo>
                    <a:pt x="822" y="1"/>
                  </a:moveTo>
                  <a:cubicBezTo>
                    <a:pt x="370" y="1"/>
                    <a:pt x="1" y="370"/>
                    <a:pt x="1" y="822"/>
                  </a:cubicBezTo>
                  <a:cubicBezTo>
                    <a:pt x="1" y="1275"/>
                    <a:pt x="370" y="1644"/>
                    <a:pt x="822" y="1644"/>
                  </a:cubicBezTo>
                  <a:lnTo>
                    <a:pt x="5335" y="1644"/>
                  </a:lnTo>
                  <a:cubicBezTo>
                    <a:pt x="5787" y="1644"/>
                    <a:pt x="6156" y="1275"/>
                    <a:pt x="6156" y="822"/>
                  </a:cubicBezTo>
                  <a:cubicBezTo>
                    <a:pt x="6156" y="370"/>
                    <a:pt x="5787" y="1"/>
                    <a:pt x="5335"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2"/>
            <p:cNvSpPr/>
            <p:nvPr/>
          </p:nvSpPr>
          <p:spPr>
            <a:xfrm rot="-5400000">
              <a:off x="818473" y="204204"/>
              <a:ext cx="71033" cy="265467"/>
            </a:xfrm>
            <a:custGeom>
              <a:avLst/>
              <a:gdLst/>
              <a:ahLst/>
              <a:cxnLst/>
              <a:rect l="l" t="t" r="r" b="b"/>
              <a:pathLst>
                <a:path w="1644" h="6144" extrusionOk="0">
                  <a:moveTo>
                    <a:pt x="822" y="0"/>
                  </a:moveTo>
                  <a:cubicBezTo>
                    <a:pt x="370" y="0"/>
                    <a:pt x="1" y="357"/>
                    <a:pt x="1" y="810"/>
                  </a:cubicBezTo>
                  <a:lnTo>
                    <a:pt x="1" y="5322"/>
                  </a:lnTo>
                  <a:cubicBezTo>
                    <a:pt x="1" y="5775"/>
                    <a:pt x="370" y="6144"/>
                    <a:pt x="822" y="6144"/>
                  </a:cubicBezTo>
                  <a:cubicBezTo>
                    <a:pt x="1286" y="6144"/>
                    <a:pt x="1644" y="5775"/>
                    <a:pt x="1644" y="5322"/>
                  </a:cubicBezTo>
                  <a:lnTo>
                    <a:pt x="1644" y="810"/>
                  </a:lnTo>
                  <a:cubicBezTo>
                    <a:pt x="1644" y="357"/>
                    <a:pt x="1286" y="0"/>
                    <a:pt x="822"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5" name="Google Shape;925;p32"/>
          <p:cNvGrpSpPr/>
          <p:nvPr/>
        </p:nvGrpSpPr>
        <p:grpSpPr>
          <a:xfrm flipH="1">
            <a:off x="-245469" y="4805263"/>
            <a:ext cx="1932971" cy="666322"/>
            <a:chOff x="7213579" y="4485138"/>
            <a:chExt cx="1932971" cy="666322"/>
          </a:xfrm>
        </p:grpSpPr>
        <p:sp>
          <p:nvSpPr>
            <p:cNvPr id="926" name="Google Shape;926;p32"/>
            <p:cNvSpPr/>
            <p:nvPr/>
          </p:nvSpPr>
          <p:spPr>
            <a:xfrm rot="10800000">
              <a:off x="8271019" y="4560750"/>
              <a:ext cx="875530"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2"/>
            <p:cNvSpPr/>
            <p:nvPr/>
          </p:nvSpPr>
          <p:spPr>
            <a:xfrm rot="5400000">
              <a:off x="7234897" y="4978532"/>
              <a:ext cx="223356"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2"/>
            <p:cNvSpPr/>
            <p:nvPr/>
          </p:nvSpPr>
          <p:spPr>
            <a:xfrm rot="5400000">
              <a:off x="7334214" y="4490021"/>
              <a:ext cx="377115" cy="499047"/>
            </a:xfrm>
            <a:custGeom>
              <a:avLst/>
              <a:gdLst/>
              <a:ahLst/>
              <a:cxnLst/>
              <a:rect l="l" t="t" r="r" b="b"/>
              <a:pathLst>
                <a:path w="8728" h="11550" extrusionOk="0">
                  <a:moveTo>
                    <a:pt x="0" y="1"/>
                  </a:moveTo>
                  <a:lnTo>
                    <a:pt x="0" y="2596"/>
                  </a:lnTo>
                  <a:cubicBezTo>
                    <a:pt x="0" y="8347"/>
                    <a:pt x="1703" y="11550"/>
                    <a:pt x="7454" y="11550"/>
                  </a:cubicBezTo>
                  <a:lnTo>
                    <a:pt x="8728" y="11550"/>
                  </a:lnTo>
                  <a:lnTo>
                    <a:pt x="8728" y="8276"/>
                  </a:lnTo>
                  <a:lnTo>
                    <a:pt x="7454" y="8276"/>
                  </a:lnTo>
                  <a:cubicBezTo>
                    <a:pt x="3513" y="8276"/>
                    <a:pt x="3275" y="6549"/>
                    <a:pt x="3275" y="2596"/>
                  </a:cubicBezTo>
                  <a:lnTo>
                    <a:pt x="3275"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2"/>
            <p:cNvSpPr/>
            <p:nvPr/>
          </p:nvSpPr>
          <p:spPr>
            <a:xfrm rot="5400000">
              <a:off x="7311314" y="4793813"/>
              <a:ext cx="70515" cy="265985"/>
            </a:xfrm>
            <a:custGeom>
              <a:avLst/>
              <a:gdLst/>
              <a:ahLst/>
              <a:cxnLst/>
              <a:rect l="l" t="t" r="r" b="b"/>
              <a:pathLst>
                <a:path w="1632" h="6156" extrusionOk="0">
                  <a:moveTo>
                    <a:pt x="810" y="0"/>
                  </a:moveTo>
                  <a:cubicBezTo>
                    <a:pt x="358" y="0"/>
                    <a:pt x="0" y="370"/>
                    <a:pt x="0" y="822"/>
                  </a:cubicBezTo>
                  <a:lnTo>
                    <a:pt x="0" y="5334"/>
                  </a:lnTo>
                  <a:cubicBezTo>
                    <a:pt x="0" y="5787"/>
                    <a:pt x="358" y="6156"/>
                    <a:pt x="810" y="6156"/>
                  </a:cubicBezTo>
                  <a:cubicBezTo>
                    <a:pt x="1274" y="6156"/>
                    <a:pt x="1632" y="5787"/>
                    <a:pt x="1632" y="5334"/>
                  </a:cubicBezTo>
                  <a:lnTo>
                    <a:pt x="1632" y="822"/>
                  </a:lnTo>
                  <a:cubicBezTo>
                    <a:pt x="1632" y="370"/>
                    <a:pt x="1274" y="0"/>
                    <a:pt x="810"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0" name="Google Shape;930;p32"/>
            <p:cNvGrpSpPr/>
            <p:nvPr/>
          </p:nvGrpSpPr>
          <p:grpSpPr>
            <a:xfrm>
              <a:off x="7711810" y="4485138"/>
              <a:ext cx="592677" cy="273720"/>
              <a:chOff x="2029210" y="3484363"/>
              <a:chExt cx="592677" cy="273720"/>
            </a:xfrm>
          </p:grpSpPr>
          <p:sp>
            <p:nvSpPr>
              <p:cNvPr id="931" name="Google Shape;931;p32"/>
              <p:cNvSpPr/>
              <p:nvPr/>
            </p:nvSpPr>
            <p:spPr>
              <a:xfrm rot="5400000">
                <a:off x="2264123" y="3392748"/>
                <a:ext cx="121975" cy="454379"/>
              </a:xfrm>
              <a:custGeom>
                <a:avLst/>
                <a:gdLst/>
                <a:ahLst/>
                <a:cxnLst/>
                <a:rect l="l" t="t" r="r" b="b"/>
                <a:pathLst>
                  <a:path w="2823" h="18718" extrusionOk="0">
                    <a:moveTo>
                      <a:pt x="1" y="1"/>
                    </a:moveTo>
                    <a:lnTo>
                      <a:pt x="1" y="18717"/>
                    </a:lnTo>
                    <a:lnTo>
                      <a:pt x="2823" y="18717"/>
                    </a:lnTo>
                    <a:lnTo>
                      <a:pt x="28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2"/>
              <p:cNvSpPr/>
              <p:nvPr/>
            </p:nvSpPr>
            <p:spPr>
              <a:xfrm rot="5400000">
                <a:off x="1931972" y="3581602"/>
                <a:ext cx="265510" cy="71033"/>
              </a:xfrm>
              <a:custGeom>
                <a:avLst/>
                <a:gdLst/>
                <a:ahLst/>
                <a:cxnLst/>
                <a:rect l="l" t="t" r="r" b="b"/>
                <a:pathLst>
                  <a:path w="6145" h="1644" extrusionOk="0">
                    <a:moveTo>
                      <a:pt x="822" y="0"/>
                    </a:moveTo>
                    <a:cubicBezTo>
                      <a:pt x="358" y="0"/>
                      <a:pt x="0" y="369"/>
                      <a:pt x="0" y="822"/>
                    </a:cubicBezTo>
                    <a:cubicBezTo>
                      <a:pt x="0" y="1274"/>
                      <a:pt x="358" y="1643"/>
                      <a:pt x="822" y="1643"/>
                    </a:cubicBezTo>
                    <a:lnTo>
                      <a:pt x="5323" y="1643"/>
                    </a:lnTo>
                    <a:cubicBezTo>
                      <a:pt x="5382" y="1643"/>
                      <a:pt x="5442" y="1643"/>
                      <a:pt x="5489" y="1631"/>
                    </a:cubicBezTo>
                    <a:cubicBezTo>
                      <a:pt x="5858" y="1560"/>
                      <a:pt x="6144" y="1227"/>
                      <a:pt x="6144" y="822"/>
                    </a:cubicBezTo>
                    <a:cubicBezTo>
                      <a:pt x="6144" y="369"/>
                      <a:pt x="5775" y="0"/>
                      <a:pt x="5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2"/>
              <p:cNvSpPr/>
              <p:nvPr/>
            </p:nvSpPr>
            <p:spPr>
              <a:xfrm rot="5400000">
                <a:off x="2453378" y="3589574"/>
                <a:ext cx="265985" cy="71033"/>
              </a:xfrm>
              <a:custGeom>
                <a:avLst/>
                <a:gdLst/>
                <a:ahLst/>
                <a:cxnLst/>
                <a:rect l="l" t="t" r="r" b="b"/>
                <a:pathLst>
                  <a:path w="6156" h="1644" extrusionOk="0">
                    <a:moveTo>
                      <a:pt x="822" y="0"/>
                    </a:moveTo>
                    <a:cubicBezTo>
                      <a:pt x="369" y="0"/>
                      <a:pt x="0" y="369"/>
                      <a:pt x="0" y="822"/>
                    </a:cubicBezTo>
                    <a:cubicBezTo>
                      <a:pt x="0" y="1274"/>
                      <a:pt x="369" y="1643"/>
                      <a:pt x="822" y="1643"/>
                    </a:cubicBezTo>
                    <a:lnTo>
                      <a:pt x="5334" y="1643"/>
                    </a:lnTo>
                    <a:cubicBezTo>
                      <a:pt x="5739" y="1643"/>
                      <a:pt x="6084" y="1346"/>
                      <a:pt x="6144" y="953"/>
                    </a:cubicBezTo>
                    <a:cubicBezTo>
                      <a:pt x="6144" y="905"/>
                      <a:pt x="6156" y="870"/>
                      <a:pt x="6156" y="822"/>
                    </a:cubicBezTo>
                    <a:cubicBezTo>
                      <a:pt x="6156" y="369"/>
                      <a:pt x="5786" y="0"/>
                      <a:pt x="5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34" name="Google Shape;934;p32"/>
          <p:cNvSpPr/>
          <p:nvPr/>
        </p:nvSpPr>
        <p:spPr>
          <a:xfrm rot="-5690340">
            <a:off x="8186291" y="770123"/>
            <a:ext cx="1091417" cy="1091417"/>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alpha val="240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35" name="Google Shape;935;p32"/>
          <p:cNvSpPr/>
          <p:nvPr/>
        </p:nvSpPr>
        <p:spPr>
          <a:xfrm rot="10381545">
            <a:off x="8540439" y="-846016"/>
            <a:ext cx="1566919" cy="1562765"/>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6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36" name="Google Shape;936;p32"/>
          <p:cNvSpPr/>
          <p:nvPr/>
        </p:nvSpPr>
        <p:spPr>
          <a:xfrm>
            <a:off x="6902125" y="-389900"/>
            <a:ext cx="1549226" cy="1522082"/>
          </a:xfrm>
          <a:custGeom>
            <a:avLst/>
            <a:gdLst/>
            <a:ahLst/>
            <a:cxnLst/>
            <a:rect l="l" t="t" r="r" b="b"/>
            <a:pathLst>
              <a:path w="55020" h="54056" extrusionOk="0">
                <a:moveTo>
                  <a:pt x="27409" y="22218"/>
                </a:moveTo>
                <a:cubicBezTo>
                  <a:pt x="30147" y="22218"/>
                  <a:pt x="32374" y="24397"/>
                  <a:pt x="32374" y="27100"/>
                </a:cubicBezTo>
                <a:cubicBezTo>
                  <a:pt x="32374" y="29802"/>
                  <a:pt x="30147" y="31981"/>
                  <a:pt x="27409" y="31981"/>
                </a:cubicBezTo>
                <a:cubicBezTo>
                  <a:pt x="24658" y="31981"/>
                  <a:pt x="22432" y="29802"/>
                  <a:pt x="22432" y="27100"/>
                </a:cubicBezTo>
                <a:cubicBezTo>
                  <a:pt x="22432" y="24397"/>
                  <a:pt x="24658" y="22218"/>
                  <a:pt x="27409" y="22218"/>
                </a:cubicBezTo>
                <a:close/>
                <a:moveTo>
                  <a:pt x="29099" y="6907"/>
                </a:moveTo>
                <a:cubicBezTo>
                  <a:pt x="39708" y="7752"/>
                  <a:pt x="48042" y="16467"/>
                  <a:pt x="48042" y="27100"/>
                </a:cubicBezTo>
                <a:cubicBezTo>
                  <a:pt x="48042" y="29767"/>
                  <a:pt x="47507" y="32326"/>
                  <a:pt x="46554" y="34660"/>
                </a:cubicBezTo>
                <a:lnTo>
                  <a:pt x="34779" y="28052"/>
                </a:lnTo>
                <a:cubicBezTo>
                  <a:pt x="34826" y="27742"/>
                  <a:pt x="34850" y="27421"/>
                  <a:pt x="34850" y="27100"/>
                </a:cubicBezTo>
                <a:cubicBezTo>
                  <a:pt x="34850" y="23635"/>
                  <a:pt x="32398" y="20742"/>
                  <a:pt x="29099" y="19980"/>
                </a:cubicBezTo>
                <a:lnTo>
                  <a:pt x="29099" y="6907"/>
                </a:lnTo>
                <a:close/>
                <a:moveTo>
                  <a:pt x="26552" y="6847"/>
                </a:moveTo>
                <a:lnTo>
                  <a:pt x="26552" y="19837"/>
                </a:lnTo>
                <a:cubicBezTo>
                  <a:pt x="22837" y="20253"/>
                  <a:pt x="19955" y="23349"/>
                  <a:pt x="19955" y="27100"/>
                </a:cubicBezTo>
                <a:cubicBezTo>
                  <a:pt x="19955" y="27492"/>
                  <a:pt x="20003" y="27873"/>
                  <a:pt x="20063" y="28243"/>
                </a:cubicBezTo>
                <a:lnTo>
                  <a:pt x="8323" y="34827"/>
                </a:lnTo>
                <a:cubicBezTo>
                  <a:pt x="7323" y="32445"/>
                  <a:pt x="6775" y="29838"/>
                  <a:pt x="6775" y="27100"/>
                </a:cubicBezTo>
                <a:cubicBezTo>
                  <a:pt x="6775" y="16193"/>
                  <a:pt x="15550" y="7300"/>
                  <a:pt x="26552" y="6847"/>
                </a:cubicBezTo>
                <a:close/>
                <a:moveTo>
                  <a:pt x="33993" y="30505"/>
                </a:moveTo>
                <a:lnTo>
                  <a:pt x="45447" y="36922"/>
                </a:lnTo>
                <a:cubicBezTo>
                  <a:pt x="41934" y="43149"/>
                  <a:pt x="35172" y="47364"/>
                  <a:pt x="27409" y="47364"/>
                </a:cubicBezTo>
                <a:cubicBezTo>
                  <a:pt x="19705" y="47364"/>
                  <a:pt x="12990" y="43221"/>
                  <a:pt x="9454" y="37077"/>
                </a:cubicBezTo>
                <a:lnTo>
                  <a:pt x="20908" y="30660"/>
                </a:lnTo>
                <a:cubicBezTo>
                  <a:pt x="22170" y="32898"/>
                  <a:pt x="24611" y="34410"/>
                  <a:pt x="27409" y="34410"/>
                </a:cubicBezTo>
                <a:cubicBezTo>
                  <a:pt x="30266" y="34410"/>
                  <a:pt x="32743" y="32826"/>
                  <a:pt x="33993" y="30505"/>
                </a:cubicBezTo>
                <a:close/>
                <a:moveTo>
                  <a:pt x="26325" y="1"/>
                </a:moveTo>
                <a:cubicBezTo>
                  <a:pt x="25635" y="1"/>
                  <a:pt x="25063" y="572"/>
                  <a:pt x="25063" y="1275"/>
                </a:cubicBezTo>
                <a:lnTo>
                  <a:pt x="25063" y="3263"/>
                </a:lnTo>
                <a:cubicBezTo>
                  <a:pt x="25063" y="3382"/>
                  <a:pt x="25087" y="3490"/>
                  <a:pt x="25111" y="3597"/>
                </a:cubicBezTo>
                <a:cubicBezTo>
                  <a:pt x="23551" y="3740"/>
                  <a:pt x="22027" y="4037"/>
                  <a:pt x="20551" y="4466"/>
                </a:cubicBezTo>
                <a:cubicBezTo>
                  <a:pt x="20539" y="4359"/>
                  <a:pt x="20515" y="4263"/>
                  <a:pt x="20467" y="4156"/>
                </a:cubicBezTo>
                <a:lnTo>
                  <a:pt x="19694" y="2311"/>
                </a:lnTo>
                <a:cubicBezTo>
                  <a:pt x="19487" y="1826"/>
                  <a:pt x="19016" y="1537"/>
                  <a:pt x="18526" y="1537"/>
                </a:cubicBezTo>
                <a:cubicBezTo>
                  <a:pt x="18367" y="1537"/>
                  <a:pt x="18205" y="1568"/>
                  <a:pt x="18050" y="1632"/>
                </a:cubicBezTo>
                <a:lnTo>
                  <a:pt x="15872" y="2513"/>
                </a:lnTo>
                <a:cubicBezTo>
                  <a:pt x="15217" y="2787"/>
                  <a:pt x="14907" y="3537"/>
                  <a:pt x="15181" y="4180"/>
                </a:cubicBezTo>
                <a:lnTo>
                  <a:pt x="15967" y="6037"/>
                </a:lnTo>
                <a:cubicBezTo>
                  <a:pt x="16003" y="6121"/>
                  <a:pt x="16050" y="6192"/>
                  <a:pt x="16098" y="6264"/>
                </a:cubicBezTo>
                <a:cubicBezTo>
                  <a:pt x="14752" y="6966"/>
                  <a:pt x="13478" y="7800"/>
                  <a:pt x="12300" y="8740"/>
                </a:cubicBezTo>
                <a:cubicBezTo>
                  <a:pt x="12252" y="8657"/>
                  <a:pt x="12193" y="8585"/>
                  <a:pt x="12133" y="8526"/>
                </a:cubicBezTo>
                <a:lnTo>
                  <a:pt x="10681" y="7097"/>
                </a:lnTo>
                <a:cubicBezTo>
                  <a:pt x="10430" y="6853"/>
                  <a:pt x="10109" y="6731"/>
                  <a:pt x="9789" y="6731"/>
                </a:cubicBezTo>
                <a:cubicBezTo>
                  <a:pt x="9469" y="6731"/>
                  <a:pt x="9151" y="6853"/>
                  <a:pt x="8906" y="7097"/>
                </a:cubicBezTo>
                <a:lnTo>
                  <a:pt x="7252" y="8716"/>
                </a:lnTo>
                <a:cubicBezTo>
                  <a:pt x="6740" y="9216"/>
                  <a:pt x="6740" y="10026"/>
                  <a:pt x="7252" y="10526"/>
                </a:cubicBezTo>
                <a:lnTo>
                  <a:pt x="8704" y="11955"/>
                </a:lnTo>
                <a:cubicBezTo>
                  <a:pt x="8752" y="12002"/>
                  <a:pt x="8799" y="12038"/>
                  <a:pt x="8859" y="12074"/>
                </a:cubicBezTo>
                <a:cubicBezTo>
                  <a:pt x="7906" y="13205"/>
                  <a:pt x="7073" y="14431"/>
                  <a:pt x="6347" y="15717"/>
                </a:cubicBezTo>
                <a:cubicBezTo>
                  <a:pt x="6287" y="15681"/>
                  <a:pt x="6228" y="15646"/>
                  <a:pt x="6156" y="15622"/>
                </a:cubicBezTo>
                <a:lnTo>
                  <a:pt x="4251" y="14836"/>
                </a:lnTo>
                <a:cubicBezTo>
                  <a:pt x="4093" y="14772"/>
                  <a:pt x="3929" y="14741"/>
                  <a:pt x="3767" y="14741"/>
                </a:cubicBezTo>
                <a:cubicBezTo>
                  <a:pt x="3273" y="14741"/>
                  <a:pt x="2803" y="15027"/>
                  <a:pt x="2596" y="15503"/>
                </a:cubicBezTo>
                <a:lnTo>
                  <a:pt x="1703" y="17610"/>
                </a:lnTo>
                <a:cubicBezTo>
                  <a:pt x="1429" y="18265"/>
                  <a:pt x="1727" y="19003"/>
                  <a:pt x="2382" y="19277"/>
                </a:cubicBezTo>
                <a:lnTo>
                  <a:pt x="4287" y="20063"/>
                </a:lnTo>
                <a:cubicBezTo>
                  <a:pt x="4346" y="20087"/>
                  <a:pt x="4394" y="20099"/>
                  <a:pt x="4442" y="20111"/>
                </a:cubicBezTo>
                <a:cubicBezTo>
                  <a:pt x="3977" y="21563"/>
                  <a:pt x="3668" y="23087"/>
                  <a:pt x="3501" y="24647"/>
                </a:cubicBezTo>
                <a:cubicBezTo>
                  <a:pt x="3453" y="24635"/>
                  <a:pt x="3394" y="24623"/>
                  <a:pt x="3346" y="24623"/>
                </a:cubicBezTo>
                <a:lnTo>
                  <a:pt x="1263" y="24623"/>
                </a:lnTo>
                <a:cubicBezTo>
                  <a:pt x="572" y="24623"/>
                  <a:pt x="1" y="25195"/>
                  <a:pt x="1" y="25897"/>
                </a:cubicBezTo>
                <a:lnTo>
                  <a:pt x="1" y="28171"/>
                </a:lnTo>
                <a:cubicBezTo>
                  <a:pt x="1" y="28862"/>
                  <a:pt x="572" y="29433"/>
                  <a:pt x="1263" y="29433"/>
                </a:cubicBezTo>
                <a:lnTo>
                  <a:pt x="3346" y="29433"/>
                </a:lnTo>
                <a:cubicBezTo>
                  <a:pt x="3394" y="29433"/>
                  <a:pt x="3442" y="29421"/>
                  <a:pt x="3489" y="29421"/>
                </a:cubicBezTo>
                <a:cubicBezTo>
                  <a:pt x="3620" y="30719"/>
                  <a:pt x="3858" y="31993"/>
                  <a:pt x="4192" y="33219"/>
                </a:cubicBezTo>
                <a:cubicBezTo>
                  <a:pt x="4156" y="33231"/>
                  <a:pt x="4108" y="33231"/>
                  <a:pt x="4073" y="33243"/>
                </a:cubicBezTo>
                <a:lnTo>
                  <a:pt x="2132" y="33969"/>
                </a:lnTo>
                <a:cubicBezTo>
                  <a:pt x="1477" y="34219"/>
                  <a:pt x="1144" y="34958"/>
                  <a:pt x="1406" y="35613"/>
                </a:cubicBezTo>
                <a:lnTo>
                  <a:pt x="2227" y="37744"/>
                </a:lnTo>
                <a:cubicBezTo>
                  <a:pt x="2420" y="38248"/>
                  <a:pt x="2895" y="38555"/>
                  <a:pt x="3402" y="38555"/>
                </a:cubicBezTo>
                <a:cubicBezTo>
                  <a:pt x="3554" y="38555"/>
                  <a:pt x="3708" y="38527"/>
                  <a:pt x="3858" y="38470"/>
                </a:cubicBezTo>
                <a:lnTo>
                  <a:pt x="5787" y="37744"/>
                </a:lnTo>
                <a:cubicBezTo>
                  <a:pt x="5835" y="37732"/>
                  <a:pt x="5882" y="37708"/>
                  <a:pt x="5918" y="37684"/>
                </a:cubicBezTo>
                <a:cubicBezTo>
                  <a:pt x="6716" y="39244"/>
                  <a:pt x="7680" y="40696"/>
                  <a:pt x="8787" y="42042"/>
                </a:cubicBezTo>
                <a:cubicBezTo>
                  <a:pt x="8764" y="42066"/>
                  <a:pt x="8728" y="42078"/>
                  <a:pt x="8704" y="42113"/>
                </a:cubicBezTo>
                <a:lnTo>
                  <a:pt x="7252" y="43542"/>
                </a:lnTo>
                <a:cubicBezTo>
                  <a:pt x="6740" y="44030"/>
                  <a:pt x="6740" y="44852"/>
                  <a:pt x="7252" y="45340"/>
                </a:cubicBezTo>
                <a:lnTo>
                  <a:pt x="8906" y="46971"/>
                </a:lnTo>
                <a:cubicBezTo>
                  <a:pt x="9151" y="47209"/>
                  <a:pt x="9469" y="47328"/>
                  <a:pt x="9789" y="47328"/>
                </a:cubicBezTo>
                <a:cubicBezTo>
                  <a:pt x="10109" y="47328"/>
                  <a:pt x="10430" y="47209"/>
                  <a:pt x="10681" y="46971"/>
                </a:cubicBezTo>
                <a:lnTo>
                  <a:pt x="12133" y="45542"/>
                </a:lnTo>
                <a:cubicBezTo>
                  <a:pt x="12169" y="45495"/>
                  <a:pt x="12205" y="45459"/>
                  <a:pt x="12240" y="45411"/>
                </a:cubicBezTo>
                <a:cubicBezTo>
                  <a:pt x="13276" y="46245"/>
                  <a:pt x="14395" y="46995"/>
                  <a:pt x="15574" y="47650"/>
                </a:cubicBezTo>
                <a:cubicBezTo>
                  <a:pt x="15550" y="47685"/>
                  <a:pt x="15526" y="47733"/>
                  <a:pt x="15503" y="47769"/>
                </a:cubicBezTo>
                <a:lnTo>
                  <a:pt x="14681" y="49602"/>
                </a:lnTo>
                <a:cubicBezTo>
                  <a:pt x="14383" y="50245"/>
                  <a:pt x="14681" y="51007"/>
                  <a:pt x="15324" y="51281"/>
                </a:cubicBezTo>
                <a:lnTo>
                  <a:pt x="17479" y="52222"/>
                </a:lnTo>
                <a:cubicBezTo>
                  <a:pt x="17641" y="52292"/>
                  <a:pt x="17811" y="52326"/>
                  <a:pt x="17978" y="52326"/>
                </a:cubicBezTo>
                <a:cubicBezTo>
                  <a:pt x="18460" y="52326"/>
                  <a:pt x="18922" y="52047"/>
                  <a:pt x="19134" y="51579"/>
                </a:cubicBezTo>
                <a:lnTo>
                  <a:pt x="19967" y="49745"/>
                </a:lnTo>
                <a:cubicBezTo>
                  <a:pt x="19991" y="49686"/>
                  <a:pt x="20003" y="49626"/>
                  <a:pt x="20027" y="49567"/>
                </a:cubicBezTo>
                <a:cubicBezTo>
                  <a:pt x="21646" y="50079"/>
                  <a:pt x="23337" y="50436"/>
                  <a:pt x="25087" y="50602"/>
                </a:cubicBezTo>
                <a:cubicBezTo>
                  <a:pt x="25075" y="50662"/>
                  <a:pt x="25063" y="50722"/>
                  <a:pt x="25063" y="50793"/>
                </a:cubicBezTo>
                <a:lnTo>
                  <a:pt x="25063" y="52793"/>
                </a:lnTo>
                <a:cubicBezTo>
                  <a:pt x="25063" y="53484"/>
                  <a:pt x="25635" y="54055"/>
                  <a:pt x="26325" y="54055"/>
                </a:cubicBezTo>
                <a:lnTo>
                  <a:pt x="28695" y="54055"/>
                </a:lnTo>
                <a:cubicBezTo>
                  <a:pt x="29397" y="54055"/>
                  <a:pt x="29957" y="53484"/>
                  <a:pt x="29957" y="52793"/>
                </a:cubicBezTo>
                <a:lnTo>
                  <a:pt x="29957" y="50793"/>
                </a:lnTo>
                <a:cubicBezTo>
                  <a:pt x="29957" y="50722"/>
                  <a:pt x="29945" y="50650"/>
                  <a:pt x="29933" y="50579"/>
                </a:cubicBezTo>
                <a:cubicBezTo>
                  <a:pt x="31505" y="50424"/>
                  <a:pt x="33017" y="50114"/>
                  <a:pt x="34481" y="49674"/>
                </a:cubicBezTo>
                <a:cubicBezTo>
                  <a:pt x="34493" y="49745"/>
                  <a:pt x="34517" y="49829"/>
                  <a:pt x="34553" y="49900"/>
                </a:cubicBezTo>
                <a:lnTo>
                  <a:pt x="35338" y="51757"/>
                </a:lnTo>
                <a:cubicBezTo>
                  <a:pt x="35537" y="52236"/>
                  <a:pt x="36009" y="52529"/>
                  <a:pt x="36506" y="52529"/>
                </a:cubicBezTo>
                <a:cubicBezTo>
                  <a:pt x="36665" y="52529"/>
                  <a:pt x="36826" y="52499"/>
                  <a:pt x="36981" y="52436"/>
                </a:cubicBezTo>
                <a:lnTo>
                  <a:pt x="39148" y="51543"/>
                </a:lnTo>
                <a:cubicBezTo>
                  <a:pt x="39803" y="51281"/>
                  <a:pt x="40113" y="50531"/>
                  <a:pt x="39839" y="49876"/>
                </a:cubicBezTo>
                <a:lnTo>
                  <a:pt x="39053" y="48031"/>
                </a:lnTo>
                <a:cubicBezTo>
                  <a:pt x="39029" y="47959"/>
                  <a:pt x="38982" y="47888"/>
                  <a:pt x="38946" y="47816"/>
                </a:cubicBezTo>
                <a:cubicBezTo>
                  <a:pt x="40279" y="47102"/>
                  <a:pt x="41542" y="46257"/>
                  <a:pt x="42708" y="45304"/>
                </a:cubicBezTo>
                <a:cubicBezTo>
                  <a:pt x="42768" y="45388"/>
                  <a:pt x="42827" y="45471"/>
                  <a:pt x="42899" y="45542"/>
                </a:cubicBezTo>
                <a:lnTo>
                  <a:pt x="44351" y="46971"/>
                </a:lnTo>
                <a:cubicBezTo>
                  <a:pt x="44595" y="47209"/>
                  <a:pt x="44914" y="47328"/>
                  <a:pt x="45234" y="47328"/>
                </a:cubicBezTo>
                <a:cubicBezTo>
                  <a:pt x="45554" y="47328"/>
                  <a:pt x="45875" y="47209"/>
                  <a:pt x="46125" y="46971"/>
                </a:cubicBezTo>
                <a:lnTo>
                  <a:pt x="47780" y="45340"/>
                </a:lnTo>
                <a:cubicBezTo>
                  <a:pt x="48280" y="44852"/>
                  <a:pt x="48280" y="44030"/>
                  <a:pt x="47780" y="43542"/>
                </a:cubicBezTo>
                <a:lnTo>
                  <a:pt x="46328" y="42113"/>
                </a:lnTo>
                <a:cubicBezTo>
                  <a:pt x="46256" y="42042"/>
                  <a:pt x="46173" y="41982"/>
                  <a:pt x="46102" y="41935"/>
                </a:cubicBezTo>
                <a:cubicBezTo>
                  <a:pt x="47042" y="40792"/>
                  <a:pt x="47876" y="39577"/>
                  <a:pt x="48590" y="38268"/>
                </a:cubicBezTo>
                <a:cubicBezTo>
                  <a:pt x="48673" y="38339"/>
                  <a:pt x="48769" y="38399"/>
                  <a:pt x="48864" y="38434"/>
                </a:cubicBezTo>
                <a:lnTo>
                  <a:pt x="50781" y="39232"/>
                </a:lnTo>
                <a:cubicBezTo>
                  <a:pt x="50939" y="39296"/>
                  <a:pt x="51102" y="39327"/>
                  <a:pt x="51262" y="39327"/>
                </a:cubicBezTo>
                <a:cubicBezTo>
                  <a:pt x="51753" y="39327"/>
                  <a:pt x="52217" y="39038"/>
                  <a:pt x="52424" y="38553"/>
                </a:cubicBezTo>
                <a:lnTo>
                  <a:pt x="53329" y="36446"/>
                </a:lnTo>
                <a:cubicBezTo>
                  <a:pt x="53603" y="35803"/>
                  <a:pt x="53293" y="35053"/>
                  <a:pt x="52638" y="34779"/>
                </a:cubicBezTo>
                <a:lnTo>
                  <a:pt x="50733" y="33993"/>
                </a:lnTo>
                <a:cubicBezTo>
                  <a:pt x="50626" y="33958"/>
                  <a:pt x="50531" y="33934"/>
                  <a:pt x="50424" y="33922"/>
                </a:cubicBezTo>
                <a:cubicBezTo>
                  <a:pt x="50864" y="32457"/>
                  <a:pt x="51174" y="30945"/>
                  <a:pt x="51328" y="29374"/>
                </a:cubicBezTo>
                <a:cubicBezTo>
                  <a:pt x="51436" y="29409"/>
                  <a:pt x="51555" y="29433"/>
                  <a:pt x="51674" y="29433"/>
                </a:cubicBezTo>
                <a:lnTo>
                  <a:pt x="53757" y="29433"/>
                </a:lnTo>
                <a:cubicBezTo>
                  <a:pt x="54460" y="29433"/>
                  <a:pt x="55019" y="28862"/>
                  <a:pt x="55019" y="28171"/>
                </a:cubicBezTo>
                <a:lnTo>
                  <a:pt x="55019" y="25897"/>
                </a:lnTo>
                <a:cubicBezTo>
                  <a:pt x="55019" y="25195"/>
                  <a:pt x="54460" y="24623"/>
                  <a:pt x="53757" y="24623"/>
                </a:cubicBezTo>
                <a:lnTo>
                  <a:pt x="51674" y="24623"/>
                </a:lnTo>
                <a:cubicBezTo>
                  <a:pt x="51555" y="24623"/>
                  <a:pt x="51436" y="24647"/>
                  <a:pt x="51317" y="24683"/>
                </a:cubicBezTo>
                <a:cubicBezTo>
                  <a:pt x="51186" y="23385"/>
                  <a:pt x="50936" y="22111"/>
                  <a:pt x="50590" y="20885"/>
                </a:cubicBezTo>
                <a:cubicBezTo>
                  <a:pt x="50709" y="20873"/>
                  <a:pt x="50828" y="20861"/>
                  <a:pt x="50947" y="20813"/>
                </a:cubicBezTo>
                <a:lnTo>
                  <a:pt x="52888" y="20087"/>
                </a:lnTo>
                <a:cubicBezTo>
                  <a:pt x="53543" y="19837"/>
                  <a:pt x="53876" y="19099"/>
                  <a:pt x="53626" y="18444"/>
                </a:cubicBezTo>
                <a:lnTo>
                  <a:pt x="52793" y="16313"/>
                </a:lnTo>
                <a:cubicBezTo>
                  <a:pt x="52599" y="15813"/>
                  <a:pt x="52117" y="15508"/>
                  <a:pt x="51611" y="15508"/>
                </a:cubicBezTo>
                <a:cubicBezTo>
                  <a:pt x="51465" y="15508"/>
                  <a:pt x="51317" y="15533"/>
                  <a:pt x="51174" y="15586"/>
                </a:cubicBezTo>
                <a:lnTo>
                  <a:pt x="49233" y="16313"/>
                </a:lnTo>
                <a:cubicBezTo>
                  <a:pt x="49102" y="16360"/>
                  <a:pt x="48995" y="16432"/>
                  <a:pt x="48888" y="16515"/>
                </a:cubicBezTo>
                <a:cubicBezTo>
                  <a:pt x="48090" y="14955"/>
                  <a:pt x="47126" y="13503"/>
                  <a:pt x="46018" y="12169"/>
                </a:cubicBezTo>
                <a:cubicBezTo>
                  <a:pt x="46125" y="12110"/>
                  <a:pt x="46233" y="12038"/>
                  <a:pt x="46328" y="11955"/>
                </a:cubicBezTo>
                <a:lnTo>
                  <a:pt x="47780" y="10526"/>
                </a:lnTo>
                <a:cubicBezTo>
                  <a:pt x="48280" y="10026"/>
                  <a:pt x="48280" y="9216"/>
                  <a:pt x="47780" y="8716"/>
                </a:cubicBezTo>
                <a:lnTo>
                  <a:pt x="46125" y="7097"/>
                </a:lnTo>
                <a:cubicBezTo>
                  <a:pt x="45875" y="6853"/>
                  <a:pt x="45554" y="6731"/>
                  <a:pt x="45234" y="6731"/>
                </a:cubicBezTo>
                <a:cubicBezTo>
                  <a:pt x="44914" y="6731"/>
                  <a:pt x="44595" y="6853"/>
                  <a:pt x="44351" y="7097"/>
                </a:cubicBezTo>
                <a:lnTo>
                  <a:pt x="42899" y="8526"/>
                </a:lnTo>
                <a:cubicBezTo>
                  <a:pt x="42792" y="8621"/>
                  <a:pt x="42720" y="8728"/>
                  <a:pt x="42661" y="8847"/>
                </a:cubicBezTo>
                <a:cubicBezTo>
                  <a:pt x="41613" y="8014"/>
                  <a:pt x="40494" y="7252"/>
                  <a:pt x="39315" y="6597"/>
                </a:cubicBezTo>
                <a:cubicBezTo>
                  <a:pt x="39398" y="6502"/>
                  <a:pt x="39470" y="6407"/>
                  <a:pt x="39517" y="6287"/>
                </a:cubicBezTo>
                <a:lnTo>
                  <a:pt x="40351" y="4454"/>
                </a:lnTo>
                <a:cubicBezTo>
                  <a:pt x="40637" y="3811"/>
                  <a:pt x="40339" y="3061"/>
                  <a:pt x="39696" y="2775"/>
                </a:cubicBezTo>
                <a:lnTo>
                  <a:pt x="37541" y="1835"/>
                </a:lnTo>
                <a:cubicBezTo>
                  <a:pt x="37379" y="1764"/>
                  <a:pt x="37209" y="1731"/>
                  <a:pt x="37042" y="1731"/>
                </a:cubicBezTo>
                <a:cubicBezTo>
                  <a:pt x="36560" y="1731"/>
                  <a:pt x="36098" y="2009"/>
                  <a:pt x="35886" y="2477"/>
                </a:cubicBezTo>
                <a:lnTo>
                  <a:pt x="35065" y="4311"/>
                </a:lnTo>
                <a:cubicBezTo>
                  <a:pt x="35005" y="4430"/>
                  <a:pt x="34981" y="4561"/>
                  <a:pt x="34969" y="4692"/>
                </a:cubicBezTo>
                <a:cubicBezTo>
                  <a:pt x="33350" y="4156"/>
                  <a:pt x="31659" y="3787"/>
                  <a:pt x="29909" y="3620"/>
                </a:cubicBezTo>
                <a:cubicBezTo>
                  <a:pt x="29933" y="3501"/>
                  <a:pt x="29957" y="3394"/>
                  <a:pt x="29957" y="3263"/>
                </a:cubicBezTo>
                <a:lnTo>
                  <a:pt x="29957" y="1275"/>
                </a:lnTo>
                <a:cubicBezTo>
                  <a:pt x="29957" y="572"/>
                  <a:pt x="29397" y="1"/>
                  <a:pt x="28695" y="1"/>
                </a:cubicBezTo>
                <a:close/>
              </a:path>
            </a:pathLst>
          </a:custGeom>
          <a:solidFill>
            <a:srgbClr val="F8A21C">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2"/>
          <p:cNvSpPr txBox="1">
            <a:spLocks noGrp="1"/>
          </p:cNvSpPr>
          <p:nvPr>
            <p:ph type="title"/>
          </p:nvPr>
        </p:nvSpPr>
        <p:spPr>
          <a:xfrm>
            <a:off x="709350" y="537550"/>
            <a:ext cx="7725300" cy="4710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38" name="Google Shape;938;p32"/>
          <p:cNvSpPr txBox="1">
            <a:spLocks noGrp="1"/>
          </p:cNvSpPr>
          <p:nvPr>
            <p:ph type="body" idx="1"/>
          </p:nvPr>
        </p:nvSpPr>
        <p:spPr>
          <a:xfrm>
            <a:off x="709350" y="1152475"/>
            <a:ext cx="7725300" cy="34536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Char char="●"/>
              <a:defRPr/>
            </a:lvl1pPr>
            <a:lvl2pPr marL="914400" lvl="1" indent="-330200" rtl="0">
              <a:spcBef>
                <a:spcPts val="0"/>
              </a:spcBef>
              <a:spcAft>
                <a:spcPts val="0"/>
              </a:spcAft>
              <a:buSzPts val="1600"/>
              <a:buChar char="○"/>
              <a:defRPr/>
            </a:lvl2pPr>
            <a:lvl3pPr marL="1371600" lvl="2" indent="-330200" rtl="0">
              <a:spcBef>
                <a:spcPts val="0"/>
              </a:spcBef>
              <a:spcAft>
                <a:spcPts val="0"/>
              </a:spcAft>
              <a:buSzPts val="1600"/>
              <a:buChar char="■"/>
              <a:defRPr/>
            </a:lvl3pPr>
            <a:lvl4pPr marL="1828800" lvl="3" indent="-330200" rtl="0">
              <a:spcBef>
                <a:spcPts val="0"/>
              </a:spcBef>
              <a:spcAft>
                <a:spcPts val="0"/>
              </a:spcAft>
              <a:buSzPts val="1600"/>
              <a:buChar char="●"/>
              <a:defRPr/>
            </a:lvl4pPr>
            <a:lvl5pPr marL="2286000" lvl="4" indent="-330200" rtl="0">
              <a:spcBef>
                <a:spcPts val="0"/>
              </a:spcBef>
              <a:spcAft>
                <a:spcPts val="0"/>
              </a:spcAft>
              <a:buSzPts val="1600"/>
              <a:buChar char="○"/>
              <a:defRPr/>
            </a:lvl5pPr>
            <a:lvl6pPr marL="2743200" lvl="5" indent="-330200" rtl="0">
              <a:spcBef>
                <a:spcPts val="0"/>
              </a:spcBef>
              <a:spcAft>
                <a:spcPts val="0"/>
              </a:spcAft>
              <a:buSzPts val="1600"/>
              <a:buChar char="■"/>
              <a:defRPr/>
            </a:lvl6pPr>
            <a:lvl7pPr marL="3200400" lvl="6" indent="-330200" rtl="0">
              <a:spcBef>
                <a:spcPts val="0"/>
              </a:spcBef>
              <a:spcAft>
                <a:spcPts val="0"/>
              </a:spcAft>
              <a:buSzPts val="1600"/>
              <a:buChar char="●"/>
              <a:defRPr/>
            </a:lvl7pPr>
            <a:lvl8pPr marL="3657600" lvl="7" indent="-330200" rtl="0">
              <a:spcBef>
                <a:spcPts val="0"/>
              </a:spcBef>
              <a:spcAft>
                <a:spcPts val="0"/>
              </a:spcAft>
              <a:buSzPts val="1600"/>
              <a:buChar char="○"/>
              <a:defRPr/>
            </a:lvl8pPr>
            <a:lvl9pPr marL="4114800" lvl="8" indent="-330200" rtl="0">
              <a:spcBef>
                <a:spcPts val="0"/>
              </a:spcBef>
              <a:spcAft>
                <a:spcPts val="0"/>
              </a:spcAft>
              <a:buSzPts val="1600"/>
              <a:buChar char="■"/>
              <a:defRPr/>
            </a:lvl9pPr>
          </a:lstStyle>
          <a:p>
            <a:endParaRPr/>
          </a:p>
        </p:txBody>
      </p:sp>
      <p:sp>
        <p:nvSpPr>
          <p:cNvPr id="939" name="Google Shape;939;p32"/>
          <p:cNvSpPr/>
          <p:nvPr/>
        </p:nvSpPr>
        <p:spPr>
          <a:xfrm rot="10800000">
            <a:off x="-1336197" y="3789092"/>
            <a:ext cx="2715041" cy="2707843"/>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6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940"/>
        <p:cNvGrpSpPr/>
        <p:nvPr/>
      </p:nvGrpSpPr>
      <p:grpSpPr>
        <a:xfrm>
          <a:off x="0" y="0"/>
          <a:ext cx="0" cy="0"/>
          <a:chOff x="0" y="0"/>
          <a:chExt cx="0" cy="0"/>
        </a:xfrm>
      </p:grpSpPr>
      <p:grpSp>
        <p:nvGrpSpPr>
          <p:cNvPr id="941" name="Google Shape;941;p33"/>
          <p:cNvGrpSpPr/>
          <p:nvPr/>
        </p:nvGrpSpPr>
        <p:grpSpPr>
          <a:xfrm flipH="1">
            <a:off x="-381001" y="4805263"/>
            <a:ext cx="1932971" cy="666322"/>
            <a:chOff x="7213579" y="4485138"/>
            <a:chExt cx="1932971" cy="666322"/>
          </a:xfrm>
        </p:grpSpPr>
        <p:sp>
          <p:nvSpPr>
            <p:cNvPr id="942" name="Google Shape;942;p33"/>
            <p:cNvSpPr/>
            <p:nvPr/>
          </p:nvSpPr>
          <p:spPr>
            <a:xfrm rot="10800000">
              <a:off x="8271019" y="4560750"/>
              <a:ext cx="875530"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3"/>
            <p:cNvSpPr/>
            <p:nvPr/>
          </p:nvSpPr>
          <p:spPr>
            <a:xfrm rot="5400000">
              <a:off x="7234897" y="4978532"/>
              <a:ext cx="223356"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3"/>
            <p:cNvSpPr/>
            <p:nvPr/>
          </p:nvSpPr>
          <p:spPr>
            <a:xfrm rot="5400000">
              <a:off x="7334214" y="4490021"/>
              <a:ext cx="377115" cy="499047"/>
            </a:xfrm>
            <a:custGeom>
              <a:avLst/>
              <a:gdLst/>
              <a:ahLst/>
              <a:cxnLst/>
              <a:rect l="l" t="t" r="r" b="b"/>
              <a:pathLst>
                <a:path w="8728" h="11550" extrusionOk="0">
                  <a:moveTo>
                    <a:pt x="0" y="1"/>
                  </a:moveTo>
                  <a:lnTo>
                    <a:pt x="0" y="2596"/>
                  </a:lnTo>
                  <a:cubicBezTo>
                    <a:pt x="0" y="8347"/>
                    <a:pt x="1703" y="11550"/>
                    <a:pt x="7454" y="11550"/>
                  </a:cubicBezTo>
                  <a:lnTo>
                    <a:pt x="8728" y="11550"/>
                  </a:lnTo>
                  <a:lnTo>
                    <a:pt x="8728" y="8276"/>
                  </a:lnTo>
                  <a:lnTo>
                    <a:pt x="7454" y="8276"/>
                  </a:lnTo>
                  <a:cubicBezTo>
                    <a:pt x="3513" y="8276"/>
                    <a:pt x="3275" y="6549"/>
                    <a:pt x="3275" y="2596"/>
                  </a:cubicBezTo>
                  <a:lnTo>
                    <a:pt x="3275"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3"/>
            <p:cNvSpPr/>
            <p:nvPr/>
          </p:nvSpPr>
          <p:spPr>
            <a:xfrm rot="5400000">
              <a:off x="7311314" y="4793813"/>
              <a:ext cx="70515" cy="265985"/>
            </a:xfrm>
            <a:custGeom>
              <a:avLst/>
              <a:gdLst/>
              <a:ahLst/>
              <a:cxnLst/>
              <a:rect l="l" t="t" r="r" b="b"/>
              <a:pathLst>
                <a:path w="1632" h="6156" extrusionOk="0">
                  <a:moveTo>
                    <a:pt x="810" y="0"/>
                  </a:moveTo>
                  <a:cubicBezTo>
                    <a:pt x="358" y="0"/>
                    <a:pt x="0" y="370"/>
                    <a:pt x="0" y="822"/>
                  </a:cubicBezTo>
                  <a:lnTo>
                    <a:pt x="0" y="5334"/>
                  </a:lnTo>
                  <a:cubicBezTo>
                    <a:pt x="0" y="5787"/>
                    <a:pt x="358" y="6156"/>
                    <a:pt x="810" y="6156"/>
                  </a:cubicBezTo>
                  <a:cubicBezTo>
                    <a:pt x="1274" y="6156"/>
                    <a:pt x="1632" y="5787"/>
                    <a:pt x="1632" y="5334"/>
                  </a:cubicBezTo>
                  <a:lnTo>
                    <a:pt x="1632" y="822"/>
                  </a:lnTo>
                  <a:cubicBezTo>
                    <a:pt x="1632" y="370"/>
                    <a:pt x="1274" y="0"/>
                    <a:pt x="810"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6" name="Google Shape;946;p33"/>
            <p:cNvGrpSpPr/>
            <p:nvPr/>
          </p:nvGrpSpPr>
          <p:grpSpPr>
            <a:xfrm>
              <a:off x="7711810" y="4485138"/>
              <a:ext cx="592677" cy="273720"/>
              <a:chOff x="2029210" y="3484363"/>
              <a:chExt cx="592677" cy="273720"/>
            </a:xfrm>
          </p:grpSpPr>
          <p:sp>
            <p:nvSpPr>
              <p:cNvPr id="947" name="Google Shape;947;p33"/>
              <p:cNvSpPr/>
              <p:nvPr/>
            </p:nvSpPr>
            <p:spPr>
              <a:xfrm rot="5400000">
                <a:off x="2264123" y="3392748"/>
                <a:ext cx="121975" cy="454379"/>
              </a:xfrm>
              <a:custGeom>
                <a:avLst/>
                <a:gdLst/>
                <a:ahLst/>
                <a:cxnLst/>
                <a:rect l="l" t="t" r="r" b="b"/>
                <a:pathLst>
                  <a:path w="2823" h="18718" extrusionOk="0">
                    <a:moveTo>
                      <a:pt x="1" y="1"/>
                    </a:moveTo>
                    <a:lnTo>
                      <a:pt x="1" y="18717"/>
                    </a:lnTo>
                    <a:lnTo>
                      <a:pt x="2823" y="18717"/>
                    </a:lnTo>
                    <a:lnTo>
                      <a:pt x="28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3"/>
              <p:cNvSpPr/>
              <p:nvPr/>
            </p:nvSpPr>
            <p:spPr>
              <a:xfrm rot="5400000">
                <a:off x="1931972" y="3581602"/>
                <a:ext cx="265510" cy="71033"/>
              </a:xfrm>
              <a:custGeom>
                <a:avLst/>
                <a:gdLst/>
                <a:ahLst/>
                <a:cxnLst/>
                <a:rect l="l" t="t" r="r" b="b"/>
                <a:pathLst>
                  <a:path w="6145" h="1644" extrusionOk="0">
                    <a:moveTo>
                      <a:pt x="822" y="0"/>
                    </a:moveTo>
                    <a:cubicBezTo>
                      <a:pt x="358" y="0"/>
                      <a:pt x="0" y="369"/>
                      <a:pt x="0" y="822"/>
                    </a:cubicBezTo>
                    <a:cubicBezTo>
                      <a:pt x="0" y="1274"/>
                      <a:pt x="358" y="1643"/>
                      <a:pt x="822" y="1643"/>
                    </a:cubicBezTo>
                    <a:lnTo>
                      <a:pt x="5323" y="1643"/>
                    </a:lnTo>
                    <a:cubicBezTo>
                      <a:pt x="5382" y="1643"/>
                      <a:pt x="5442" y="1643"/>
                      <a:pt x="5489" y="1631"/>
                    </a:cubicBezTo>
                    <a:cubicBezTo>
                      <a:pt x="5858" y="1560"/>
                      <a:pt x="6144" y="1227"/>
                      <a:pt x="6144" y="822"/>
                    </a:cubicBezTo>
                    <a:cubicBezTo>
                      <a:pt x="6144" y="369"/>
                      <a:pt x="5775" y="0"/>
                      <a:pt x="5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3"/>
              <p:cNvSpPr/>
              <p:nvPr/>
            </p:nvSpPr>
            <p:spPr>
              <a:xfrm rot="5400000">
                <a:off x="2453378" y="3589574"/>
                <a:ext cx="265985" cy="71033"/>
              </a:xfrm>
              <a:custGeom>
                <a:avLst/>
                <a:gdLst/>
                <a:ahLst/>
                <a:cxnLst/>
                <a:rect l="l" t="t" r="r" b="b"/>
                <a:pathLst>
                  <a:path w="6156" h="1644" extrusionOk="0">
                    <a:moveTo>
                      <a:pt x="822" y="0"/>
                    </a:moveTo>
                    <a:cubicBezTo>
                      <a:pt x="369" y="0"/>
                      <a:pt x="0" y="369"/>
                      <a:pt x="0" y="822"/>
                    </a:cubicBezTo>
                    <a:cubicBezTo>
                      <a:pt x="0" y="1274"/>
                      <a:pt x="369" y="1643"/>
                      <a:pt x="822" y="1643"/>
                    </a:cubicBezTo>
                    <a:lnTo>
                      <a:pt x="5334" y="1643"/>
                    </a:lnTo>
                    <a:cubicBezTo>
                      <a:pt x="5739" y="1643"/>
                      <a:pt x="6084" y="1346"/>
                      <a:pt x="6144" y="953"/>
                    </a:cubicBezTo>
                    <a:cubicBezTo>
                      <a:pt x="6144" y="905"/>
                      <a:pt x="6156" y="870"/>
                      <a:pt x="6156" y="822"/>
                    </a:cubicBezTo>
                    <a:cubicBezTo>
                      <a:pt x="6156" y="369"/>
                      <a:pt x="5786" y="0"/>
                      <a:pt x="5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50" name="Google Shape;950;p33"/>
          <p:cNvGrpSpPr/>
          <p:nvPr/>
        </p:nvGrpSpPr>
        <p:grpSpPr>
          <a:xfrm flipH="1">
            <a:off x="8193663" y="-23"/>
            <a:ext cx="986724" cy="959451"/>
            <a:chOff x="-1" y="-23"/>
            <a:chExt cx="986724" cy="959451"/>
          </a:xfrm>
        </p:grpSpPr>
        <p:sp>
          <p:nvSpPr>
            <p:cNvPr id="951" name="Google Shape;951;p33"/>
            <p:cNvSpPr/>
            <p:nvPr/>
          </p:nvSpPr>
          <p:spPr>
            <a:xfrm rot="-5400000">
              <a:off x="166454" y="601545"/>
              <a:ext cx="121975" cy="454885"/>
            </a:xfrm>
            <a:custGeom>
              <a:avLst/>
              <a:gdLst/>
              <a:ahLst/>
              <a:cxnLst/>
              <a:rect l="l" t="t" r="r" b="b"/>
              <a:pathLst>
                <a:path w="2823" h="31838" extrusionOk="0">
                  <a:moveTo>
                    <a:pt x="1" y="0"/>
                  </a:moveTo>
                  <a:lnTo>
                    <a:pt x="1" y="31838"/>
                  </a:lnTo>
                  <a:lnTo>
                    <a:pt x="2823" y="31838"/>
                  </a:lnTo>
                  <a:lnTo>
                    <a:pt x="2823"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3"/>
            <p:cNvSpPr/>
            <p:nvPr/>
          </p:nvSpPr>
          <p:spPr>
            <a:xfrm rot="-5400000">
              <a:off x="621451" y="167651"/>
              <a:ext cx="457323" cy="121975"/>
            </a:xfrm>
            <a:custGeom>
              <a:avLst/>
              <a:gdLst/>
              <a:ahLst/>
              <a:cxnLst/>
              <a:rect l="l" t="t" r="r" b="b"/>
              <a:pathLst>
                <a:path w="26635" h="2823" extrusionOk="0">
                  <a:moveTo>
                    <a:pt x="0" y="1"/>
                  </a:moveTo>
                  <a:lnTo>
                    <a:pt x="0" y="2822"/>
                  </a:lnTo>
                  <a:lnTo>
                    <a:pt x="26634" y="2822"/>
                  </a:lnTo>
                  <a:lnTo>
                    <a:pt x="26634"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3"/>
            <p:cNvSpPr/>
            <p:nvPr/>
          </p:nvSpPr>
          <p:spPr>
            <a:xfrm rot="-5400000">
              <a:off x="322278" y="301162"/>
              <a:ext cx="562864" cy="634329"/>
            </a:xfrm>
            <a:custGeom>
              <a:avLst/>
              <a:gdLst/>
              <a:ahLst/>
              <a:cxnLst/>
              <a:rect l="l" t="t" r="r" b="b"/>
              <a:pathLst>
                <a:path w="13027" h="14681" extrusionOk="0">
                  <a:moveTo>
                    <a:pt x="1" y="0"/>
                  </a:moveTo>
                  <a:lnTo>
                    <a:pt x="1" y="4239"/>
                  </a:lnTo>
                  <a:cubicBezTo>
                    <a:pt x="1" y="10001"/>
                    <a:pt x="4692" y="14681"/>
                    <a:pt x="10442" y="14681"/>
                  </a:cubicBezTo>
                  <a:lnTo>
                    <a:pt x="13026" y="14681"/>
                  </a:lnTo>
                  <a:lnTo>
                    <a:pt x="13026" y="11406"/>
                  </a:lnTo>
                  <a:lnTo>
                    <a:pt x="10442" y="11406"/>
                  </a:lnTo>
                  <a:cubicBezTo>
                    <a:pt x="6490" y="11406"/>
                    <a:pt x="3275" y="8192"/>
                    <a:pt x="3275" y="4239"/>
                  </a:cubicBezTo>
                  <a:lnTo>
                    <a:pt x="3275" y="0"/>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3"/>
            <p:cNvSpPr/>
            <p:nvPr/>
          </p:nvSpPr>
          <p:spPr>
            <a:xfrm rot="-5400000">
              <a:off x="154568" y="790897"/>
              <a:ext cx="266029" cy="71033"/>
            </a:xfrm>
            <a:custGeom>
              <a:avLst/>
              <a:gdLst/>
              <a:ahLst/>
              <a:cxnLst/>
              <a:rect l="l" t="t" r="r" b="b"/>
              <a:pathLst>
                <a:path w="6157" h="1644" extrusionOk="0">
                  <a:moveTo>
                    <a:pt x="822" y="1"/>
                  </a:moveTo>
                  <a:cubicBezTo>
                    <a:pt x="370" y="1"/>
                    <a:pt x="1" y="370"/>
                    <a:pt x="1" y="822"/>
                  </a:cubicBezTo>
                  <a:cubicBezTo>
                    <a:pt x="1" y="1275"/>
                    <a:pt x="370" y="1644"/>
                    <a:pt x="822" y="1644"/>
                  </a:cubicBezTo>
                  <a:lnTo>
                    <a:pt x="5335" y="1644"/>
                  </a:lnTo>
                  <a:cubicBezTo>
                    <a:pt x="5787" y="1644"/>
                    <a:pt x="6156" y="1275"/>
                    <a:pt x="6156" y="822"/>
                  </a:cubicBezTo>
                  <a:cubicBezTo>
                    <a:pt x="6156" y="370"/>
                    <a:pt x="5787" y="1"/>
                    <a:pt x="5335"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3"/>
            <p:cNvSpPr/>
            <p:nvPr/>
          </p:nvSpPr>
          <p:spPr>
            <a:xfrm rot="-5400000">
              <a:off x="818473" y="204204"/>
              <a:ext cx="71033" cy="265467"/>
            </a:xfrm>
            <a:custGeom>
              <a:avLst/>
              <a:gdLst/>
              <a:ahLst/>
              <a:cxnLst/>
              <a:rect l="l" t="t" r="r" b="b"/>
              <a:pathLst>
                <a:path w="1644" h="6144" extrusionOk="0">
                  <a:moveTo>
                    <a:pt x="822" y="0"/>
                  </a:moveTo>
                  <a:cubicBezTo>
                    <a:pt x="370" y="0"/>
                    <a:pt x="1" y="357"/>
                    <a:pt x="1" y="810"/>
                  </a:cubicBezTo>
                  <a:lnTo>
                    <a:pt x="1" y="5322"/>
                  </a:lnTo>
                  <a:cubicBezTo>
                    <a:pt x="1" y="5775"/>
                    <a:pt x="370" y="6144"/>
                    <a:pt x="822" y="6144"/>
                  </a:cubicBezTo>
                  <a:cubicBezTo>
                    <a:pt x="1286" y="6144"/>
                    <a:pt x="1644" y="5775"/>
                    <a:pt x="1644" y="5322"/>
                  </a:cubicBezTo>
                  <a:lnTo>
                    <a:pt x="1644" y="810"/>
                  </a:lnTo>
                  <a:cubicBezTo>
                    <a:pt x="1644" y="357"/>
                    <a:pt x="1286" y="0"/>
                    <a:pt x="822"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6" name="Google Shape;956;p33"/>
          <p:cNvSpPr/>
          <p:nvPr/>
        </p:nvSpPr>
        <p:spPr>
          <a:xfrm rot="-5690351">
            <a:off x="-483791" y="362359"/>
            <a:ext cx="1613832" cy="1613869"/>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alpha val="240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57" name="Google Shape;957;p33"/>
          <p:cNvSpPr/>
          <p:nvPr/>
        </p:nvSpPr>
        <p:spPr>
          <a:xfrm rot="10381548">
            <a:off x="7975726" y="3493042"/>
            <a:ext cx="1868664" cy="1863757"/>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6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58" name="Google Shape;958;p33"/>
          <p:cNvSpPr/>
          <p:nvPr/>
        </p:nvSpPr>
        <p:spPr>
          <a:xfrm>
            <a:off x="6666541" y="4479824"/>
            <a:ext cx="1254043" cy="1232071"/>
          </a:xfrm>
          <a:custGeom>
            <a:avLst/>
            <a:gdLst/>
            <a:ahLst/>
            <a:cxnLst/>
            <a:rect l="l" t="t" r="r" b="b"/>
            <a:pathLst>
              <a:path w="55020" h="54056" extrusionOk="0">
                <a:moveTo>
                  <a:pt x="27409" y="22218"/>
                </a:moveTo>
                <a:cubicBezTo>
                  <a:pt x="30147" y="22218"/>
                  <a:pt x="32374" y="24397"/>
                  <a:pt x="32374" y="27100"/>
                </a:cubicBezTo>
                <a:cubicBezTo>
                  <a:pt x="32374" y="29802"/>
                  <a:pt x="30147" y="31981"/>
                  <a:pt x="27409" y="31981"/>
                </a:cubicBezTo>
                <a:cubicBezTo>
                  <a:pt x="24658" y="31981"/>
                  <a:pt x="22432" y="29802"/>
                  <a:pt x="22432" y="27100"/>
                </a:cubicBezTo>
                <a:cubicBezTo>
                  <a:pt x="22432" y="24397"/>
                  <a:pt x="24658" y="22218"/>
                  <a:pt x="27409" y="22218"/>
                </a:cubicBezTo>
                <a:close/>
                <a:moveTo>
                  <a:pt x="29099" y="6907"/>
                </a:moveTo>
                <a:cubicBezTo>
                  <a:pt x="39708" y="7752"/>
                  <a:pt x="48042" y="16467"/>
                  <a:pt x="48042" y="27100"/>
                </a:cubicBezTo>
                <a:cubicBezTo>
                  <a:pt x="48042" y="29767"/>
                  <a:pt x="47507" y="32326"/>
                  <a:pt x="46554" y="34660"/>
                </a:cubicBezTo>
                <a:lnTo>
                  <a:pt x="34779" y="28052"/>
                </a:lnTo>
                <a:cubicBezTo>
                  <a:pt x="34826" y="27742"/>
                  <a:pt x="34850" y="27421"/>
                  <a:pt x="34850" y="27100"/>
                </a:cubicBezTo>
                <a:cubicBezTo>
                  <a:pt x="34850" y="23635"/>
                  <a:pt x="32398" y="20742"/>
                  <a:pt x="29099" y="19980"/>
                </a:cubicBezTo>
                <a:lnTo>
                  <a:pt x="29099" y="6907"/>
                </a:lnTo>
                <a:close/>
                <a:moveTo>
                  <a:pt x="26552" y="6847"/>
                </a:moveTo>
                <a:lnTo>
                  <a:pt x="26552" y="19837"/>
                </a:lnTo>
                <a:cubicBezTo>
                  <a:pt x="22837" y="20253"/>
                  <a:pt x="19955" y="23349"/>
                  <a:pt x="19955" y="27100"/>
                </a:cubicBezTo>
                <a:cubicBezTo>
                  <a:pt x="19955" y="27492"/>
                  <a:pt x="20003" y="27873"/>
                  <a:pt x="20063" y="28243"/>
                </a:cubicBezTo>
                <a:lnTo>
                  <a:pt x="8323" y="34827"/>
                </a:lnTo>
                <a:cubicBezTo>
                  <a:pt x="7323" y="32445"/>
                  <a:pt x="6775" y="29838"/>
                  <a:pt x="6775" y="27100"/>
                </a:cubicBezTo>
                <a:cubicBezTo>
                  <a:pt x="6775" y="16193"/>
                  <a:pt x="15550" y="7300"/>
                  <a:pt x="26552" y="6847"/>
                </a:cubicBezTo>
                <a:close/>
                <a:moveTo>
                  <a:pt x="33993" y="30505"/>
                </a:moveTo>
                <a:lnTo>
                  <a:pt x="45447" y="36922"/>
                </a:lnTo>
                <a:cubicBezTo>
                  <a:pt x="41934" y="43149"/>
                  <a:pt x="35172" y="47364"/>
                  <a:pt x="27409" y="47364"/>
                </a:cubicBezTo>
                <a:cubicBezTo>
                  <a:pt x="19705" y="47364"/>
                  <a:pt x="12990" y="43221"/>
                  <a:pt x="9454" y="37077"/>
                </a:cubicBezTo>
                <a:lnTo>
                  <a:pt x="20908" y="30660"/>
                </a:lnTo>
                <a:cubicBezTo>
                  <a:pt x="22170" y="32898"/>
                  <a:pt x="24611" y="34410"/>
                  <a:pt x="27409" y="34410"/>
                </a:cubicBezTo>
                <a:cubicBezTo>
                  <a:pt x="30266" y="34410"/>
                  <a:pt x="32743" y="32826"/>
                  <a:pt x="33993" y="30505"/>
                </a:cubicBezTo>
                <a:close/>
                <a:moveTo>
                  <a:pt x="26325" y="1"/>
                </a:moveTo>
                <a:cubicBezTo>
                  <a:pt x="25635" y="1"/>
                  <a:pt x="25063" y="572"/>
                  <a:pt x="25063" y="1275"/>
                </a:cubicBezTo>
                <a:lnTo>
                  <a:pt x="25063" y="3263"/>
                </a:lnTo>
                <a:cubicBezTo>
                  <a:pt x="25063" y="3382"/>
                  <a:pt x="25087" y="3490"/>
                  <a:pt x="25111" y="3597"/>
                </a:cubicBezTo>
                <a:cubicBezTo>
                  <a:pt x="23551" y="3740"/>
                  <a:pt x="22027" y="4037"/>
                  <a:pt x="20551" y="4466"/>
                </a:cubicBezTo>
                <a:cubicBezTo>
                  <a:pt x="20539" y="4359"/>
                  <a:pt x="20515" y="4263"/>
                  <a:pt x="20467" y="4156"/>
                </a:cubicBezTo>
                <a:lnTo>
                  <a:pt x="19694" y="2311"/>
                </a:lnTo>
                <a:cubicBezTo>
                  <a:pt x="19487" y="1826"/>
                  <a:pt x="19016" y="1537"/>
                  <a:pt x="18526" y="1537"/>
                </a:cubicBezTo>
                <a:cubicBezTo>
                  <a:pt x="18367" y="1537"/>
                  <a:pt x="18205" y="1568"/>
                  <a:pt x="18050" y="1632"/>
                </a:cubicBezTo>
                <a:lnTo>
                  <a:pt x="15872" y="2513"/>
                </a:lnTo>
                <a:cubicBezTo>
                  <a:pt x="15217" y="2787"/>
                  <a:pt x="14907" y="3537"/>
                  <a:pt x="15181" y="4180"/>
                </a:cubicBezTo>
                <a:lnTo>
                  <a:pt x="15967" y="6037"/>
                </a:lnTo>
                <a:cubicBezTo>
                  <a:pt x="16003" y="6121"/>
                  <a:pt x="16050" y="6192"/>
                  <a:pt x="16098" y="6264"/>
                </a:cubicBezTo>
                <a:cubicBezTo>
                  <a:pt x="14752" y="6966"/>
                  <a:pt x="13478" y="7800"/>
                  <a:pt x="12300" y="8740"/>
                </a:cubicBezTo>
                <a:cubicBezTo>
                  <a:pt x="12252" y="8657"/>
                  <a:pt x="12193" y="8585"/>
                  <a:pt x="12133" y="8526"/>
                </a:cubicBezTo>
                <a:lnTo>
                  <a:pt x="10681" y="7097"/>
                </a:lnTo>
                <a:cubicBezTo>
                  <a:pt x="10430" y="6853"/>
                  <a:pt x="10109" y="6731"/>
                  <a:pt x="9789" y="6731"/>
                </a:cubicBezTo>
                <a:cubicBezTo>
                  <a:pt x="9469" y="6731"/>
                  <a:pt x="9151" y="6853"/>
                  <a:pt x="8906" y="7097"/>
                </a:cubicBezTo>
                <a:lnTo>
                  <a:pt x="7252" y="8716"/>
                </a:lnTo>
                <a:cubicBezTo>
                  <a:pt x="6740" y="9216"/>
                  <a:pt x="6740" y="10026"/>
                  <a:pt x="7252" y="10526"/>
                </a:cubicBezTo>
                <a:lnTo>
                  <a:pt x="8704" y="11955"/>
                </a:lnTo>
                <a:cubicBezTo>
                  <a:pt x="8752" y="12002"/>
                  <a:pt x="8799" y="12038"/>
                  <a:pt x="8859" y="12074"/>
                </a:cubicBezTo>
                <a:cubicBezTo>
                  <a:pt x="7906" y="13205"/>
                  <a:pt x="7073" y="14431"/>
                  <a:pt x="6347" y="15717"/>
                </a:cubicBezTo>
                <a:cubicBezTo>
                  <a:pt x="6287" y="15681"/>
                  <a:pt x="6228" y="15646"/>
                  <a:pt x="6156" y="15622"/>
                </a:cubicBezTo>
                <a:lnTo>
                  <a:pt x="4251" y="14836"/>
                </a:lnTo>
                <a:cubicBezTo>
                  <a:pt x="4093" y="14772"/>
                  <a:pt x="3929" y="14741"/>
                  <a:pt x="3767" y="14741"/>
                </a:cubicBezTo>
                <a:cubicBezTo>
                  <a:pt x="3273" y="14741"/>
                  <a:pt x="2803" y="15027"/>
                  <a:pt x="2596" y="15503"/>
                </a:cubicBezTo>
                <a:lnTo>
                  <a:pt x="1703" y="17610"/>
                </a:lnTo>
                <a:cubicBezTo>
                  <a:pt x="1429" y="18265"/>
                  <a:pt x="1727" y="19003"/>
                  <a:pt x="2382" y="19277"/>
                </a:cubicBezTo>
                <a:lnTo>
                  <a:pt x="4287" y="20063"/>
                </a:lnTo>
                <a:cubicBezTo>
                  <a:pt x="4346" y="20087"/>
                  <a:pt x="4394" y="20099"/>
                  <a:pt x="4442" y="20111"/>
                </a:cubicBezTo>
                <a:cubicBezTo>
                  <a:pt x="3977" y="21563"/>
                  <a:pt x="3668" y="23087"/>
                  <a:pt x="3501" y="24647"/>
                </a:cubicBezTo>
                <a:cubicBezTo>
                  <a:pt x="3453" y="24635"/>
                  <a:pt x="3394" y="24623"/>
                  <a:pt x="3346" y="24623"/>
                </a:cubicBezTo>
                <a:lnTo>
                  <a:pt x="1263" y="24623"/>
                </a:lnTo>
                <a:cubicBezTo>
                  <a:pt x="572" y="24623"/>
                  <a:pt x="1" y="25195"/>
                  <a:pt x="1" y="25897"/>
                </a:cubicBezTo>
                <a:lnTo>
                  <a:pt x="1" y="28171"/>
                </a:lnTo>
                <a:cubicBezTo>
                  <a:pt x="1" y="28862"/>
                  <a:pt x="572" y="29433"/>
                  <a:pt x="1263" y="29433"/>
                </a:cubicBezTo>
                <a:lnTo>
                  <a:pt x="3346" y="29433"/>
                </a:lnTo>
                <a:cubicBezTo>
                  <a:pt x="3394" y="29433"/>
                  <a:pt x="3442" y="29421"/>
                  <a:pt x="3489" y="29421"/>
                </a:cubicBezTo>
                <a:cubicBezTo>
                  <a:pt x="3620" y="30719"/>
                  <a:pt x="3858" y="31993"/>
                  <a:pt x="4192" y="33219"/>
                </a:cubicBezTo>
                <a:cubicBezTo>
                  <a:pt x="4156" y="33231"/>
                  <a:pt x="4108" y="33231"/>
                  <a:pt x="4073" y="33243"/>
                </a:cubicBezTo>
                <a:lnTo>
                  <a:pt x="2132" y="33969"/>
                </a:lnTo>
                <a:cubicBezTo>
                  <a:pt x="1477" y="34219"/>
                  <a:pt x="1144" y="34958"/>
                  <a:pt x="1406" y="35613"/>
                </a:cubicBezTo>
                <a:lnTo>
                  <a:pt x="2227" y="37744"/>
                </a:lnTo>
                <a:cubicBezTo>
                  <a:pt x="2420" y="38248"/>
                  <a:pt x="2895" y="38555"/>
                  <a:pt x="3402" y="38555"/>
                </a:cubicBezTo>
                <a:cubicBezTo>
                  <a:pt x="3554" y="38555"/>
                  <a:pt x="3708" y="38527"/>
                  <a:pt x="3858" y="38470"/>
                </a:cubicBezTo>
                <a:lnTo>
                  <a:pt x="5787" y="37744"/>
                </a:lnTo>
                <a:cubicBezTo>
                  <a:pt x="5835" y="37732"/>
                  <a:pt x="5882" y="37708"/>
                  <a:pt x="5918" y="37684"/>
                </a:cubicBezTo>
                <a:cubicBezTo>
                  <a:pt x="6716" y="39244"/>
                  <a:pt x="7680" y="40696"/>
                  <a:pt x="8787" y="42042"/>
                </a:cubicBezTo>
                <a:cubicBezTo>
                  <a:pt x="8764" y="42066"/>
                  <a:pt x="8728" y="42078"/>
                  <a:pt x="8704" y="42113"/>
                </a:cubicBezTo>
                <a:lnTo>
                  <a:pt x="7252" y="43542"/>
                </a:lnTo>
                <a:cubicBezTo>
                  <a:pt x="6740" y="44030"/>
                  <a:pt x="6740" y="44852"/>
                  <a:pt x="7252" y="45340"/>
                </a:cubicBezTo>
                <a:lnTo>
                  <a:pt x="8906" y="46971"/>
                </a:lnTo>
                <a:cubicBezTo>
                  <a:pt x="9151" y="47209"/>
                  <a:pt x="9469" y="47328"/>
                  <a:pt x="9789" y="47328"/>
                </a:cubicBezTo>
                <a:cubicBezTo>
                  <a:pt x="10109" y="47328"/>
                  <a:pt x="10430" y="47209"/>
                  <a:pt x="10681" y="46971"/>
                </a:cubicBezTo>
                <a:lnTo>
                  <a:pt x="12133" y="45542"/>
                </a:lnTo>
                <a:cubicBezTo>
                  <a:pt x="12169" y="45495"/>
                  <a:pt x="12205" y="45459"/>
                  <a:pt x="12240" y="45411"/>
                </a:cubicBezTo>
                <a:cubicBezTo>
                  <a:pt x="13276" y="46245"/>
                  <a:pt x="14395" y="46995"/>
                  <a:pt x="15574" y="47650"/>
                </a:cubicBezTo>
                <a:cubicBezTo>
                  <a:pt x="15550" y="47685"/>
                  <a:pt x="15526" y="47733"/>
                  <a:pt x="15503" y="47769"/>
                </a:cubicBezTo>
                <a:lnTo>
                  <a:pt x="14681" y="49602"/>
                </a:lnTo>
                <a:cubicBezTo>
                  <a:pt x="14383" y="50245"/>
                  <a:pt x="14681" y="51007"/>
                  <a:pt x="15324" y="51281"/>
                </a:cubicBezTo>
                <a:lnTo>
                  <a:pt x="17479" y="52222"/>
                </a:lnTo>
                <a:cubicBezTo>
                  <a:pt x="17641" y="52292"/>
                  <a:pt x="17811" y="52326"/>
                  <a:pt x="17978" y="52326"/>
                </a:cubicBezTo>
                <a:cubicBezTo>
                  <a:pt x="18460" y="52326"/>
                  <a:pt x="18922" y="52047"/>
                  <a:pt x="19134" y="51579"/>
                </a:cubicBezTo>
                <a:lnTo>
                  <a:pt x="19967" y="49745"/>
                </a:lnTo>
                <a:cubicBezTo>
                  <a:pt x="19991" y="49686"/>
                  <a:pt x="20003" y="49626"/>
                  <a:pt x="20027" y="49567"/>
                </a:cubicBezTo>
                <a:cubicBezTo>
                  <a:pt x="21646" y="50079"/>
                  <a:pt x="23337" y="50436"/>
                  <a:pt x="25087" y="50602"/>
                </a:cubicBezTo>
                <a:cubicBezTo>
                  <a:pt x="25075" y="50662"/>
                  <a:pt x="25063" y="50722"/>
                  <a:pt x="25063" y="50793"/>
                </a:cubicBezTo>
                <a:lnTo>
                  <a:pt x="25063" y="52793"/>
                </a:lnTo>
                <a:cubicBezTo>
                  <a:pt x="25063" y="53484"/>
                  <a:pt x="25635" y="54055"/>
                  <a:pt x="26325" y="54055"/>
                </a:cubicBezTo>
                <a:lnTo>
                  <a:pt x="28695" y="54055"/>
                </a:lnTo>
                <a:cubicBezTo>
                  <a:pt x="29397" y="54055"/>
                  <a:pt x="29957" y="53484"/>
                  <a:pt x="29957" y="52793"/>
                </a:cubicBezTo>
                <a:lnTo>
                  <a:pt x="29957" y="50793"/>
                </a:lnTo>
                <a:cubicBezTo>
                  <a:pt x="29957" y="50722"/>
                  <a:pt x="29945" y="50650"/>
                  <a:pt x="29933" y="50579"/>
                </a:cubicBezTo>
                <a:cubicBezTo>
                  <a:pt x="31505" y="50424"/>
                  <a:pt x="33017" y="50114"/>
                  <a:pt x="34481" y="49674"/>
                </a:cubicBezTo>
                <a:cubicBezTo>
                  <a:pt x="34493" y="49745"/>
                  <a:pt x="34517" y="49829"/>
                  <a:pt x="34553" y="49900"/>
                </a:cubicBezTo>
                <a:lnTo>
                  <a:pt x="35338" y="51757"/>
                </a:lnTo>
                <a:cubicBezTo>
                  <a:pt x="35537" y="52236"/>
                  <a:pt x="36009" y="52529"/>
                  <a:pt x="36506" y="52529"/>
                </a:cubicBezTo>
                <a:cubicBezTo>
                  <a:pt x="36665" y="52529"/>
                  <a:pt x="36826" y="52499"/>
                  <a:pt x="36981" y="52436"/>
                </a:cubicBezTo>
                <a:lnTo>
                  <a:pt x="39148" y="51543"/>
                </a:lnTo>
                <a:cubicBezTo>
                  <a:pt x="39803" y="51281"/>
                  <a:pt x="40113" y="50531"/>
                  <a:pt x="39839" y="49876"/>
                </a:cubicBezTo>
                <a:lnTo>
                  <a:pt x="39053" y="48031"/>
                </a:lnTo>
                <a:cubicBezTo>
                  <a:pt x="39029" y="47959"/>
                  <a:pt x="38982" y="47888"/>
                  <a:pt x="38946" y="47816"/>
                </a:cubicBezTo>
                <a:cubicBezTo>
                  <a:pt x="40279" y="47102"/>
                  <a:pt x="41542" y="46257"/>
                  <a:pt x="42708" y="45304"/>
                </a:cubicBezTo>
                <a:cubicBezTo>
                  <a:pt x="42768" y="45388"/>
                  <a:pt x="42827" y="45471"/>
                  <a:pt x="42899" y="45542"/>
                </a:cubicBezTo>
                <a:lnTo>
                  <a:pt x="44351" y="46971"/>
                </a:lnTo>
                <a:cubicBezTo>
                  <a:pt x="44595" y="47209"/>
                  <a:pt x="44914" y="47328"/>
                  <a:pt x="45234" y="47328"/>
                </a:cubicBezTo>
                <a:cubicBezTo>
                  <a:pt x="45554" y="47328"/>
                  <a:pt x="45875" y="47209"/>
                  <a:pt x="46125" y="46971"/>
                </a:cubicBezTo>
                <a:lnTo>
                  <a:pt x="47780" y="45340"/>
                </a:lnTo>
                <a:cubicBezTo>
                  <a:pt x="48280" y="44852"/>
                  <a:pt x="48280" y="44030"/>
                  <a:pt x="47780" y="43542"/>
                </a:cubicBezTo>
                <a:lnTo>
                  <a:pt x="46328" y="42113"/>
                </a:lnTo>
                <a:cubicBezTo>
                  <a:pt x="46256" y="42042"/>
                  <a:pt x="46173" y="41982"/>
                  <a:pt x="46102" y="41935"/>
                </a:cubicBezTo>
                <a:cubicBezTo>
                  <a:pt x="47042" y="40792"/>
                  <a:pt x="47876" y="39577"/>
                  <a:pt x="48590" y="38268"/>
                </a:cubicBezTo>
                <a:cubicBezTo>
                  <a:pt x="48673" y="38339"/>
                  <a:pt x="48769" y="38399"/>
                  <a:pt x="48864" y="38434"/>
                </a:cubicBezTo>
                <a:lnTo>
                  <a:pt x="50781" y="39232"/>
                </a:lnTo>
                <a:cubicBezTo>
                  <a:pt x="50939" y="39296"/>
                  <a:pt x="51102" y="39327"/>
                  <a:pt x="51262" y="39327"/>
                </a:cubicBezTo>
                <a:cubicBezTo>
                  <a:pt x="51753" y="39327"/>
                  <a:pt x="52217" y="39038"/>
                  <a:pt x="52424" y="38553"/>
                </a:cubicBezTo>
                <a:lnTo>
                  <a:pt x="53329" y="36446"/>
                </a:lnTo>
                <a:cubicBezTo>
                  <a:pt x="53603" y="35803"/>
                  <a:pt x="53293" y="35053"/>
                  <a:pt x="52638" y="34779"/>
                </a:cubicBezTo>
                <a:lnTo>
                  <a:pt x="50733" y="33993"/>
                </a:lnTo>
                <a:cubicBezTo>
                  <a:pt x="50626" y="33958"/>
                  <a:pt x="50531" y="33934"/>
                  <a:pt x="50424" y="33922"/>
                </a:cubicBezTo>
                <a:cubicBezTo>
                  <a:pt x="50864" y="32457"/>
                  <a:pt x="51174" y="30945"/>
                  <a:pt x="51328" y="29374"/>
                </a:cubicBezTo>
                <a:cubicBezTo>
                  <a:pt x="51436" y="29409"/>
                  <a:pt x="51555" y="29433"/>
                  <a:pt x="51674" y="29433"/>
                </a:cubicBezTo>
                <a:lnTo>
                  <a:pt x="53757" y="29433"/>
                </a:lnTo>
                <a:cubicBezTo>
                  <a:pt x="54460" y="29433"/>
                  <a:pt x="55019" y="28862"/>
                  <a:pt x="55019" y="28171"/>
                </a:cubicBezTo>
                <a:lnTo>
                  <a:pt x="55019" y="25897"/>
                </a:lnTo>
                <a:cubicBezTo>
                  <a:pt x="55019" y="25195"/>
                  <a:pt x="54460" y="24623"/>
                  <a:pt x="53757" y="24623"/>
                </a:cubicBezTo>
                <a:lnTo>
                  <a:pt x="51674" y="24623"/>
                </a:lnTo>
                <a:cubicBezTo>
                  <a:pt x="51555" y="24623"/>
                  <a:pt x="51436" y="24647"/>
                  <a:pt x="51317" y="24683"/>
                </a:cubicBezTo>
                <a:cubicBezTo>
                  <a:pt x="51186" y="23385"/>
                  <a:pt x="50936" y="22111"/>
                  <a:pt x="50590" y="20885"/>
                </a:cubicBezTo>
                <a:cubicBezTo>
                  <a:pt x="50709" y="20873"/>
                  <a:pt x="50828" y="20861"/>
                  <a:pt x="50947" y="20813"/>
                </a:cubicBezTo>
                <a:lnTo>
                  <a:pt x="52888" y="20087"/>
                </a:lnTo>
                <a:cubicBezTo>
                  <a:pt x="53543" y="19837"/>
                  <a:pt x="53876" y="19099"/>
                  <a:pt x="53626" y="18444"/>
                </a:cubicBezTo>
                <a:lnTo>
                  <a:pt x="52793" y="16313"/>
                </a:lnTo>
                <a:cubicBezTo>
                  <a:pt x="52599" y="15813"/>
                  <a:pt x="52117" y="15508"/>
                  <a:pt x="51611" y="15508"/>
                </a:cubicBezTo>
                <a:cubicBezTo>
                  <a:pt x="51465" y="15508"/>
                  <a:pt x="51317" y="15533"/>
                  <a:pt x="51174" y="15586"/>
                </a:cubicBezTo>
                <a:lnTo>
                  <a:pt x="49233" y="16313"/>
                </a:lnTo>
                <a:cubicBezTo>
                  <a:pt x="49102" y="16360"/>
                  <a:pt x="48995" y="16432"/>
                  <a:pt x="48888" y="16515"/>
                </a:cubicBezTo>
                <a:cubicBezTo>
                  <a:pt x="48090" y="14955"/>
                  <a:pt x="47126" y="13503"/>
                  <a:pt x="46018" y="12169"/>
                </a:cubicBezTo>
                <a:cubicBezTo>
                  <a:pt x="46125" y="12110"/>
                  <a:pt x="46233" y="12038"/>
                  <a:pt x="46328" y="11955"/>
                </a:cubicBezTo>
                <a:lnTo>
                  <a:pt x="47780" y="10526"/>
                </a:lnTo>
                <a:cubicBezTo>
                  <a:pt x="48280" y="10026"/>
                  <a:pt x="48280" y="9216"/>
                  <a:pt x="47780" y="8716"/>
                </a:cubicBezTo>
                <a:lnTo>
                  <a:pt x="46125" y="7097"/>
                </a:lnTo>
                <a:cubicBezTo>
                  <a:pt x="45875" y="6853"/>
                  <a:pt x="45554" y="6731"/>
                  <a:pt x="45234" y="6731"/>
                </a:cubicBezTo>
                <a:cubicBezTo>
                  <a:pt x="44914" y="6731"/>
                  <a:pt x="44595" y="6853"/>
                  <a:pt x="44351" y="7097"/>
                </a:cubicBezTo>
                <a:lnTo>
                  <a:pt x="42899" y="8526"/>
                </a:lnTo>
                <a:cubicBezTo>
                  <a:pt x="42792" y="8621"/>
                  <a:pt x="42720" y="8728"/>
                  <a:pt x="42661" y="8847"/>
                </a:cubicBezTo>
                <a:cubicBezTo>
                  <a:pt x="41613" y="8014"/>
                  <a:pt x="40494" y="7252"/>
                  <a:pt x="39315" y="6597"/>
                </a:cubicBezTo>
                <a:cubicBezTo>
                  <a:pt x="39398" y="6502"/>
                  <a:pt x="39470" y="6407"/>
                  <a:pt x="39517" y="6287"/>
                </a:cubicBezTo>
                <a:lnTo>
                  <a:pt x="40351" y="4454"/>
                </a:lnTo>
                <a:cubicBezTo>
                  <a:pt x="40637" y="3811"/>
                  <a:pt x="40339" y="3061"/>
                  <a:pt x="39696" y="2775"/>
                </a:cubicBezTo>
                <a:lnTo>
                  <a:pt x="37541" y="1835"/>
                </a:lnTo>
                <a:cubicBezTo>
                  <a:pt x="37379" y="1764"/>
                  <a:pt x="37209" y="1731"/>
                  <a:pt x="37042" y="1731"/>
                </a:cubicBezTo>
                <a:cubicBezTo>
                  <a:pt x="36560" y="1731"/>
                  <a:pt x="36098" y="2009"/>
                  <a:pt x="35886" y="2477"/>
                </a:cubicBezTo>
                <a:lnTo>
                  <a:pt x="35065" y="4311"/>
                </a:lnTo>
                <a:cubicBezTo>
                  <a:pt x="35005" y="4430"/>
                  <a:pt x="34981" y="4561"/>
                  <a:pt x="34969" y="4692"/>
                </a:cubicBezTo>
                <a:cubicBezTo>
                  <a:pt x="33350" y="4156"/>
                  <a:pt x="31659" y="3787"/>
                  <a:pt x="29909" y="3620"/>
                </a:cubicBezTo>
                <a:cubicBezTo>
                  <a:pt x="29933" y="3501"/>
                  <a:pt x="29957" y="3394"/>
                  <a:pt x="29957" y="3263"/>
                </a:cubicBezTo>
                <a:lnTo>
                  <a:pt x="29957" y="1275"/>
                </a:lnTo>
                <a:cubicBezTo>
                  <a:pt x="29957" y="572"/>
                  <a:pt x="29397" y="1"/>
                  <a:pt x="28695" y="1"/>
                </a:cubicBezTo>
                <a:close/>
              </a:path>
            </a:pathLst>
          </a:custGeom>
          <a:solidFill>
            <a:srgbClr val="F8A21C">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3"/>
          <p:cNvSpPr/>
          <p:nvPr/>
        </p:nvSpPr>
        <p:spPr>
          <a:xfrm>
            <a:off x="652216" y="-747701"/>
            <a:ext cx="1254043" cy="1232071"/>
          </a:xfrm>
          <a:custGeom>
            <a:avLst/>
            <a:gdLst/>
            <a:ahLst/>
            <a:cxnLst/>
            <a:rect l="l" t="t" r="r" b="b"/>
            <a:pathLst>
              <a:path w="55020" h="54056" extrusionOk="0">
                <a:moveTo>
                  <a:pt x="27409" y="22218"/>
                </a:moveTo>
                <a:cubicBezTo>
                  <a:pt x="30147" y="22218"/>
                  <a:pt x="32374" y="24397"/>
                  <a:pt x="32374" y="27100"/>
                </a:cubicBezTo>
                <a:cubicBezTo>
                  <a:pt x="32374" y="29802"/>
                  <a:pt x="30147" y="31981"/>
                  <a:pt x="27409" y="31981"/>
                </a:cubicBezTo>
                <a:cubicBezTo>
                  <a:pt x="24658" y="31981"/>
                  <a:pt x="22432" y="29802"/>
                  <a:pt x="22432" y="27100"/>
                </a:cubicBezTo>
                <a:cubicBezTo>
                  <a:pt x="22432" y="24397"/>
                  <a:pt x="24658" y="22218"/>
                  <a:pt x="27409" y="22218"/>
                </a:cubicBezTo>
                <a:close/>
                <a:moveTo>
                  <a:pt x="29099" y="6907"/>
                </a:moveTo>
                <a:cubicBezTo>
                  <a:pt x="39708" y="7752"/>
                  <a:pt x="48042" y="16467"/>
                  <a:pt x="48042" y="27100"/>
                </a:cubicBezTo>
                <a:cubicBezTo>
                  <a:pt x="48042" y="29767"/>
                  <a:pt x="47507" y="32326"/>
                  <a:pt x="46554" y="34660"/>
                </a:cubicBezTo>
                <a:lnTo>
                  <a:pt x="34779" y="28052"/>
                </a:lnTo>
                <a:cubicBezTo>
                  <a:pt x="34826" y="27742"/>
                  <a:pt x="34850" y="27421"/>
                  <a:pt x="34850" y="27100"/>
                </a:cubicBezTo>
                <a:cubicBezTo>
                  <a:pt x="34850" y="23635"/>
                  <a:pt x="32398" y="20742"/>
                  <a:pt x="29099" y="19980"/>
                </a:cubicBezTo>
                <a:lnTo>
                  <a:pt x="29099" y="6907"/>
                </a:lnTo>
                <a:close/>
                <a:moveTo>
                  <a:pt x="26552" y="6847"/>
                </a:moveTo>
                <a:lnTo>
                  <a:pt x="26552" y="19837"/>
                </a:lnTo>
                <a:cubicBezTo>
                  <a:pt x="22837" y="20253"/>
                  <a:pt x="19955" y="23349"/>
                  <a:pt x="19955" y="27100"/>
                </a:cubicBezTo>
                <a:cubicBezTo>
                  <a:pt x="19955" y="27492"/>
                  <a:pt x="20003" y="27873"/>
                  <a:pt x="20063" y="28243"/>
                </a:cubicBezTo>
                <a:lnTo>
                  <a:pt x="8323" y="34827"/>
                </a:lnTo>
                <a:cubicBezTo>
                  <a:pt x="7323" y="32445"/>
                  <a:pt x="6775" y="29838"/>
                  <a:pt x="6775" y="27100"/>
                </a:cubicBezTo>
                <a:cubicBezTo>
                  <a:pt x="6775" y="16193"/>
                  <a:pt x="15550" y="7300"/>
                  <a:pt x="26552" y="6847"/>
                </a:cubicBezTo>
                <a:close/>
                <a:moveTo>
                  <a:pt x="33993" y="30505"/>
                </a:moveTo>
                <a:lnTo>
                  <a:pt x="45447" y="36922"/>
                </a:lnTo>
                <a:cubicBezTo>
                  <a:pt x="41934" y="43149"/>
                  <a:pt x="35172" y="47364"/>
                  <a:pt x="27409" y="47364"/>
                </a:cubicBezTo>
                <a:cubicBezTo>
                  <a:pt x="19705" y="47364"/>
                  <a:pt x="12990" y="43221"/>
                  <a:pt x="9454" y="37077"/>
                </a:cubicBezTo>
                <a:lnTo>
                  <a:pt x="20908" y="30660"/>
                </a:lnTo>
                <a:cubicBezTo>
                  <a:pt x="22170" y="32898"/>
                  <a:pt x="24611" y="34410"/>
                  <a:pt x="27409" y="34410"/>
                </a:cubicBezTo>
                <a:cubicBezTo>
                  <a:pt x="30266" y="34410"/>
                  <a:pt x="32743" y="32826"/>
                  <a:pt x="33993" y="30505"/>
                </a:cubicBezTo>
                <a:close/>
                <a:moveTo>
                  <a:pt x="26325" y="1"/>
                </a:moveTo>
                <a:cubicBezTo>
                  <a:pt x="25635" y="1"/>
                  <a:pt x="25063" y="572"/>
                  <a:pt x="25063" y="1275"/>
                </a:cubicBezTo>
                <a:lnTo>
                  <a:pt x="25063" y="3263"/>
                </a:lnTo>
                <a:cubicBezTo>
                  <a:pt x="25063" y="3382"/>
                  <a:pt x="25087" y="3490"/>
                  <a:pt x="25111" y="3597"/>
                </a:cubicBezTo>
                <a:cubicBezTo>
                  <a:pt x="23551" y="3740"/>
                  <a:pt x="22027" y="4037"/>
                  <a:pt x="20551" y="4466"/>
                </a:cubicBezTo>
                <a:cubicBezTo>
                  <a:pt x="20539" y="4359"/>
                  <a:pt x="20515" y="4263"/>
                  <a:pt x="20467" y="4156"/>
                </a:cubicBezTo>
                <a:lnTo>
                  <a:pt x="19694" y="2311"/>
                </a:lnTo>
                <a:cubicBezTo>
                  <a:pt x="19487" y="1826"/>
                  <a:pt x="19016" y="1537"/>
                  <a:pt x="18526" y="1537"/>
                </a:cubicBezTo>
                <a:cubicBezTo>
                  <a:pt x="18367" y="1537"/>
                  <a:pt x="18205" y="1568"/>
                  <a:pt x="18050" y="1632"/>
                </a:cubicBezTo>
                <a:lnTo>
                  <a:pt x="15872" y="2513"/>
                </a:lnTo>
                <a:cubicBezTo>
                  <a:pt x="15217" y="2787"/>
                  <a:pt x="14907" y="3537"/>
                  <a:pt x="15181" y="4180"/>
                </a:cubicBezTo>
                <a:lnTo>
                  <a:pt x="15967" y="6037"/>
                </a:lnTo>
                <a:cubicBezTo>
                  <a:pt x="16003" y="6121"/>
                  <a:pt x="16050" y="6192"/>
                  <a:pt x="16098" y="6264"/>
                </a:cubicBezTo>
                <a:cubicBezTo>
                  <a:pt x="14752" y="6966"/>
                  <a:pt x="13478" y="7800"/>
                  <a:pt x="12300" y="8740"/>
                </a:cubicBezTo>
                <a:cubicBezTo>
                  <a:pt x="12252" y="8657"/>
                  <a:pt x="12193" y="8585"/>
                  <a:pt x="12133" y="8526"/>
                </a:cubicBezTo>
                <a:lnTo>
                  <a:pt x="10681" y="7097"/>
                </a:lnTo>
                <a:cubicBezTo>
                  <a:pt x="10430" y="6853"/>
                  <a:pt x="10109" y="6731"/>
                  <a:pt x="9789" y="6731"/>
                </a:cubicBezTo>
                <a:cubicBezTo>
                  <a:pt x="9469" y="6731"/>
                  <a:pt x="9151" y="6853"/>
                  <a:pt x="8906" y="7097"/>
                </a:cubicBezTo>
                <a:lnTo>
                  <a:pt x="7252" y="8716"/>
                </a:lnTo>
                <a:cubicBezTo>
                  <a:pt x="6740" y="9216"/>
                  <a:pt x="6740" y="10026"/>
                  <a:pt x="7252" y="10526"/>
                </a:cubicBezTo>
                <a:lnTo>
                  <a:pt x="8704" y="11955"/>
                </a:lnTo>
                <a:cubicBezTo>
                  <a:pt x="8752" y="12002"/>
                  <a:pt x="8799" y="12038"/>
                  <a:pt x="8859" y="12074"/>
                </a:cubicBezTo>
                <a:cubicBezTo>
                  <a:pt x="7906" y="13205"/>
                  <a:pt x="7073" y="14431"/>
                  <a:pt x="6347" y="15717"/>
                </a:cubicBezTo>
                <a:cubicBezTo>
                  <a:pt x="6287" y="15681"/>
                  <a:pt x="6228" y="15646"/>
                  <a:pt x="6156" y="15622"/>
                </a:cubicBezTo>
                <a:lnTo>
                  <a:pt x="4251" y="14836"/>
                </a:lnTo>
                <a:cubicBezTo>
                  <a:pt x="4093" y="14772"/>
                  <a:pt x="3929" y="14741"/>
                  <a:pt x="3767" y="14741"/>
                </a:cubicBezTo>
                <a:cubicBezTo>
                  <a:pt x="3273" y="14741"/>
                  <a:pt x="2803" y="15027"/>
                  <a:pt x="2596" y="15503"/>
                </a:cubicBezTo>
                <a:lnTo>
                  <a:pt x="1703" y="17610"/>
                </a:lnTo>
                <a:cubicBezTo>
                  <a:pt x="1429" y="18265"/>
                  <a:pt x="1727" y="19003"/>
                  <a:pt x="2382" y="19277"/>
                </a:cubicBezTo>
                <a:lnTo>
                  <a:pt x="4287" y="20063"/>
                </a:lnTo>
                <a:cubicBezTo>
                  <a:pt x="4346" y="20087"/>
                  <a:pt x="4394" y="20099"/>
                  <a:pt x="4442" y="20111"/>
                </a:cubicBezTo>
                <a:cubicBezTo>
                  <a:pt x="3977" y="21563"/>
                  <a:pt x="3668" y="23087"/>
                  <a:pt x="3501" y="24647"/>
                </a:cubicBezTo>
                <a:cubicBezTo>
                  <a:pt x="3453" y="24635"/>
                  <a:pt x="3394" y="24623"/>
                  <a:pt x="3346" y="24623"/>
                </a:cubicBezTo>
                <a:lnTo>
                  <a:pt x="1263" y="24623"/>
                </a:lnTo>
                <a:cubicBezTo>
                  <a:pt x="572" y="24623"/>
                  <a:pt x="1" y="25195"/>
                  <a:pt x="1" y="25897"/>
                </a:cubicBezTo>
                <a:lnTo>
                  <a:pt x="1" y="28171"/>
                </a:lnTo>
                <a:cubicBezTo>
                  <a:pt x="1" y="28862"/>
                  <a:pt x="572" y="29433"/>
                  <a:pt x="1263" y="29433"/>
                </a:cubicBezTo>
                <a:lnTo>
                  <a:pt x="3346" y="29433"/>
                </a:lnTo>
                <a:cubicBezTo>
                  <a:pt x="3394" y="29433"/>
                  <a:pt x="3442" y="29421"/>
                  <a:pt x="3489" y="29421"/>
                </a:cubicBezTo>
                <a:cubicBezTo>
                  <a:pt x="3620" y="30719"/>
                  <a:pt x="3858" y="31993"/>
                  <a:pt x="4192" y="33219"/>
                </a:cubicBezTo>
                <a:cubicBezTo>
                  <a:pt x="4156" y="33231"/>
                  <a:pt x="4108" y="33231"/>
                  <a:pt x="4073" y="33243"/>
                </a:cubicBezTo>
                <a:lnTo>
                  <a:pt x="2132" y="33969"/>
                </a:lnTo>
                <a:cubicBezTo>
                  <a:pt x="1477" y="34219"/>
                  <a:pt x="1144" y="34958"/>
                  <a:pt x="1406" y="35613"/>
                </a:cubicBezTo>
                <a:lnTo>
                  <a:pt x="2227" y="37744"/>
                </a:lnTo>
                <a:cubicBezTo>
                  <a:pt x="2420" y="38248"/>
                  <a:pt x="2895" y="38555"/>
                  <a:pt x="3402" y="38555"/>
                </a:cubicBezTo>
                <a:cubicBezTo>
                  <a:pt x="3554" y="38555"/>
                  <a:pt x="3708" y="38527"/>
                  <a:pt x="3858" y="38470"/>
                </a:cubicBezTo>
                <a:lnTo>
                  <a:pt x="5787" y="37744"/>
                </a:lnTo>
                <a:cubicBezTo>
                  <a:pt x="5835" y="37732"/>
                  <a:pt x="5882" y="37708"/>
                  <a:pt x="5918" y="37684"/>
                </a:cubicBezTo>
                <a:cubicBezTo>
                  <a:pt x="6716" y="39244"/>
                  <a:pt x="7680" y="40696"/>
                  <a:pt x="8787" y="42042"/>
                </a:cubicBezTo>
                <a:cubicBezTo>
                  <a:pt x="8764" y="42066"/>
                  <a:pt x="8728" y="42078"/>
                  <a:pt x="8704" y="42113"/>
                </a:cubicBezTo>
                <a:lnTo>
                  <a:pt x="7252" y="43542"/>
                </a:lnTo>
                <a:cubicBezTo>
                  <a:pt x="6740" y="44030"/>
                  <a:pt x="6740" y="44852"/>
                  <a:pt x="7252" y="45340"/>
                </a:cubicBezTo>
                <a:lnTo>
                  <a:pt x="8906" y="46971"/>
                </a:lnTo>
                <a:cubicBezTo>
                  <a:pt x="9151" y="47209"/>
                  <a:pt x="9469" y="47328"/>
                  <a:pt x="9789" y="47328"/>
                </a:cubicBezTo>
                <a:cubicBezTo>
                  <a:pt x="10109" y="47328"/>
                  <a:pt x="10430" y="47209"/>
                  <a:pt x="10681" y="46971"/>
                </a:cubicBezTo>
                <a:lnTo>
                  <a:pt x="12133" y="45542"/>
                </a:lnTo>
                <a:cubicBezTo>
                  <a:pt x="12169" y="45495"/>
                  <a:pt x="12205" y="45459"/>
                  <a:pt x="12240" y="45411"/>
                </a:cubicBezTo>
                <a:cubicBezTo>
                  <a:pt x="13276" y="46245"/>
                  <a:pt x="14395" y="46995"/>
                  <a:pt x="15574" y="47650"/>
                </a:cubicBezTo>
                <a:cubicBezTo>
                  <a:pt x="15550" y="47685"/>
                  <a:pt x="15526" y="47733"/>
                  <a:pt x="15503" y="47769"/>
                </a:cubicBezTo>
                <a:lnTo>
                  <a:pt x="14681" y="49602"/>
                </a:lnTo>
                <a:cubicBezTo>
                  <a:pt x="14383" y="50245"/>
                  <a:pt x="14681" y="51007"/>
                  <a:pt x="15324" y="51281"/>
                </a:cubicBezTo>
                <a:lnTo>
                  <a:pt x="17479" y="52222"/>
                </a:lnTo>
                <a:cubicBezTo>
                  <a:pt x="17641" y="52292"/>
                  <a:pt x="17811" y="52326"/>
                  <a:pt x="17978" y="52326"/>
                </a:cubicBezTo>
                <a:cubicBezTo>
                  <a:pt x="18460" y="52326"/>
                  <a:pt x="18922" y="52047"/>
                  <a:pt x="19134" y="51579"/>
                </a:cubicBezTo>
                <a:lnTo>
                  <a:pt x="19967" y="49745"/>
                </a:lnTo>
                <a:cubicBezTo>
                  <a:pt x="19991" y="49686"/>
                  <a:pt x="20003" y="49626"/>
                  <a:pt x="20027" y="49567"/>
                </a:cubicBezTo>
                <a:cubicBezTo>
                  <a:pt x="21646" y="50079"/>
                  <a:pt x="23337" y="50436"/>
                  <a:pt x="25087" y="50602"/>
                </a:cubicBezTo>
                <a:cubicBezTo>
                  <a:pt x="25075" y="50662"/>
                  <a:pt x="25063" y="50722"/>
                  <a:pt x="25063" y="50793"/>
                </a:cubicBezTo>
                <a:lnTo>
                  <a:pt x="25063" y="52793"/>
                </a:lnTo>
                <a:cubicBezTo>
                  <a:pt x="25063" y="53484"/>
                  <a:pt x="25635" y="54055"/>
                  <a:pt x="26325" y="54055"/>
                </a:cubicBezTo>
                <a:lnTo>
                  <a:pt x="28695" y="54055"/>
                </a:lnTo>
                <a:cubicBezTo>
                  <a:pt x="29397" y="54055"/>
                  <a:pt x="29957" y="53484"/>
                  <a:pt x="29957" y="52793"/>
                </a:cubicBezTo>
                <a:lnTo>
                  <a:pt x="29957" y="50793"/>
                </a:lnTo>
                <a:cubicBezTo>
                  <a:pt x="29957" y="50722"/>
                  <a:pt x="29945" y="50650"/>
                  <a:pt x="29933" y="50579"/>
                </a:cubicBezTo>
                <a:cubicBezTo>
                  <a:pt x="31505" y="50424"/>
                  <a:pt x="33017" y="50114"/>
                  <a:pt x="34481" y="49674"/>
                </a:cubicBezTo>
                <a:cubicBezTo>
                  <a:pt x="34493" y="49745"/>
                  <a:pt x="34517" y="49829"/>
                  <a:pt x="34553" y="49900"/>
                </a:cubicBezTo>
                <a:lnTo>
                  <a:pt x="35338" y="51757"/>
                </a:lnTo>
                <a:cubicBezTo>
                  <a:pt x="35537" y="52236"/>
                  <a:pt x="36009" y="52529"/>
                  <a:pt x="36506" y="52529"/>
                </a:cubicBezTo>
                <a:cubicBezTo>
                  <a:pt x="36665" y="52529"/>
                  <a:pt x="36826" y="52499"/>
                  <a:pt x="36981" y="52436"/>
                </a:cubicBezTo>
                <a:lnTo>
                  <a:pt x="39148" y="51543"/>
                </a:lnTo>
                <a:cubicBezTo>
                  <a:pt x="39803" y="51281"/>
                  <a:pt x="40113" y="50531"/>
                  <a:pt x="39839" y="49876"/>
                </a:cubicBezTo>
                <a:lnTo>
                  <a:pt x="39053" y="48031"/>
                </a:lnTo>
                <a:cubicBezTo>
                  <a:pt x="39029" y="47959"/>
                  <a:pt x="38982" y="47888"/>
                  <a:pt x="38946" y="47816"/>
                </a:cubicBezTo>
                <a:cubicBezTo>
                  <a:pt x="40279" y="47102"/>
                  <a:pt x="41542" y="46257"/>
                  <a:pt x="42708" y="45304"/>
                </a:cubicBezTo>
                <a:cubicBezTo>
                  <a:pt x="42768" y="45388"/>
                  <a:pt x="42827" y="45471"/>
                  <a:pt x="42899" y="45542"/>
                </a:cubicBezTo>
                <a:lnTo>
                  <a:pt x="44351" y="46971"/>
                </a:lnTo>
                <a:cubicBezTo>
                  <a:pt x="44595" y="47209"/>
                  <a:pt x="44914" y="47328"/>
                  <a:pt x="45234" y="47328"/>
                </a:cubicBezTo>
                <a:cubicBezTo>
                  <a:pt x="45554" y="47328"/>
                  <a:pt x="45875" y="47209"/>
                  <a:pt x="46125" y="46971"/>
                </a:cubicBezTo>
                <a:lnTo>
                  <a:pt x="47780" y="45340"/>
                </a:lnTo>
                <a:cubicBezTo>
                  <a:pt x="48280" y="44852"/>
                  <a:pt x="48280" y="44030"/>
                  <a:pt x="47780" y="43542"/>
                </a:cubicBezTo>
                <a:lnTo>
                  <a:pt x="46328" y="42113"/>
                </a:lnTo>
                <a:cubicBezTo>
                  <a:pt x="46256" y="42042"/>
                  <a:pt x="46173" y="41982"/>
                  <a:pt x="46102" y="41935"/>
                </a:cubicBezTo>
                <a:cubicBezTo>
                  <a:pt x="47042" y="40792"/>
                  <a:pt x="47876" y="39577"/>
                  <a:pt x="48590" y="38268"/>
                </a:cubicBezTo>
                <a:cubicBezTo>
                  <a:pt x="48673" y="38339"/>
                  <a:pt x="48769" y="38399"/>
                  <a:pt x="48864" y="38434"/>
                </a:cubicBezTo>
                <a:lnTo>
                  <a:pt x="50781" y="39232"/>
                </a:lnTo>
                <a:cubicBezTo>
                  <a:pt x="50939" y="39296"/>
                  <a:pt x="51102" y="39327"/>
                  <a:pt x="51262" y="39327"/>
                </a:cubicBezTo>
                <a:cubicBezTo>
                  <a:pt x="51753" y="39327"/>
                  <a:pt x="52217" y="39038"/>
                  <a:pt x="52424" y="38553"/>
                </a:cubicBezTo>
                <a:lnTo>
                  <a:pt x="53329" y="36446"/>
                </a:lnTo>
                <a:cubicBezTo>
                  <a:pt x="53603" y="35803"/>
                  <a:pt x="53293" y="35053"/>
                  <a:pt x="52638" y="34779"/>
                </a:cubicBezTo>
                <a:lnTo>
                  <a:pt x="50733" y="33993"/>
                </a:lnTo>
                <a:cubicBezTo>
                  <a:pt x="50626" y="33958"/>
                  <a:pt x="50531" y="33934"/>
                  <a:pt x="50424" y="33922"/>
                </a:cubicBezTo>
                <a:cubicBezTo>
                  <a:pt x="50864" y="32457"/>
                  <a:pt x="51174" y="30945"/>
                  <a:pt x="51328" y="29374"/>
                </a:cubicBezTo>
                <a:cubicBezTo>
                  <a:pt x="51436" y="29409"/>
                  <a:pt x="51555" y="29433"/>
                  <a:pt x="51674" y="29433"/>
                </a:cubicBezTo>
                <a:lnTo>
                  <a:pt x="53757" y="29433"/>
                </a:lnTo>
                <a:cubicBezTo>
                  <a:pt x="54460" y="29433"/>
                  <a:pt x="55019" y="28862"/>
                  <a:pt x="55019" y="28171"/>
                </a:cubicBezTo>
                <a:lnTo>
                  <a:pt x="55019" y="25897"/>
                </a:lnTo>
                <a:cubicBezTo>
                  <a:pt x="55019" y="25195"/>
                  <a:pt x="54460" y="24623"/>
                  <a:pt x="53757" y="24623"/>
                </a:cubicBezTo>
                <a:lnTo>
                  <a:pt x="51674" y="24623"/>
                </a:lnTo>
                <a:cubicBezTo>
                  <a:pt x="51555" y="24623"/>
                  <a:pt x="51436" y="24647"/>
                  <a:pt x="51317" y="24683"/>
                </a:cubicBezTo>
                <a:cubicBezTo>
                  <a:pt x="51186" y="23385"/>
                  <a:pt x="50936" y="22111"/>
                  <a:pt x="50590" y="20885"/>
                </a:cubicBezTo>
                <a:cubicBezTo>
                  <a:pt x="50709" y="20873"/>
                  <a:pt x="50828" y="20861"/>
                  <a:pt x="50947" y="20813"/>
                </a:cubicBezTo>
                <a:lnTo>
                  <a:pt x="52888" y="20087"/>
                </a:lnTo>
                <a:cubicBezTo>
                  <a:pt x="53543" y="19837"/>
                  <a:pt x="53876" y="19099"/>
                  <a:pt x="53626" y="18444"/>
                </a:cubicBezTo>
                <a:lnTo>
                  <a:pt x="52793" y="16313"/>
                </a:lnTo>
                <a:cubicBezTo>
                  <a:pt x="52599" y="15813"/>
                  <a:pt x="52117" y="15508"/>
                  <a:pt x="51611" y="15508"/>
                </a:cubicBezTo>
                <a:cubicBezTo>
                  <a:pt x="51465" y="15508"/>
                  <a:pt x="51317" y="15533"/>
                  <a:pt x="51174" y="15586"/>
                </a:cubicBezTo>
                <a:lnTo>
                  <a:pt x="49233" y="16313"/>
                </a:lnTo>
                <a:cubicBezTo>
                  <a:pt x="49102" y="16360"/>
                  <a:pt x="48995" y="16432"/>
                  <a:pt x="48888" y="16515"/>
                </a:cubicBezTo>
                <a:cubicBezTo>
                  <a:pt x="48090" y="14955"/>
                  <a:pt x="47126" y="13503"/>
                  <a:pt x="46018" y="12169"/>
                </a:cubicBezTo>
                <a:cubicBezTo>
                  <a:pt x="46125" y="12110"/>
                  <a:pt x="46233" y="12038"/>
                  <a:pt x="46328" y="11955"/>
                </a:cubicBezTo>
                <a:lnTo>
                  <a:pt x="47780" y="10526"/>
                </a:lnTo>
                <a:cubicBezTo>
                  <a:pt x="48280" y="10026"/>
                  <a:pt x="48280" y="9216"/>
                  <a:pt x="47780" y="8716"/>
                </a:cubicBezTo>
                <a:lnTo>
                  <a:pt x="46125" y="7097"/>
                </a:lnTo>
                <a:cubicBezTo>
                  <a:pt x="45875" y="6853"/>
                  <a:pt x="45554" y="6731"/>
                  <a:pt x="45234" y="6731"/>
                </a:cubicBezTo>
                <a:cubicBezTo>
                  <a:pt x="44914" y="6731"/>
                  <a:pt x="44595" y="6853"/>
                  <a:pt x="44351" y="7097"/>
                </a:cubicBezTo>
                <a:lnTo>
                  <a:pt x="42899" y="8526"/>
                </a:lnTo>
                <a:cubicBezTo>
                  <a:pt x="42792" y="8621"/>
                  <a:pt x="42720" y="8728"/>
                  <a:pt x="42661" y="8847"/>
                </a:cubicBezTo>
                <a:cubicBezTo>
                  <a:pt x="41613" y="8014"/>
                  <a:pt x="40494" y="7252"/>
                  <a:pt x="39315" y="6597"/>
                </a:cubicBezTo>
                <a:cubicBezTo>
                  <a:pt x="39398" y="6502"/>
                  <a:pt x="39470" y="6407"/>
                  <a:pt x="39517" y="6287"/>
                </a:cubicBezTo>
                <a:lnTo>
                  <a:pt x="40351" y="4454"/>
                </a:lnTo>
                <a:cubicBezTo>
                  <a:pt x="40637" y="3811"/>
                  <a:pt x="40339" y="3061"/>
                  <a:pt x="39696" y="2775"/>
                </a:cubicBezTo>
                <a:lnTo>
                  <a:pt x="37541" y="1835"/>
                </a:lnTo>
                <a:cubicBezTo>
                  <a:pt x="37379" y="1764"/>
                  <a:pt x="37209" y="1731"/>
                  <a:pt x="37042" y="1731"/>
                </a:cubicBezTo>
                <a:cubicBezTo>
                  <a:pt x="36560" y="1731"/>
                  <a:pt x="36098" y="2009"/>
                  <a:pt x="35886" y="2477"/>
                </a:cubicBezTo>
                <a:lnTo>
                  <a:pt x="35065" y="4311"/>
                </a:lnTo>
                <a:cubicBezTo>
                  <a:pt x="35005" y="4430"/>
                  <a:pt x="34981" y="4561"/>
                  <a:pt x="34969" y="4692"/>
                </a:cubicBezTo>
                <a:cubicBezTo>
                  <a:pt x="33350" y="4156"/>
                  <a:pt x="31659" y="3787"/>
                  <a:pt x="29909" y="3620"/>
                </a:cubicBezTo>
                <a:cubicBezTo>
                  <a:pt x="29933" y="3501"/>
                  <a:pt x="29957" y="3394"/>
                  <a:pt x="29957" y="3263"/>
                </a:cubicBezTo>
                <a:lnTo>
                  <a:pt x="29957" y="1275"/>
                </a:lnTo>
                <a:cubicBezTo>
                  <a:pt x="29957" y="572"/>
                  <a:pt x="29397" y="1"/>
                  <a:pt x="28695" y="1"/>
                </a:cubicBezTo>
                <a:close/>
              </a:path>
            </a:pathLst>
          </a:custGeom>
          <a:solidFill>
            <a:srgbClr val="F8A21C">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3"/>
          <p:cNvSpPr txBox="1">
            <a:spLocks noGrp="1"/>
          </p:cNvSpPr>
          <p:nvPr>
            <p:ph type="title"/>
          </p:nvPr>
        </p:nvSpPr>
        <p:spPr>
          <a:xfrm>
            <a:off x="709350" y="537550"/>
            <a:ext cx="7725300" cy="4710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61" name="Google Shape;961;p33"/>
          <p:cNvSpPr txBox="1">
            <a:spLocks noGrp="1"/>
          </p:cNvSpPr>
          <p:nvPr>
            <p:ph type="body" idx="1"/>
          </p:nvPr>
        </p:nvSpPr>
        <p:spPr>
          <a:xfrm>
            <a:off x="1316966" y="3171525"/>
            <a:ext cx="2828100" cy="1232100"/>
          </a:xfrm>
          <a:prstGeom prst="rect">
            <a:avLst/>
          </a:prstGeom>
          <a:noFill/>
        </p:spPr>
        <p:txBody>
          <a:bodyPr spcFirstLastPara="1" wrap="square" lIns="91425" tIns="91425" rIns="91425" bIns="91425" anchor="t" anchorCtr="0">
            <a:noAutofit/>
          </a:bodyPr>
          <a:lstStyle>
            <a:lvl1pPr marL="457200" lvl="0" indent="-330200" algn="r" rtl="0">
              <a:spcBef>
                <a:spcPts val="0"/>
              </a:spcBef>
              <a:spcAft>
                <a:spcPts val="0"/>
              </a:spcAft>
              <a:buSzPts val="1600"/>
              <a:buChar char="●"/>
              <a:defRPr/>
            </a:lvl1pPr>
            <a:lvl2pPr marL="914400" lvl="1" indent="-330200" algn="r" rtl="0">
              <a:spcBef>
                <a:spcPts val="0"/>
              </a:spcBef>
              <a:spcAft>
                <a:spcPts val="0"/>
              </a:spcAft>
              <a:buSzPts val="1600"/>
              <a:buChar char="○"/>
              <a:defRPr/>
            </a:lvl2pPr>
            <a:lvl3pPr marL="1371600" lvl="2" indent="-330200" algn="r" rtl="0">
              <a:spcBef>
                <a:spcPts val="0"/>
              </a:spcBef>
              <a:spcAft>
                <a:spcPts val="0"/>
              </a:spcAft>
              <a:buSzPts val="1600"/>
              <a:buChar char="■"/>
              <a:defRPr/>
            </a:lvl3pPr>
            <a:lvl4pPr marL="1828800" lvl="3" indent="-330200" algn="r" rtl="0">
              <a:spcBef>
                <a:spcPts val="0"/>
              </a:spcBef>
              <a:spcAft>
                <a:spcPts val="0"/>
              </a:spcAft>
              <a:buSzPts val="1600"/>
              <a:buChar char="●"/>
              <a:defRPr/>
            </a:lvl4pPr>
            <a:lvl5pPr marL="2286000" lvl="4" indent="-330200" algn="r" rtl="0">
              <a:spcBef>
                <a:spcPts val="0"/>
              </a:spcBef>
              <a:spcAft>
                <a:spcPts val="0"/>
              </a:spcAft>
              <a:buSzPts val="1600"/>
              <a:buChar char="○"/>
              <a:defRPr/>
            </a:lvl5pPr>
            <a:lvl6pPr marL="2743200" lvl="5" indent="-330200" algn="r" rtl="0">
              <a:spcBef>
                <a:spcPts val="0"/>
              </a:spcBef>
              <a:spcAft>
                <a:spcPts val="0"/>
              </a:spcAft>
              <a:buSzPts val="1600"/>
              <a:buChar char="■"/>
              <a:defRPr/>
            </a:lvl6pPr>
            <a:lvl7pPr marL="3200400" lvl="6" indent="-330200" algn="r" rtl="0">
              <a:spcBef>
                <a:spcPts val="0"/>
              </a:spcBef>
              <a:spcAft>
                <a:spcPts val="0"/>
              </a:spcAft>
              <a:buSzPts val="1600"/>
              <a:buChar char="●"/>
              <a:defRPr/>
            </a:lvl7pPr>
            <a:lvl8pPr marL="3657600" lvl="7" indent="-330200" algn="r" rtl="0">
              <a:spcBef>
                <a:spcPts val="0"/>
              </a:spcBef>
              <a:spcAft>
                <a:spcPts val="0"/>
              </a:spcAft>
              <a:buSzPts val="1600"/>
              <a:buChar char="○"/>
              <a:defRPr/>
            </a:lvl8pPr>
            <a:lvl9pPr marL="4114800" lvl="8" indent="-330200" algn="r" rtl="0">
              <a:spcBef>
                <a:spcPts val="0"/>
              </a:spcBef>
              <a:spcAft>
                <a:spcPts val="0"/>
              </a:spcAft>
              <a:buSzPts val="1600"/>
              <a:buChar char="■"/>
              <a:defRPr/>
            </a:lvl9pPr>
          </a:lstStyle>
          <a:p>
            <a:endParaRPr/>
          </a:p>
        </p:txBody>
      </p:sp>
      <p:sp>
        <p:nvSpPr>
          <p:cNvPr id="962" name="Google Shape;962;p33"/>
          <p:cNvSpPr txBox="1">
            <a:spLocks noGrp="1"/>
          </p:cNvSpPr>
          <p:nvPr>
            <p:ph type="body" idx="2"/>
          </p:nvPr>
        </p:nvSpPr>
        <p:spPr>
          <a:xfrm>
            <a:off x="5041550" y="3171525"/>
            <a:ext cx="2828100" cy="1232100"/>
          </a:xfrm>
          <a:prstGeom prst="rect">
            <a:avLst/>
          </a:prstGeom>
          <a:noFill/>
        </p:spPr>
        <p:txBody>
          <a:bodyPr spcFirstLastPara="1" wrap="square" lIns="91425" tIns="91425" rIns="91425" bIns="91425" anchor="t" anchorCtr="0">
            <a:noAutofit/>
          </a:bodyPr>
          <a:lstStyle>
            <a:lvl1pPr marL="457200" lvl="0" indent="-330200" rtl="0">
              <a:spcBef>
                <a:spcPts val="0"/>
              </a:spcBef>
              <a:spcAft>
                <a:spcPts val="0"/>
              </a:spcAft>
              <a:buSzPts val="1600"/>
              <a:buChar char="●"/>
              <a:defRPr/>
            </a:lvl1pPr>
            <a:lvl2pPr marL="914400" lvl="1" indent="-330200" rtl="0">
              <a:spcBef>
                <a:spcPts val="0"/>
              </a:spcBef>
              <a:spcAft>
                <a:spcPts val="0"/>
              </a:spcAft>
              <a:buSzPts val="1600"/>
              <a:buChar char="○"/>
              <a:defRPr/>
            </a:lvl2pPr>
            <a:lvl3pPr marL="1371600" lvl="2" indent="-330200" rtl="0">
              <a:spcBef>
                <a:spcPts val="0"/>
              </a:spcBef>
              <a:spcAft>
                <a:spcPts val="0"/>
              </a:spcAft>
              <a:buSzPts val="1600"/>
              <a:buChar char="■"/>
              <a:defRPr/>
            </a:lvl3pPr>
            <a:lvl4pPr marL="1828800" lvl="3" indent="-330200" rtl="0">
              <a:spcBef>
                <a:spcPts val="0"/>
              </a:spcBef>
              <a:spcAft>
                <a:spcPts val="0"/>
              </a:spcAft>
              <a:buSzPts val="1600"/>
              <a:buChar char="●"/>
              <a:defRPr/>
            </a:lvl4pPr>
            <a:lvl5pPr marL="2286000" lvl="4" indent="-330200" rtl="0">
              <a:spcBef>
                <a:spcPts val="0"/>
              </a:spcBef>
              <a:spcAft>
                <a:spcPts val="0"/>
              </a:spcAft>
              <a:buSzPts val="1600"/>
              <a:buChar char="○"/>
              <a:defRPr/>
            </a:lvl5pPr>
            <a:lvl6pPr marL="2743200" lvl="5" indent="-330200" rtl="0">
              <a:spcBef>
                <a:spcPts val="0"/>
              </a:spcBef>
              <a:spcAft>
                <a:spcPts val="0"/>
              </a:spcAft>
              <a:buSzPts val="1600"/>
              <a:buChar char="■"/>
              <a:defRPr/>
            </a:lvl6pPr>
            <a:lvl7pPr marL="3200400" lvl="6" indent="-330200" rtl="0">
              <a:spcBef>
                <a:spcPts val="0"/>
              </a:spcBef>
              <a:spcAft>
                <a:spcPts val="0"/>
              </a:spcAft>
              <a:buSzPts val="1600"/>
              <a:buChar char="●"/>
              <a:defRPr/>
            </a:lvl7pPr>
            <a:lvl8pPr marL="3657600" lvl="7" indent="-330200" rtl="0">
              <a:spcBef>
                <a:spcPts val="0"/>
              </a:spcBef>
              <a:spcAft>
                <a:spcPts val="0"/>
              </a:spcAft>
              <a:buSzPts val="1600"/>
              <a:buChar char="○"/>
              <a:defRPr/>
            </a:lvl8pPr>
            <a:lvl9pPr marL="4114800" lvl="8" indent="-330200" rtl="0">
              <a:spcBef>
                <a:spcPts val="0"/>
              </a:spcBef>
              <a:spcAft>
                <a:spcPts val="0"/>
              </a:spcAft>
              <a:buSzPts val="1600"/>
              <a:buChar char="■"/>
              <a:defRPr/>
            </a:lvl9pPr>
          </a:lstStyle>
          <a:p>
            <a:endParaRPr/>
          </a:p>
        </p:txBody>
      </p:sp>
      <p:sp>
        <p:nvSpPr>
          <p:cNvPr id="963" name="Google Shape;963;p33"/>
          <p:cNvSpPr txBox="1">
            <a:spLocks noGrp="1"/>
          </p:cNvSpPr>
          <p:nvPr>
            <p:ph type="subTitle" idx="3"/>
          </p:nvPr>
        </p:nvSpPr>
        <p:spPr>
          <a:xfrm>
            <a:off x="1316900" y="2665050"/>
            <a:ext cx="2828100" cy="5754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2500">
                <a:solidFill>
                  <a:schemeClr val="lt2"/>
                </a:solidFill>
                <a:latin typeface="Bebas Neue"/>
                <a:ea typeface="Bebas Neue"/>
                <a:cs typeface="Bebas Neue"/>
                <a:sym typeface="Bebas Neue"/>
              </a:defRPr>
            </a:lvl1pPr>
            <a:lvl2pPr lvl="1" algn="r" rtl="0">
              <a:spcBef>
                <a:spcPts val="0"/>
              </a:spcBef>
              <a:spcAft>
                <a:spcPts val="0"/>
              </a:spcAft>
              <a:buNone/>
              <a:defRPr sz="2500">
                <a:solidFill>
                  <a:schemeClr val="lt2"/>
                </a:solidFill>
                <a:latin typeface="Bebas Neue"/>
                <a:ea typeface="Bebas Neue"/>
                <a:cs typeface="Bebas Neue"/>
                <a:sym typeface="Bebas Neue"/>
              </a:defRPr>
            </a:lvl2pPr>
            <a:lvl3pPr lvl="2" algn="r" rtl="0">
              <a:spcBef>
                <a:spcPts val="0"/>
              </a:spcBef>
              <a:spcAft>
                <a:spcPts val="0"/>
              </a:spcAft>
              <a:buNone/>
              <a:defRPr sz="2500">
                <a:solidFill>
                  <a:schemeClr val="lt2"/>
                </a:solidFill>
                <a:latin typeface="Bebas Neue"/>
                <a:ea typeface="Bebas Neue"/>
                <a:cs typeface="Bebas Neue"/>
                <a:sym typeface="Bebas Neue"/>
              </a:defRPr>
            </a:lvl3pPr>
            <a:lvl4pPr lvl="3" algn="r" rtl="0">
              <a:spcBef>
                <a:spcPts val="0"/>
              </a:spcBef>
              <a:spcAft>
                <a:spcPts val="0"/>
              </a:spcAft>
              <a:buNone/>
              <a:defRPr sz="2500">
                <a:solidFill>
                  <a:schemeClr val="lt2"/>
                </a:solidFill>
                <a:latin typeface="Bebas Neue"/>
                <a:ea typeface="Bebas Neue"/>
                <a:cs typeface="Bebas Neue"/>
                <a:sym typeface="Bebas Neue"/>
              </a:defRPr>
            </a:lvl4pPr>
            <a:lvl5pPr lvl="4" algn="r" rtl="0">
              <a:spcBef>
                <a:spcPts val="0"/>
              </a:spcBef>
              <a:spcAft>
                <a:spcPts val="0"/>
              </a:spcAft>
              <a:buNone/>
              <a:defRPr sz="2500">
                <a:solidFill>
                  <a:schemeClr val="lt2"/>
                </a:solidFill>
                <a:latin typeface="Bebas Neue"/>
                <a:ea typeface="Bebas Neue"/>
                <a:cs typeface="Bebas Neue"/>
                <a:sym typeface="Bebas Neue"/>
              </a:defRPr>
            </a:lvl5pPr>
            <a:lvl6pPr lvl="5" algn="r" rtl="0">
              <a:spcBef>
                <a:spcPts val="0"/>
              </a:spcBef>
              <a:spcAft>
                <a:spcPts val="0"/>
              </a:spcAft>
              <a:buNone/>
              <a:defRPr sz="2500">
                <a:solidFill>
                  <a:schemeClr val="lt2"/>
                </a:solidFill>
                <a:latin typeface="Bebas Neue"/>
                <a:ea typeface="Bebas Neue"/>
                <a:cs typeface="Bebas Neue"/>
                <a:sym typeface="Bebas Neue"/>
              </a:defRPr>
            </a:lvl6pPr>
            <a:lvl7pPr lvl="6" algn="r" rtl="0">
              <a:spcBef>
                <a:spcPts val="0"/>
              </a:spcBef>
              <a:spcAft>
                <a:spcPts val="0"/>
              </a:spcAft>
              <a:buNone/>
              <a:defRPr sz="2500">
                <a:solidFill>
                  <a:schemeClr val="lt2"/>
                </a:solidFill>
                <a:latin typeface="Bebas Neue"/>
                <a:ea typeface="Bebas Neue"/>
                <a:cs typeface="Bebas Neue"/>
                <a:sym typeface="Bebas Neue"/>
              </a:defRPr>
            </a:lvl7pPr>
            <a:lvl8pPr lvl="7" algn="r" rtl="0">
              <a:spcBef>
                <a:spcPts val="0"/>
              </a:spcBef>
              <a:spcAft>
                <a:spcPts val="0"/>
              </a:spcAft>
              <a:buNone/>
              <a:defRPr sz="2500">
                <a:solidFill>
                  <a:schemeClr val="lt2"/>
                </a:solidFill>
                <a:latin typeface="Bebas Neue"/>
                <a:ea typeface="Bebas Neue"/>
                <a:cs typeface="Bebas Neue"/>
                <a:sym typeface="Bebas Neue"/>
              </a:defRPr>
            </a:lvl8pPr>
            <a:lvl9pPr lvl="8" algn="r" rtl="0">
              <a:spcBef>
                <a:spcPts val="0"/>
              </a:spcBef>
              <a:spcAft>
                <a:spcPts val="0"/>
              </a:spcAft>
              <a:buNone/>
              <a:defRPr sz="2500">
                <a:solidFill>
                  <a:schemeClr val="lt2"/>
                </a:solidFill>
                <a:latin typeface="Bebas Neue"/>
                <a:ea typeface="Bebas Neue"/>
                <a:cs typeface="Bebas Neue"/>
                <a:sym typeface="Bebas Neue"/>
              </a:defRPr>
            </a:lvl9pPr>
          </a:lstStyle>
          <a:p>
            <a:endParaRPr/>
          </a:p>
        </p:txBody>
      </p:sp>
      <p:sp>
        <p:nvSpPr>
          <p:cNvPr id="964" name="Google Shape;964;p33"/>
          <p:cNvSpPr txBox="1">
            <a:spLocks noGrp="1"/>
          </p:cNvSpPr>
          <p:nvPr>
            <p:ph type="subTitle" idx="4"/>
          </p:nvPr>
        </p:nvSpPr>
        <p:spPr>
          <a:xfrm>
            <a:off x="5041561" y="2665050"/>
            <a:ext cx="2828100" cy="5754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500">
                <a:solidFill>
                  <a:schemeClr val="lt2"/>
                </a:solidFill>
                <a:latin typeface="Bebas Neue"/>
                <a:ea typeface="Bebas Neue"/>
                <a:cs typeface="Bebas Neue"/>
                <a:sym typeface="Bebas Neue"/>
              </a:defRPr>
            </a:lvl1pPr>
            <a:lvl2pPr lvl="1" rtl="0">
              <a:spcBef>
                <a:spcPts val="0"/>
              </a:spcBef>
              <a:spcAft>
                <a:spcPts val="0"/>
              </a:spcAft>
              <a:buNone/>
              <a:defRPr sz="2500">
                <a:solidFill>
                  <a:schemeClr val="lt2"/>
                </a:solidFill>
                <a:latin typeface="Bebas Neue"/>
                <a:ea typeface="Bebas Neue"/>
                <a:cs typeface="Bebas Neue"/>
                <a:sym typeface="Bebas Neue"/>
              </a:defRPr>
            </a:lvl2pPr>
            <a:lvl3pPr lvl="2" rtl="0">
              <a:spcBef>
                <a:spcPts val="0"/>
              </a:spcBef>
              <a:spcAft>
                <a:spcPts val="0"/>
              </a:spcAft>
              <a:buNone/>
              <a:defRPr sz="2500">
                <a:solidFill>
                  <a:schemeClr val="lt2"/>
                </a:solidFill>
                <a:latin typeface="Bebas Neue"/>
                <a:ea typeface="Bebas Neue"/>
                <a:cs typeface="Bebas Neue"/>
                <a:sym typeface="Bebas Neue"/>
              </a:defRPr>
            </a:lvl3pPr>
            <a:lvl4pPr lvl="3" rtl="0">
              <a:spcBef>
                <a:spcPts val="0"/>
              </a:spcBef>
              <a:spcAft>
                <a:spcPts val="0"/>
              </a:spcAft>
              <a:buNone/>
              <a:defRPr sz="2500">
                <a:solidFill>
                  <a:schemeClr val="lt2"/>
                </a:solidFill>
                <a:latin typeface="Bebas Neue"/>
                <a:ea typeface="Bebas Neue"/>
                <a:cs typeface="Bebas Neue"/>
                <a:sym typeface="Bebas Neue"/>
              </a:defRPr>
            </a:lvl4pPr>
            <a:lvl5pPr lvl="4" rtl="0">
              <a:spcBef>
                <a:spcPts val="0"/>
              </a:spcBef>
              <a:spcAft>
                <a:spcPts val="0"/>
              </a:spcAft>
              <a:buNone/>
              <a:defRPr sz="2500">
                <a:solidFill>
                  <a:schemeClr val="lt2"/>
                </a:solidFill>
                <a:latin typeface="Bebas Neue"/>
                <a:ea typeface="Bebas Neue"/>
                <a:cs typeface="Bebas Neue"/>
                <a:sym typeface="Bebas Neue"/>
              </a:defRPr>
            </a:lvl5pPr>
            <a:lvl6pPr lvl="5" rtl="0">
              <a:spcBef>
                <a:spcPts val="0"/>
              </a:spcBef>
              <a:spcAft>
                <a:spcPts val="0"/>
              </a:spcAft>
              <a:buNone/>
              <a:defRPr sz="2500">
                <a:solidFill>
                  <a:schemeClr val="lt2"/>
                </a:solidFill>
                <a:latin typeface="Bebas Neue"/>
                <a:ea typeface="Bebas Neue"/>
                <a:cs typeface="Bebas Neue"/>
                <a:sym typeface="Bebas Neue"/>
              </a:defRPr>
            </a:lvl6pPr>
            <a:lvl7pPr lvl="6" rtl="0">
              <a:spcBef>
                <a:spcPts val="0"/>
              </a:spcBef>
              <a:spcAft>
                <a:spcPts val="0"/>
              </a:spcAft>
              <a:buNone/>
              <a:defRPr sz="2500">
                <a:solidFill>
                  <a:schemeClr val="lt2"/>
                </a:solidFill>
                <a:latin typeface="Bebas Neue"/>
                <a:ea typeface="Bebas Neue"/>
                <a:cs typeface="Bebas Neue"/>
                <a:sym typeface="Bebas Neue"/>
              </a:defRPr>
            </a:lvl7pPr>
            <a:lvl8pPr lvl="7" rtl="0">
              <a:spcBef>
                <a:spcPts val="0"/>
              </a:spcBef>
              <a:spcAft>
                <a:spcPts val="0"/>
              </a:spcAft>
              <a:buNone/>
              <a:defRPr sz="2500">
                <a:solidFill>
                  <a:schemeClr val="lt2"/>
                </a:solidFill>
                <a:latin typeface="Bebas Neue"/>
                <a:ea typeface="Bebas Neue"/>
                <a:cs typeface="Bebas Neue"/>
                <a:sym typeface="Bebas Neue"/>
              </a:defRPr>
            </a:lvl8pPr>
            <a:lvl9pPr lvl="8" rtl="0">
              <a:spcBef>
                <a:spcPts val="0"/>
              </a:spcBef>
              <a:spcAft>
                <a:spcPts val="0"/>
              </a:spcAft>
              <a:buNone/>
              <a:defRPr sz="2500">
                <a:solidFill>
                  <a:schemeClr val="lt2"/>
                </a:solidFill>
                <a:latin typeface="Bebas Neue"/>
                <a:ea typeface="Bebas Neue"/>
                <a:cs typeface="Bebas Neue"/>
                <a:sym typeface="Bebas Neu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965"/>
        <p:cNvGrpSpPr/>
        <p:nvPr/>
      </p:nvGrpSpPr>
      <p:grpSpPr>
        <a:xfrm>
          <a:off x="0" y="0"/>
          <a:ext cx="0" cy="0"/>
          <a:chOff x="0" y="0"/>
          <a:chExt cx="0" cy="0"/>
        </a:xfrm>
      </p:grpSpPr>
      <p:sp>
        <p:nvSpPr>
          <p:cNvPr id="966" name="Google Shape;966;p34"/>
          <p:cNvSpPr txBox="1">
            <a:spLocks noGrp="1"/>
          </p:cNvSpPr>
          <p:nvPr>
            <p:ph type="title"/>
          </p:nvPr>
        </p:nvSpPr>
        <p:spPr>
          <a:xfrm>
            <a:off x="709350" y="537550"/>
            <a:ext cx="7725300" cy="4710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67" name="Google Shape;967;p34"/>
          <p:cNvSpPr/>
          <p:nvPr/>
        </p:nvSpPr>
        <p:spPr>
          <a:xfrm rot="-5690359">
            <a:off x="8570713" y="2471670"/>
            <a:ext cx="1007852" cy="1007852"/>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alpha val="240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68" name="Google Shape;968;p34"/>
          <p:cNvSpPr/>
          <p:nvPr/>
        </p:nvSpPr>
        <p:spPr>
          <a:xfrm rot="10381531">
            <a:off x="7226705" y="3533474"/>
            <a:ext cx="2475529" cy="2468967"/>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6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69" name="Google Shape;969;p34"/>
          <p:cNvSpPr/>
          <p:nvPr/>
        </p:nvSpPr>
        <p:spPr>
          <a:xfrm>
            <a:off x="5504025" y="4413197"/>
            <a:ext cx="1581963" cy="1554245"/>
          </a:xfrm>
          <a:custGeom>
            <a:avLst/>
            <a:gdLst/>
            <a:ahLst/>
            <a:cxnLst/>
            <a:rect l="l" t="t" r="r" b="b"/>
            <a:pathLst>
              <a:path w="55020" h="54056" extrusionOk="0">
                <a:moveTo>
                  <a:pt x="27409" y="22218"/>
                </a:moveTo>
                <a:cubicBezTo>
                  <a:pt x="30147" y="22218"/>
                  <a:pt x="32374" y="24397"/>
                  <a:pt x="32374" y="27100"/>
                </a:cubicBezTo>
                <a:cubicBezTo>
                  <a:pt x="32374" y="29802"/>
                  <a:pt x="30147" y="31981"/>
                  <a:pt x="27409" y="31981"/>
                </a:cubicBezTo>
                <a:cubicBezTo>
                  <a:pt x="24658" y="31981"/>
                  <a:pt x="22432" y="29802"/>
                  <a:pt x="22432" y="27100"/>
                </a:cubicBezTo>
                <a:cubicBezTo>
                  <a:pt x="22432" y="24397"/>
                  <a:pt x="24658" y="22218"/>
                  <a:pt x="27409" y="22218"/>
                </a:cubicBezTo>
                <a:close/>
                <a:moveTo>
                  <a:pt x="29099" y="6907"/>
                </a:moveTo>
                <a:cubicBezTo>
                  <a:pt x="39708" y="7752"/>
                  <a:pt x="48042" y="16467"/>
                  <a:pt x="48042" y="27100"/>
                </a:cubicBezTo>
                <a:cubicBezTo>
                  <a:pt x="48042" y="29767"/>
                  <a:pt x="47507" y="32326"/>
                  <a:pt x="46554" y="34660"/>
                </a:cubicBezTo>
                <a:lnTo>
                  <a:pt x="34779" y="28052"/>
                </a:lnTo>
                <a:cubicBezTo>
                  <a:pt x="34826" y="27742"/>
                  <a:pt x="34850" y="27421"/>
                  <a:pt x="34850" y="27100"/>
                </a:cubicBezTo>
                <a:cubicBezTo>
                  <a:pt x="34850" y="23635"/>
                  <a:pt x="32398" y="20742"/>
                  <a:pt x="29099" y="19980"/>
                </a:cubicBezTo>
                <a:lnTo>
                  <a:pt x="29099" y="6907"/>
                </a:lnTo>
                <a:close/>
                <a:moveTo>
                  <a:pt x="26552" y="6847"/>
                </a:moveTo>
                <a:lnTo>
                  <a:pt x="26552" y="19837"/>
                </a:lnTo>
                <a:cubicBezTo>
                  <a:pt x="22837" y="20253"/>
                  <a:pt x="19955" y="23349"/>
                  <a:pt x="19955" y="27100"/>
                </a:cubicBezTo>
                <a:cubicBezTo>
                  <a:pt x="19955" y="27492"/>
                  <a:pt x="20003" y="27873"/>
                  <a:pt x="20063" y="28243"/>
                </a:cubicBezTo>
                <a:lnTo>
                  <a:pt x="8323" y="34827"/>
                </a:lnTo>
                <a:cubicBezTo>
                  <a:pt x="7323" y="32445"/>
                  <a:pt x="6775" y="29838"/>
                  <a:pt x="6775" y="27100"/>
                </a:cubicBezTo>
                <a:cubicBezTo>
                  <a:pt x="6775" y="16193"/>
                  <a:pt x="15550" y="7300"/>
                  <a:pt x="26552" y="6847"/>
                </a:cubicBezTo>
                <a:close/>
                <a:moveTo>
                  <a:pt x="33993" y="30505"/>
                </a:moveTo>
                <a:lnTo>
                  <a:pt x="45447" y="36922"/>
                </a:lnTo>
                <a:cubicBezTo>
                  <a:pt x="41934" y="43149"/>
                  <a:pt x="35172" y="47364"/>
                  <a:pt x="27409" y="47364"/>
                </a:cubicBezTo>
                <a:cubicBezTo>
                  <a:pt x="19705" y="47364"/>
                  <a:pt x="12990" y="43221"/>
                  <a:pt x="9454" y="37077"/>
                </a:cubicBezTo>
                <a:lnTo>
                  <a:pt x="20908" y="30660"/>
                </a:lnTo>
                <a:cubicBezTo>
                  <a:pt x="22170" y="32898"/>
                  <a:pt x="24611" y="34410"/>
                  <a:pt x="27409" y="34410"/>
                </a:cubicBezTo>
                <a:cubicBezTo>
                  <a:pt x="30266" y="34410"/>
                  <a:pt x="32743" y="32826"/>
                  <a:pt x="33993" y="30505"/>
                </a:cubicBezTo>
                <a:close/>
                <a:moveTo>
                  <a:pt x="26325" y="1"/>
                </a:moveTo>
                <a:cubicBezTo>
                  <a:pt x="25635" y="1"/>
                  <a:pt x="25063" y="572"/>
                  <a:pt x="25063" y="1275"/>
                </a:cubicBezTo>
                <a:lnTo>
                  <a:pt x="25063" y="3263"/>
                </a:lnTo>
                <a:cubicBezTo>
                  <a:pt x="25063" y="3382"/>
                  <a:pt x="25087" y="3490"/>
                  <a:pt x="25111" y="3597"/>
                </a:cubicBezTo>
                <a:cubicBezTo>
                  <a:pt x="23551" y="3740"/>
                  <a:pt x="22027" y="4037"/>
                  <a:pt x="20551" y="4466"/>
                </a:cubicBezTo>
                <a:cubicBezTo>
                  <a:pt x="20539" y="4359"/>
                  <a:pt x="20515" y="4263"/>
                  <a:pt x="20467" y="4156"/>
                </a:cubicBezTo>
                <a:lnTo>
                  <a:pt x="19694" y="2311"/>
                </a:lnTo>
                <a:cubicBezTo>
                  <a:pt x="19487" y="1826"/>
                  <a:pt x="19016" y="1537"/>
                  <a:pt x="18526" y="1537"/>
                </a:cubicBezTo>
                <a:cubicBezTo>
                  <a:pt x="18367" y="1537"/>
                  <a:pt x="18205" y="1568"/>
                  <a:pt x="18050" y="1632"/>
                </a:cubicBezTo>
                <a:lnTo>
                  <a:pt x="15872" y="2513"/>
                </a:lnTo>
                <a:cubicBezTo>
                  <a:pt x="15217" y="2787"/>
                  <a:pt x="14907" y="3537"/>
                  <a:pt x="15181" y="4180"/>
                </a:cubicBezTo>
                <a:lnTo>
                  <a:pt x="15967" y="6037"/>
                </a:lnTo>
                <a:cubicBezTo>
                  <a:pt x="16003" y="6121"/>
                  <a:pt x="16050" y="6192"/>
                  <a:pt x="16098" y="6264"/>
                </a:cubicBezTo>
                <a:cubicBezTo>
                  <a:pt x="14752" y="6966"/>
                  <a:pt x="13478" y="7800"/>
                  <a:pt x="12300" y="8740"/>
                </a:cubicBezTo>
                <a:cubicBezTo>
                  <a:pt x="12252" y="8657"/>
                  <a:pt x="12193" y="8585"/>
                  <a:pt x="12133" y="8526"/>
                </a:cubicBezTo>
                <a:lnTo>
                  <a:pt x="10681" y="7097"/>
                </a:lnTo>
                <a:cubicBezTo>
                  <a:pt x="10430" y="6853"/>
                  <a:pt x="10109" y="6731"/>
                  <a:pt x="9789" y="6731"/>
                </a:cubicBezTo>
                <a:cubicBezTo>
                  <a:pt x="9469" y="6731"/>
                  <a:pt x="9151" y="6853"/>
                  <a:pt x="8906" y="7097"/>
                </a:cubicBezTo>
                <a:lnTo>
                  <a:pt x="7252" y="8716"/>
                </a:lnTo>
                <a:cubicBezTo>
                  <a:pt x="6740" y="9216"/>
                  <a:pt x="6740" y="10026"/>
                  <a:pt x="7252" y="10526"/>
                </a:cubicBezTo>
                <a:lnTo>
                  <a:pt x="8704" y="11955"/>
                </a:lnTo>
                <a:cubicBezTo>
                  <a:pt x="8752" y="12002"/>
                  <a:pt x="8799" y="12038"/>
                  <a:pt x="8859" y="12074"/>
                </a:cubicBezTo>
                <a:cubicBezTo>
                  <a:pt x="7906" y="13205"/>
                  <a:pt x="7073" y="14431"/>
                  <a:pt x="6347" y="15717"/>
                </a:cubicBezTo>
                <a:cubicBezTo>
                  <a:pt x="6287" y="15681"/>
                  <a:pt x="6228" y="15646"/>
                  <a:pt x="6156" y="15622"/>
                </a:cubicBezTo>
                <a:lnTo>
                  <a:pt x="4251" y="14836"/>
                </a:lnTo>
                <a:cubicBezTo>
                  <a:pt x="4093" y="14772"/>
                  <a:pt x="3929" y="14741"/>
                  <a:pt x="3767" y="14741"/>
                </a:cubicBezTo>
                <a:cubicBezTo>
                  <a:pt x="3273" y="14741"/>
                  <a:pt x="2803" y="15027"/>
                  <a:pt x="2596" y="15503"/>
                </a:cubicBezTo>
                <a:lnTo>
                  <a:pt x="1703" y="17610"/>
                </a:lnTo>
                <a:cubicBezTo>
                  <a:pt x="1429" y="18265"/>
                  <a:pt x="1727" y="19003"/>
                  <a:pt x="2382" y="19277"/>
                </a:cubicBezTo>
                <a:lnTo>
                  <a:pt x="4287" y="20063"/>
                </a:lnTo>
                <a:cubicBezTo>
                  <a:pt x="4346" y="20087"/>
                  <a:pt x="4394" y="20099"/>
                  <a:pt x="4442" y="20111"/>
                </a:cubicBezTo>
                <a:cubicBezTo>
                  <a:pt x="3977" y="21563"/>
                  <a:pt x="3668" y="23087"/>
                  <a:pt x="3501" y="24647"/>
                </a:cubicBezTo>
                <a:cubicBezTo>
                  <a:pt x="3453" y="24635"/>
                  <a:pt x="3394" y="24623"/>
                  <a:pt x="3346" y="24623"/>
                </a:cubicBezTo>
                <a:lnTo>
                  <a:pt x="1263" y="24623"/>
                </a:lnTo>
                <a:cubicBezTo>
                  <a:pt x="572" y="24623"/>
                  <a:pt x="1" y="25195"/>
                  <a:pt x="1" y="25897"/>
                </a:cubicBezTo>
                <a:lnTo>
                  <a:pt x="1" y="28171"/>
                </a:lnTo>
                <a:cubicBezTo>
                  <a:pt x="1" y="28862"/>
                  <a:pt x="572" y="29433"/>
                  <a:pt x="1263" y="29433"/>
                </a:cubicBezTo>
                <a:lnTo>
                  <a:pt x="3346" y="29433"/>
                </a:lnTo>
                <a:cubicBezTo>
                  <a:pt x="3394" y="29433"/>
                  <a:pt x="3442" y="29421"/>
                  <a:pt x="3489" y="29421"/>
                </a:cubicBezTo>
                <a:cubicBezTo>
                  <a:pt x="3620" y="30719"/>
                  <a:pt x="3858" y="31993"/>
                  <a:pt x="4192" y="33219"/>
                </a:cubicBezTo>
                <a:cubicBezTo>
                  <a:pt x="4156" y="33231"/>
                  <a:pt x="4108" y="33231"/>
                  <a:pt x="4073" y="33243"/>
                </a:cubicBezTo>
                <a:lnTo>
                  <a:pt x="2132" y="33969"/>
                </a:lnTo>
                <a:cubicBezTo>
                  <a:pt x="1477" y="34219"/>
                  <a:pt x="1144" y="34958"/>
                  <a:pt x="1406" y="35613"/>
                </a:cubicBezTo>
                <a:lnTo>
                  <a:pt x="2227" y="37744"/>
                </a:lnTo>
                <a:cubicBezTo>
                  <a:pt x="2420" y="38248"/>
                  <a:pt x="2895" y="38555"/>
                  <a:pt x="3402" y="38555"/>
                </a:cubicBezTo>
                <a:cubicBezTo>
                  <a:pt x="3554" y="38555"/>
                  <a:pt x="3708" y="38527"/>
                  <a:pt x="3858" y="38470"/>
                </a:cubicBezTo>
                <a:lnTo>
                  <a:pt x="5787" y="37744"/>
                </a:lnTo>
                <a:cubicBezTo>
                  <a:pt x="5835" y="37732"/>
                  <a:pt x="5882" y="37708"/>
                  <a:pt x="5918" y="37684"/>
                </a:cubicBezTo>
                <a:cubicBezTo>
                  <a:pt x="6716" y="39244"/>
                  <a:pt x="7680" y="40696"/>
                  <a:pt x="8787" y="42042"/>
                </a:cubicBezTo>
                <a:cubicBezTo>
                  <a:pt x="8764" y="42066"/>
                  <a:pt x="8728" y="42078"/>
                  <a:pt x="8704" y="42113"/>
                </a:cubicBezTo>
                <a:lnTo>
                  <a:pt x="7252" y="43542"/>
                </a:lnTo>
                <a:cubicBezTo>
                  <a:pt x="6740" y="44030"/>
                  <a:pt x="6740" y="44852"/>
                  <a:pt x="7252" y="45340"/>
                </a:cubicBezTo>
                <a:lnTo>
                  <a:pt x="8906" y="46971"/>
                </a:lnTo>
                <a:cubicBezTo>
                  <a:pt x="9151" y="47209"/>
                  <a:pt x="9469" y="47328"/>
                  <a:pt x="9789" y="47328"/>
                </a:cubicBezTo>
                <a:cubicBezTo>
                  <a:pt x="10109" y="47328"/>
                  <a:pt x="10430" y="47209"/>
                  <a:pt x="10681" y="46971"/>
                </a:cubicBezTo>
                <a:lnTo>
                  <a:pt x="12133" y="45542"/>
                </a:lnTo>
                <a:cubicBezTo>
                  <a:pt x="12169" y="45495"/>
                  <a:pt x="12205" y="45459"/>
                  <a:pt x="12240" y="45411"/>
                </a:cubicBezTo>
                <a:cubicBezTo>
                  <a:pt x="13276" y="46245"/>
                  <a:pt x="14395" y="46995"/>
                  <a:pt x="15574" y="47650"/>
                </a:cubicBezTo>
                <a:cubicBezTo>
                  <a:pt x="15550" y="47685"/>
                  <a:pt x="15526" y="47733"/>
                  <a:pt x="15503" y="47769"/>
                </a:cubicBezTo>
                <a:lnTo>
                  <a:pt x="14681" y="49602"/>
                </a:lnTo>
                <a:cubicBezTo>
                  <a:pt x="14383" y="50245"/>
                  <a:pt x="14681" y="51007"/>
                  <a:pt x="15324" y="51281"/>
                </a:cubicBezTo>
                <a:lnTo>
                  <a:pt x="17479" y="52222"/>
                </a:lnTo>
                <a:cubicBezTo>
                  <a:pt x="17641" y="52292"/>
                  <a:pt x="17811" y="52326"/>
                  <a:pt x="17978" y="52326"/>
                </a:cubicBezTo>
                <a:cubicBezTo>
                  <a:pt x="18460" y="52326"/>
                  <a:pt x="18922" y="52047"/>
                  <a:pt x="19134" y="51579"/>
                </a:cubicBezTo>
                <a:lnTo>
                  <a:pt x="19967" y="49745"/>
                </a:lnTo>
                <a:cubicBezTo>
                  <a:pt x="19991" y="49686"/>
                  <a:pt x="20003" y="49626"/>
                  <a:pt x="20027" y="49567"/>
                </a:cubicBezTo>
                <a:cubicBezTo>
                  <a:pt x="21646" y="50079"/>
                  <a:pt x="23337" y="50436"/>
                  <a:pt x="25087" y="50602"/>
                </a:cubicBezTo>
                <a:cubicBezTo>
                  <a:pt x="25075" y="50662"/>
                  <a:pt x="25063" y="50722"/>
                  <a:pt x="25063" y="50793"/>
                </a:cubicBezTo>
                <a:lnTo>
                  <a:pt x="25063" y="52793"/>
                </a:lnTo>
                <a:cubicBezTo>
                  <a:pt x="25063" y="53484"/>
                  <a:pt x="25635" y="54055"/>
                  <a:pt x="26325" y="54055"/>
                </a:cubicBezTo>
                <a:lnTo>
                  <a:pt x="28695" y="54055"/>
                </a:lnTo>
                <a:cubicBezTo>
                  <a:pt x="29397" y="54055"/>
                  <a:pt x="29957" y="53484"/>
                  <a:pt x="29957" y="52793"/>
                </a:cubicBezTo>
                <a:lnTo>
                  <a:pt x="29957" y="50793"/>
                </a:lnTo>
                <a:cubicBezTo>
                  <a:pt x="29957" y="50722"/>
                  <a:pt x="29945" y="50650"/>
                  <a:pt x="29933" y="50579"/>
                </a:cubicBezTo>
                <a:cubicBezTo>
                  <a:pt x="31505" y="50424"/>
                  <a:pt x="33017" y="50114"/>
                  <a:pt x="34481" y="49674"/>
                </a:cubicBezTo>
                <a:cubicBezTo>
                  <a:pt x="34493" y="49745"/>
                  <a:pt x="34517" y="49829"/>
                  <a:pt x="34553" y="49900"/>
                </a:cubicBezTo>
                <a:lnTo>
                  <a:pt x="35338" y="51757"/>
                </a:lnTo>
                <a:cubicBezTo>
                  <a:pt x="35537" y="52236"/>
                  <a:pt x="36009" y="52529"/>
                  <a:pt x="36506" y="52529"/>
                </a:cubicBezTo>
                <a:cubicBezTo>
                  <a:pt x="36665" y="52529"/>
                  <a:pt x="36826" y="52499"/>
                  <a:pt x="36981" y="52436"/>
                </a:cubicBezTo>
                <a:lnTo>
                  <a:pt x="39148" y="51543"/>
                </a:lnTo>
                <a:cubicBezTo>
                  <a:pt x="39803" y="51281"/>
                  <a:pt x="40113" y="50531"/>
                  <a:pt x="39839" y="49876"/>
                </a:cubicBezTo>
                <a:lnTo>
                  <a:pt x="39053" y="48031"/>
                </a:lnTo>
                <a:cubicBezTo>
                  <a:pt x="39029" y="47959"/>
                  <a:pt x="38982" y="47888"/>
                  <a:pt x="38946" y="47816"/>
                </a:cubicBezTo>
                <a:cubicBezTo>
                  <a:pt x="40279" y="47102"/>
                  <a:pt x="41542" y="46257"/>
                  <a:pt x="42708" y="45304"/>
                </a:cubicBezTo>
                <a:cubicBezTo>
                  <a:pt x="42768" y="45388"/>
                  <a:pt x="42827" y="45471"/>
                  <a:pt x="42899" y="45542"/>
                </a:cubicBezTo>
                <a:lnTo>
                  <a:pt x="44351" y="46971"/>
                </a:lnTo>
                <a:cubicBezTo>
                  <a:pt x="44595" y="47209"/>
                  <a:pt x="44914" y="47328"/>
                  <a:pt x="45234" y="47328"/>
                </a:cubicBezTo>
                <a:cubicBezTo>
                  <a:pt x="45554" y="47328"/>
                  <a:pt x="45875" y="47209"/>
                  <a:pt x="46125" y="46971"/>
                </a:cubicBezTo>
                <a:lnTo>
                  <a:pt x="47780" y="45340"/>
                </a:lnTo>
                <a:cubicBezTo>
                  <a:pt x="48280" y="44852"/>
                  <a:pt x="48280" y="44030"/>
                  <a:pt x="47780" y="43542"/>
                </a:cubicBezTo>
                <a:lnTo>
                  <a:pt x="46328" y="42113"/>
                </a:lnTo>
                <a:cubicBezTo>
                  <a:pt x="46256" y="42042"/>
                  <a:pt x="46173" y="41982"/>
                  <a:pt x="46102" y="41935"/>
                </a:cubicBezTo>
                <a:cubicBezTo>
                  <a:pt x="47042" y="40792"/>
                  <a:pt x="47876" y="39577"/>
                  <a:pt x="48590" y="38268"/>
                </a:cubicBezTo>
                <a:cubicBezTo>
                  <a:pt x="48673" y="38339"/>
                  <a:pt x="48769" y="38399"/>
                  <a:pt x="48864" y="38434"/>
                </a:cubicBezTo>
                <a:lnTo>
                  <a:pt x="50781" y="39232"/>
                </a:lnTo>
                <a:cubicBezTo>
                  <a:pt x="50939" y="39296"/>
                  <a:pt x="51102" y="39327"/>
                  <a:pt x="51262" y="39327"/>
                </a:cubicBezTo>
                <a:cubicBezTo>
                  <a:pt x="51753" y="39327"/>
                  <a:pt x="52217" y="39038"/>
                  <a:pt x="52424" y="38553"/>
                </a:cubicBezTo>
                <a:lnTo>
                  <a:pt x="53329" y="36446"/>
                </a:lnTo>
                <a:cubicBezTo>
                  <a:pt x="53603" y="35803"/>
                  <a:pt x="53293" y="35053"/>
                  <a:pt x="52638" y="34779"/>
                </a:cubicBezTo>
                <a:lnTo>
                  <a:pt x="50733" y="33993"/>
                </a:lnTo>
                <a:cubicBezTo>
                  <a:pt x="50626" y="33958"/>
                  <a:pt x="50531" y="33934"/>
                  <a:pt x="50424" y="33922"/>
                </a:cubicBezTo>
                <a:cubicBezTo>
                  <a:pt x="50864" y="32457"/>
                  <a:pt x="51174" y="30945"/>
                  <a:pt x="51328" y="29374"/>
                </a:cubicBezTo>
                <a:cubicBezTo>
                  <a:pt x="51436" y="29409"/>
                  <a:pt x="51555" y="29433"/>
                  <a:pt x="51674" y="29433"/>
                </a:cubicBezTo>
                <a:lnTo>
                  <a:pt x="53757" y="29433"/>
                </a:lnTo>
                <a:cubicBezTo>
                  <a:pt x="54460" y="29433"/>
                  <a:pt x="55019" y="28862"/>
                  <a:pt x="55019" y="28171"/>
                </a:cubicBezTo>
                <a:lnTo>
                  <a:pt x="55019" y="25897"/>
                </a:lnTo>
                <a:cubicBezTo>
                  <a:pt x="55019" y="25195"/>
                  <a:pt x="54460" y="24623"/>
                  <a:pt x="53757" y="24623"/>
                </a:cubicBezTo>
                <a:lnTo>
                  <a:pt x="51674" y="24623"/>
                </a:lnTo>
                <a:cubicBezTo>
                  <a:pt x="51555" y="24623"/>
                  <a:pt x="51436" y="24647"/>
                  <a:pt x="51317" y="24683"/>
                </a:cubicBezTo>
                <a:cubicBezTo>
                  <a:pt x="51186" y="23385"/>
                  <a:pt x="50936" y="22111"/>
                  <a:pt x="50590" y="20885"/>
                </a:cubicBezTo>
                <a:cubicBezTo>
                  <a:pt x="50709" y="20873"/>
                  <a:pt x="50828" y="20861"/>
                  <a:pt x="50947" y="20813"/>
                </a:cubicBezTo>
                <a:lnTo>
                  <a:pt x="52888" y="20087"/>
                </a:lnTo>
                <a:cubicBezTo>
                  <a:pt x="53543" y="19837"/>
                  <a:pt x="53876" y="19099"/>
                  <a:pt x="53626" y="18444"/>
                </a:cubicBezTo>
                <a:lnTo>
                  <a:pt x="52793" y="16313"/>
                </a:lnTo>
                <a:cubicBezTo>
                  <a:pt x="52599" y="15813"/>
                  <a:pt x="52117" y="15508"/>
                  <a:pt x="51611" y="15508"/>
                </a:cubicBezTo>
                <a:cubicBezTo>
                  <a:pt x="51465" y="15508"/>
                  <a:pt x="51317" y="15533"/>
                  <a:pt x="51174" y="15586"/>
                </a:cubicBezTo>
                <a:lnTo>
                  <a:pt x="49233" y="16313"/>
                </a:lnTo>
                <a:cubicBezTo>
                  <a:pt x="49102" y="16360"/>
                  <a:pt x="48995" y="16432"/>
                  <a:pt x="48888" y="16515"/>
                </a:cubicBezTo>
                <a:cubicBezTo>
                  <a:pt x="48090" y="14955"/>
                  <a:pt x="47126" y="13503"/>
                  <a:pt x="46018" y="12169"/>
                </a:cubicBezTo>
                <a:cubicBezTo>
                  <a:pt x="46125" y="12110"/>
                  <a:pt x="46233" y="12038"/>
                  <a:pt x="46328" y="11955"/>
                </a:cubicBezTo>
                <a:lnTo>
                  <a:pt x="47780" y="10526"/>
                </a:lnTo>
                <a:cubicBezTo>
                  <a:pt x="48280" y="10026"/>
                  <a:pt x="48280" y="9216"/>
                  <a:pt x="47780" y="8716"/>
                </a:cubicBezTo>
                <a:lnTo>
                  <a:pt x="46125" y="7097"/>
                </a:lnTo>
                <a:cubicBezTo>
                  <a:pt x="45875" y="6853"/>
                  <a:pt x="45554" y="6731"/>
                  <a:pt x="45234" y="6731"/>
                </a:cubicBezTo>
                <a:cubicBezTo>
                  <a:pt x="44914" y="6731"/>
                  <a:pt x="44595" y="6853"/>
                  <a:pt x="44351" y="7097"/>
                </a:cubicBezTo>
                <a:lnTo>
                  <a:pt x="42899" y="8526"/>
                </a:lnTo>
                <a:cubicBezTo>
                  <a:pt x="42792" y="8621"/>
                  <a:pt x="42720" y="8728"/>
                  <a:pt x="42661" y="8847"/>
                </a:cubicBezTo>
                <a:cubicBezTo>
                  <a:pt x="41613" y="8014"/>
                  <a:pt x="40494" y="7252"/>
                  <a:pt x="39315" y="6597"/>
                </a:cubicBezTo>
                <a:cubicBezTo>
                  <a:pt x="39398" y="6502"/>
                  <a:pt x="39470" y="6407"/>
                  <a:pt x="39517" y="6287"/>
                </a:cubicBezTo>
                <a:lnTo>
                  <a:pt x="40351" y="4454"/>
                </a:lnTo>
                <a:cubicBezTo>
                  <a:pt x="40637" y="3811"/>
                  <a:pt x="40339" y="3061"/>
                  <a:pt x="39696" y="2775"/>
                </a:cubicBezTo>
                <a:lnTo>
                  <a:pt x="37541" y="1835"/>
                </a:lnTo>
                <a:cubicBezTo>
                  <a:pt x="37379" y="1764"/>
                  <a:pt x="37209" y="1731"/>
                  <a:pt x="37042" y="1731"/>
                </a:cubicBezTo>
                <a:cubicBezTo>
                  <a:pt x="36560" y="1731"/>
                  <a:pt x="36098" y="2009"/>
                  <a:pt x="35886" y="2477"/>
                </a:cubicBezTo>
                <a:lnTo>
                  <a:pt x="35065" y="4311"/>
                </a:lnTo>
                <a:cubicBezTo>
                  <a:pt x="35005" y="4430"/>
                  <a:pt x="34981" y="4561"/>
                  <a:pt x="34969" y="4692"/>
                </a:cubicBezTo>
                <a:cubicBezTo>
                  <a:pt x="33350" y="4156"/>
                  <a:pt x="31659" y="3787"/>
                  <a:pt x="29909" y="3620"/>
                </a:cubicBezTo>
                <a:cubicBezTo>
                  <a:pt x="29933" y="3501"/>
                  <a:pt x="29957" y="3394"/>
                  <a:pt x="29957" y="3263"/>
                </a:cubicBezTo>
                <a:lnTo>
                  <a:pt x="29957" y="1275"/>
                </a:lnTo>
                <a:cubicBezTo>
                  <a:pt x="29957" y="572"/>
                  <a:pt x="29397" y="1"/>
                  <a:pt x="28695" y="1"/>
                </a:cubicBezTo>
                <a:close/>
              </a:path>
            </a:pathLst>
          </a:custGeom>
          <a:solidFill>
            <a:srgbClr val="F8A21C">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4"/>
          <p:cNvSpPr/>
          <p:nvPr/>
        </p:nvSpPr>
        <p:spPr>
          <a:xfrm rot="10381582">
            <a:off x="-1006111" y="-974679"/>
            <a:ext cx="2176012" cy="2170244"/>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6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971" name="Google Shape;971;p34"/>
          <p:cNvGrpSpPr/>
          <p:nvPr/>
        </p:nvGrpSpPr>
        <p:grpSpPr>
          <a:xfrm>
            <a:off x="7286656" y="4805263"/>
            <a:ext cx="1932971" cy="666322"/>
            <a:chOff x="7213579" y="4485138"/>
            <a:chExt cx="1932971" cy="666322"/>
          </a:xfrm>
        </p:grpSpPr>
        <p:sp>
          <p:nvSpPr>
            <p:cNvPr id="972" name="Google Shape;972;p34"/>
            <p:cNvSpPr/>
            <p:nvPr/>
          </p:nvSpPr>
          <p:spPr>
            <a:xfrm rot="10800000">
              <a:off x="8271019" y="4560750"/>
              <a:ext cx="875530"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4"/>
            <p:cNvSpPr/>
            <p:nvPr/>
          </p:nvSpPr>
          <p:spPr>
            <a:xfrm rot="5400000">
              <a:off x="7234897" y="4978532"/>
              <a:ext cx="223356"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4"/>
            <p:cNvSpPr/>
            <p:nvPr/>
          </p:nvSpPr>
          <p:spPr>
            <a:xfrm rot="5400000">
              <a:off x="7334214" y="4490021"/>
              <a:ext cx="377115" cy="499047"/>
            </a:xfrm>
            <a:custGeom>
              <a:avLst/>
              <a:gdLst/>
              <a:ahLst/>
              <a:cxnLst/>
              <a:rect l="l" t="t" r="r" b="b"/>
              <a:pathLst>
                <a:path w="8728" h="11550" extrusionOk="0">
                  <a:moveTo>
                    <a:pt x="0" y="1"/>
                  </a:moveTo>
                  <a:lnTo>
                    <a:pt x="0" y="2596"/>
                  </a:lnTo>
                  <a:cubicBezTo>
                    <a:pt x="0" y="8347"/>
                    <a:pt x="1703" y="11550"/>
                    <a:pt x="7454" y="11550"/>
                  </a:cubicBezTo>
                  <a:lnTo>
                    <a:pt x="8728" y="11550"/>
                  </a:lnTo>
                  <a:lnTo>
                    <a:pt x="8728" y="8276"/>
                  </a:lnTo>
                  <a:lnTo>
                    <a:pt x="7454" y="8276"/>
                  </a:lnTo>
                  <a:cubicBezTo>
                    <a:pt x="3513" y="8276"/>
                    <a:pt x="3275" y="6549"/>
                    <a:pt x="3275" y="2596"/>
                  </a:cubicBezTo>
                  <a:lnTo>
                    <a:pt x="3275"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4"/>
            <p:cNvSpPr/>
            <p:nvPr/>
          </p:nvSpPr>
          <p:spPr>
            <a:xfrm rot="5400000">
              <a:off x="7311314" y="4793813"/>
              <a:ext cx="70515" cy="265985"/>
            </a:xfrm>
            <a:custGeom>
              <a:avLst/>
              <a:gdLst/>
              <a:ahLst/>
              <a:cxnLst/>
              <a:rect l="l" t="t" r="r" b="b"/>
              <a:pathLst>
                <a:path w="1632" h="6156" extrusionOk="0">
                  <a:moveTo>
                    <a:pt x="810" y="0"/>
                  </a:moveTo>
                  <a:cubicBezTo>
                    <a:pt x="358" y="0"/>
                    <a:pt x="0" y="370"/>
                    <a:pt x="0" y="822"/>
                  </a:cubicBezTo>
                  <a:lnTo>
                    <a:pt x="0" y="5334"/>
                  </a:lnTo>
                  <a:cubicBezTo>
                    <a:pt x="0" y="5787"/>
                    <a:pt x="358" y="6156"/>
                    <a:pt x="810" y="6156"/>
                  </a:cubicBezTo>
                  <a:cubicBezTo>
                    <a:pt x="1274" y="6156"/>
                    <a:pt x="1632" y="5787"/>
                    <a:pt x="1632" y="5334"/>
                  </a:cubicBezTo>
                  <a:lnTo>
                    <a:pt x="1632" y="822"/>
                  </a:lnTo>
                  <a:cubicBezTo>
                    <a:pt x="1632" y="370"/>
                    <a:pt x="1274" y="0"/>
                    <a:pt x="810"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6" name="Google Shape;976;p34"/>
            <p:cNvGrpSpPr/>
            <p:nvPr/>
          </p:nvGrpSpPr>
          <p:grpSpPr>
            <a:xfrm>
              <a:off x="7711810" y="4485138"/>
              <a:ext cx="592677" cy="273720"/>
              <a:chOff x="2029210" y="3484363"/>
              <a:chExt cx="592677" cy="273720"/>
            </a:xfrm>
          </p:grpSpPr>
          <p:sp>
            <p:nvSpPr>
              <p:cNvPr id="977" name="Google Shape;977;p34"/>
              <p:cNvSpPr/>
              <p:nvPr/>
            </p:nvSpPr>
            <p:spPr>
              <a:xfrm rot="5400000">
                <a:off x="2264123" y="3392748"/>
                <a:ext cx="121975" cy="454379"/>
              </a:xfrm>
              <a:custGeom>
                <a:avLst/>
                <a:gdLst/>
                <a:ahLst/>
                <a:cxnLst/>
                <a:rect l="l" t="t" r="r" b="b"/>
                <a:pathLst>
                  <a:path w="2823" h="18718" extrusionOk="0">
                    <a:moveTo>
                      <a:pt x="1" y="1"/>
                    </a:moveTo>
                    <a:lnTo>
                      <a:pt x="1" y="18717"/>
                    </a:lnTo>
                    <a:lnTo>
                      <a:pt x="2823" y="18717"/>
                    </a:lnTo>
                    <a:lnTo>
                      <a:pt x="28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4"/>
              <p:cNvSpPr/>
              <p:nvPr/>
            </p:nvSpPr>
            <p:spPr>
              <a:xfrm rot="5400000">
                <a:off x="1931972" y="3581602"/>
                <a:ext cx="265510" cy="71033"/>
              </a:xfrm>
              <a:custGeom>
                <a:avLst/>
                <a:gdLst/>
                <a:ahLst/>
                <a:cxnLst/>
                <a:rect l="l" t="t" r="r" b="b"/>
                <a:pathLst>
                  <a:path w="6145" h="1644" extrusionOk="0">
                    <a:moveTo>
                      <a:pt x="822" y="0"/>
                    </a:moveTo>
                    <a:cubicBezTo>
                      <a:pt x="358" y="0"/>
                      <a:pt x="0" y="369"/>
                      <a:pt x="0" y="822"/>
                    </a:cubicBezTo>
                    <a:cubicBezTo>
                      <a:pt x="0" y="1274"/>
                      <a:pt x="358" y="1643"/>
                      <a:pt x="822" y="1643"/>
                    </a:cubicBezTo>
                    <a:lnTo>
                      <a:pt x="5323" y="1643"/>
                    </a:lnTo>
                    <a:cubicBezTo>
                      <a:pt x="5382" y="1643"/>
                      <a:pt x="5442" y="1643"/>
                      <a:pt x="5489" y="1631"/>
                    </a:cubicBezTo>
                    <a:cubicBezTo>
                      <a:pt x="5858" y="1560"/>
                      <a:pt x="6144" y="1227"/>
                      <a:pt x="6144" y="822"/>
                    </a:cubicBezTo>
                    <a:cubicBezTo>
                      <a:pt x="6144" y="369"/>
                      <a:pt x="5775" y="0"/>
                      <a:pt x="5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4"/>
              <p:cNvSpPr/>
              <p:nvPr/>
            </p:nvSpPr>
            <p:spPr>
              <a:xfrm rot="5400000">
                <a:off x="2453378" y="3589574"/>
                <a:ext cx="265985" cy="71033"/>
              </a:xfrm>
              <a:custGeom>
                <a:avLst/>
                <a:gdLst/>
                <a:ahLst/>
                <a:cxnLst/>
                <a:rect l="l" t="t" r="r" b="b"/>
                <a:pathLst>
                  <a:path w="6156" h="1644" extrusionOk="0">
                    <a:moveTo>
                      <a:pt x="822" y="0"/>
                    </a:moveTo>
                    <a:cubicBezTo>
                      <a:pt x="369" y="0"/>
                      <a:pt x="0" y="369"/>
                      <a:pt x="0" y="822"/>
                    </a:cubicBezTo>
                    <a:cubicBezTo>
                      <a:pt x="0" y="1274"/>
                      <a:pt x="369" y="1643"/>
                      <a:pt x="822" y="1643"/>
                    </a:cubicBezTo>
                    <a:lnTo>
                      <a:pt x="5334" y="1643"/>
                    </a:lnTo>
                    <a:cubicBezTo>
                      <a:pt x="5739" y="1643"/>
                      <a:pt x="6084" y="1346"/>
                      <a:pt x="6144" y="953"/>
                    </a:cubicBezTo>
                    <a:cubicBezTo>
                      <a:pt x="6144" y="905"/>
                      <a:pt x="6156" y="870"/>
                      <a:pt x="6156" y="822"/>
                    </a:cubicBezTo>
                    <a:cubicBezTo>
                      <a:pt x="6156" y="369"/>
                      <a:pt x="5786" y="0"/>
                      <a:pt x="5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80" name="Google Shape;980;p34"/>
          <p:cNvGrpSpPr/>
          <p:nvPr/>
        </p:nvGrpSpPr>
        <p:grpSpPr>
          <a:xfrm flipH="1">
            <a:off x="8358449" y="-228623"/>
            <a:ext cx="986724" cy="959451"/>
            <a:chOff x="-1" y="-23"/>
            <a:chExt cx="986724" cy="959451"/>
          </a:xfrm>
        </p:grpSpPr>
        <p:sp>
          <p:nvSpPr>
            <p:cNvPr id="981" name="Google Shape;981;p34"/>
            <p:cNvSpPr/>
            <p:nvPr/>
          </p:nvSpPr>
          <p:spPr>
            <a:xfrm rot="-5400000">
              <a:off x="166454" y="601545"/>
              <a:ext cx="121975" cy="454885"/>
            </a:xfrm>
            <a:custGeom>
              <a:avLst/>
              <a:gdLst/>
              <a:ahLst/>
              <a:cxnLst/>
              <a:rect l="l" t="t" r="r" b="b"/>
              <a:pathLst>
                <a:path w="2823" h="31838" extrusionOk="0">
                  <a:moveTo>
                    <a:pt x="1" y="0"/>
                  </a:moveTo>
                  <a:lnTo>
                    <a:pt x="1" y="31838"/>
                  </a:lnTo>
                  <a:lnTo>
                    <a:pt x="2823" y="31838"/>
                  </a:lnTo>
                  <a:lnTo>
                    <a:pt x="2823"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4"/>
            <p:cNvSpPr/>
            <p:nvPr/>
          </p:nvSpPr>
          <p:spPr>
            <a:xfrm rot="-5400000">
              <a:off x="621451" y="167651"/>
              <a:ext cx="457323" cy="121975"/>
            </a:xfrm>
            <a:custGeom>
              <a:avLst/>
              <a:gdLst/>
              <a:ahLst/>
              <a:cxnLst/>
              <a:rect l="l" t="t" r="r" b="b"/>
              <a:pathLst>
                <a:path w="26635" h="2823" extrusionOk="0">
                  <a:moveTo>
                    <a:pt x="0" y="1"/>
                  </a:moveTo>
                  <a:lnTo>
                    <a:pt x="0" y="2822"/>
                  </a:lnTo>
                  <a:lnTo>
                    <a:pt x="26634" y="2822"/>
                  </a:lnTo>
                  <a:lnTo>
                    <a:pt x="26634"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4"/>
            <p:cNvSpPr/>
            <p:nvPr/>
          </p:nvSpPr>
          <p:spPr>
            <a:xfrm rot="-5400000">
              <a:off x="322278" y="301162"/>
              <a:ext cx="562864" cy="634329"/>
            </a:xfrm>
            <a:custGeom>
              <a:avLst/>
              <a:gdLst/>
              <a:ahLst/>
              <a:cxnLst/>
              <a:rect l="l" t="t" r="r" b="b"/>
              <a:pathLst>
                <a:path w="13027" h="14681" extrusionOk="0">
                  <a:moveTo>
                    <a:pt x="1" y="0"/>
                  </a:moveTo>
                  <a:lnTo>
                    <a:pt x="1" y="4239"/>
                  </a:lnTo>
                  <a:cubicBezTo>
                    <a:pt x="1" y="10001"/>
                    <a:pt x="4692" y="14681"/>
                    <a:pt x="10442" y="14681"/>
                  </a:cubicBezTo>
                  <a:lnTo>
                    <a:pt x="13026" y="14681"/>
                  </a:lnTo>
                  <a:lnTo>
                    <a:pt x="13026" y="11406"/>
                  </a:lnTo>
                  <a:lnTo>
                    <a:pt x="10442" y="11406"/>
                  </a:lnTo>
                  <a:cubicBezTo>
                    <a:pt x="6490" y="11406"/>
                    <a:pt x="3275" y="8192"/>
                    <a:pt x="3275" y="4239"/>
                  </a:cubicBezTo>
                  <a:lnTo>
                    <a:pt x="32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4"/>
            <p:cNvSpPr/>
            <p:nvPr/>
          </p:nvSpPr>
          <p:spPr>
            <a:xfrm rot="-5400000">
              <a:off x="154568" y="790897"/>
              <a:ext cx="266029" cy="71033"/>
            </a:xfrm>
            <a:custGeom>
              <a:avLst/>
              <a:gdLst/>
              <a:ahLst/>
              <a:cxnLst/>
              <a:rect l="l" t="t" r="r" b="b"/>
              <a:pathLst>
                <a:path w="6157" h="1644" extrusionOk="0">
                  <a:moveTo>
                    <a:pt x="822" y="1"/>
                  </a:moveTo>
                  <a:cubicBezTo>
                    <a:pt x="370" y="1"/>
                    <a:pt x="1" y="370"/>
                    <a:pt x="1" y="822"/>
                  </a:cubicBezTo>
                  <a:cubicBezTo>
                    <a:pt x="1" y="1275"/>
                    <a:pt x="370" y="1644"/>
                    <a:pt x="822" y="1644"/>
                  </a:cubicBezTo>
                  <a:lnTo>
                    <a:pt x="5335" y="1644"/>
                  </a:lnTo>
                  <a:cubicBezTo>
                    <a:pt x="5787" y="1644"/>
                    <a:pt x="6156" y="1275"/>
                    <a:pt x="6156" y="822"/>
                  </a:cubicBezTo>
                  <a:cubicBezTo>
                    <a:pt x="6156" y="370"/>
                    <a:pt x="5787" y="1"/>
                    <a:pt x="5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4"/>
            <p:cNvSpPr/>
            <p:nvPr/>
          </p:nvSpPr>
          <p:spPr>
            <a:xfrm rot="-5400000">
              <a:off x="818473" y="204204"/>
              <a:ext cx="71033" cy="265467"/>
            </a:xfrm>
            <a:custGeom>
              <a:avLst/>
              <a:gdLst/>
              <a:ahLst/>
              <a:cxnLst/>
              <a:rect l="l" t="t" r="r" b="b"/>
              <a:pathLst>
                <a:path w="1644" h="6144" extrusionOk="0">
                  <a:moveTo>
                    <a:pt x="822" y="0"/>
                  </a:moveTo>
                  <a:cubicBezTo>
                    <a:pt x="370" y="0"/>
                    <a:pt x="1" y="357"/>
                    <a:pt x="1" y="810"/>
                  </a:cubicBezTo>
                  <a:lnTo>
                    <a:pt x="1" y="5322"/>
                  </a:lnTo>
                  <a:cubicBezTo>
                    <a:pt x="1" y="5775"/>
                    <a:pt x="370" y="6144"/>
                    <a:pt x="822" y="6144"/>
                  </a:cubicBezTo>
                  <a:cubicBezTo>
                    <a:pt x="1286" y="6144"/>
                    <a:pt x="1644" y="5775"/>
                    <a:pt x="1644" y="5322"/>
                  </a:cubicBezTo>
                  <a:lnTo>
                    <a:pt x="1644" y="810"/>
                  </a:lnTo>
                  <a:cubicBezTo>
                    <a:pt x="1644" y="357"/>
                    <a:pt x="1286" y="0"/>
                    <a:pt x="8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6" name="Google Shape;986;p34"/>
          <p:cNvGrpSpPr/>
          <p:nvPr/>
        </p:nvGrpSpPr>
        <p:grpSpPr>
          <a:xfrm flipH="1">
            <a:off x="-167203" y="4525862"/>
            <a:ext cx="1932971" cy="666322"/>
            <a:chOff x="7213579" y="4485138"/>
            <a:chExt cx="1932971" cy="666322"/>
          </a:xfrm>
        </p:grpSpPr>
        <p:sp>
          <p:nvSpPr>
            <p:cNvPr id="987" name="Google Shape;987;p34"/>
            <p:cNvSpPr/>
            <p:nvPr/>
          </p:nvSpPr>
          <p:spPr>
            <a:xfrm rot="10800000">
              <a:off x="8271019" y="4560750"/>
              <a:ext cx="875530"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4"/>
            <p:cNvSpPr/>
            <p:nvPr/>
          </p:nvSpPr>
          <p:spPr>
            <a:xfrm rot="5400000">
              <a:off x="7234897" y="4978532"/>
              <a:ext cx="223356"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4"/>
            <p:cNvSpPr/>
            <p:nvPr/>
          </p:nvSpPr>
          <p:spPr>
            <a:xfrm rot="5400000">
              <a:off x="7334214" y="4490021"/>
              <a:ext cx="377115" cy="499047"/>
            </a:xfrm>
            <a:custGeom>
              <a:avLst/>
              <a:gdLst/>
              <a:ahLst/>
              <a:cxnLst/>
              <a:rect l="l" t="t" r="r" b="b"/>
              <a:pathLst>
                <a:path w="8728" h="11550" extrusionOk="0">
                  <a:moveTo>
                    <a:pt x="0" y="1"/>
                  </a:moveTo>
                  <a:lnTo>
                    <a:pt x="0" y="2596"/>
                  </a:lnTo>
                  <a:cubicBezTo>
                    <a:pt x="0" y="8347"/>
                    <a:pt x="1703" y="11550"/>
                    <a:pt x="7454" y="11550"/>
                  </a:cubicBezTo>
                  <a:lnTo>
                    <a:pt x="8728" y="11550"/>
                  </a:lnTo>
                  <a:lnTo>
                    <a:pt x="8728" y="8276"/>
                  </a:lnTo>
                  <a:lnTo>
                    <a:pt x="7454" y="8276"/>
                  </a:lnTo>
                  <a:cubicBezTo>
                    <a:pt x="3513" y="8276"/>
                    <a:pt x="3275" y="6549"/>
                    <a:pt x="3275" y="2596"/>
                  </a:cubicBezTo>
                  <a:lnTo>
                    <a:pt x="3275"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4"/>
            <p:cNvSpPr/>
            <p:nvPr/>
          </p:nvSpPr>
          <p:spPr>
            <a:xfrm rot="5400000">
              <a:off x="7311314" y="4793813"/>
              <a:ext cx="70515" cy="265985"/>
            </a:xfrm>
            <a:custGeom>
              <a:avLst/>
              <a:gdLst/>
              <a:ahLst/>
              <a:cxnLst/>
              <a:rect l="l" t="t" r="r" b="b"/>
              <a:pathLst>
                <a:path w="1632" h="6156" extrusionOk="0">
                  <a:moveTo>
                    <a:pt x="810" y="0"/>
                  </a:moveTo>
                  <a:cubicBezTo>
                    <a:pt x="358" y="0"/>
                    <a:pt x="0" y="370"/>
                    <a:pt x="0" y="822"/>
                  </a:cubicBezTo>
                  <a:lnTo>
                    <a:pt x="0" y="5334"/>
                  </a:lnTo>
                  <a:cubicBezTo>
                    <a:pt x="0" y="5787"/>
                    <a:pt x="358" y="6156"/>
                    <a:pt x="810" y="6156"/>
                  </a:cubicBezTo>
                  <a:cubicBezTo>
                    <a:pt x="1274" y="6156"/>
                    <a:pt x="1632" y="5787"/>
                    <a:pt x="1632" y="5334"/>
                  </a:cubicBezTo>
                  <a:lnTo>
                    <a:pt x="1632" y="822"/>
                  </a:lnTo>
                  <a:cubicBezTo>
                    <a:pt x="1632" y="370"/>
                    <a:pt x="1274" y="0"/>
                    <a:pt x="810"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1" name="Google Shape;991;p34"/>
            <p:cNvGrpSpPr/>
            <p:nvPr/>
          </p:nvGrpSpPr>
          <p:grpSpPr>
            <a:xfrm>
              <a:off x="7711810" y="4485138"/>
              <a:ext cx="592677" cy="273720"/>
              <a:chOff x="2029210" y="3484363"/>
              <a:chExt cx="592677" cy="273720"/>
            </a:xfrm>
          </p:grpSpPr>
          <p:sp>
            <p:nvSpPr>
              <p:cNvPr id="992" name="Google Shape;992;p34"/>
              <p:cNvSpPr/>
              <p:nvPr/>
            </p:nvSpPr>
            <p:spPr>
              <a:xfrm rot="5400000">
                <a:off x="2264123" y="3392748"/>
                <a:ext cx="121975" cy="454379"/>
              </a:xfrm>
              <a:custGeom>
                <a:avLst/>
                <a:gdLst/>
                <a:ahLst/>
                <a:cxnLst/>
                <a:rect l="l" t="t" r="r" b="b"/>
                <a:pathLst>
                  <a:path w="2823" h="18718" extrusionOk="0">
                    <a:moveTo>
                      <a:pt x="1" y="1"/>
                    </a:moveTo>
                    <a:lnTo>
                      <a:pt x="1" y="18717"/>
                    </a:lnTo>
                    <a:lnTo>
                      <a:pt x="2823" y="18717"/>
                    </a:lnTo>
                    <a:lnTo>
                      <a:pt x="28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4"/>
              <p:cNvSpPr/>
              <p:nvPr/>
            </p:nvSpPr>
            <p:spPr>
              <a:xfrm rot="5400000">
                <a:off x="1931972" y="3581602"/>
                <a:ext cx="265510" cy="71033"/>
              </a:xfrm>
              <a:custGeom>
                <a:avLst/>
                <a:gdLst/>
                <a:ahLst/>
                <a:cxnLst/>
                <a:rect l="l" t="t" r="r" b="b"/>
                <a:pathLst>
                  <a:path w="6145" h="1644" extrusionOk="0">
                    <a:moveTo>
                      <a:pt x="822" y="0"/>
                    </a:moveTo>
                    <a:cubicBezTo>
                      <a:pt x="358" y="0"/>
                      <a:pt x="0" y="369"/>
                      <a:pt x="0" y="822"/>
                    </a:cubicBezTo>
                    <a:cubicBezTo>
                      <a:pt x="0" y="1274"/>
                      <a:pt x="358" y="1643"/>
                      <a:pt x="822" y="1643"/>
                    </a:cubicBezTo>
                    <a:lnTo>
                      <a:pt x="5323" y="1643"/>
                    </a:lnTo>
                    <a:cubicBezTo>
                      <a:pt x="5382" y="1643"/>
                      <a:pt x="5442" y="1643"/>
                      <a:pt x="5489" y="1631"/>
                    </a:cubicBezTo>
                    <a:cubicBezTo>
                      <a:pt x="5858" y="1560"/>
                      <a:pt x="6144" y="1227"/>
                      <a:pt x="6144" y="822"/>
                    </a:cubicBezTo>
                    <a:cubicBezTo>
                      <a:pt x="6144" y="369"/>
                      <a:pt x="5775" y="0"/>
                      <a:pt x="5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rot="5400000">
                <a:off x="2453378" y="3589574"/>
                <a:ext cx="265985" cy="71033"/>
              </a:xfrm>
              <a:custGeom>
                <a:avLst/>
                <a:gdLst/>
                <a:ahLst/>
                <a:cxnLst/>
                <a:rect l="l" t="t" r="r" b="b"/>
                <a:pathLst>
                  <a:path w="6156" h="1644" extrusionOk="0">
                    <a:moveTo>
                      <a:pt x="822" y="0"/>
                    </a:moveTo>
                    <a:cubicBezTo>
                      <a:pt x="369" y="0"/>
                      <a:pt x="0" y="369"/>
                      <a:pt x="0" y="822"/>
                    </a:cubicBezTo>
                    <a:cubicBezTo>
                      <a:pt x="0" y="1274"/>
                      <a:pt x="369" y="1643"/>
                      <a:pt x="822" y="1643"/>
                    </a:cubicBezTo>
                    <a:lnTo>
                      <a:pt x="5334" y="1643"/>
                    </a:lnTo>
                    <a:cubicBezTo>
                      <a:pt x="5739" y="1643"/>
                      <a:pt x="6084" y="1346"/>
                      <a:pt x="6144" y="953"/>
                    </a:cubicBezTo>
                    <a:cubicBezTo>
                      <a:pt x="6144" y="905"/>
                      <a:pt x="6156" y="870"/>
                      <a:pt x="6156" y="822"/>
                    </a:cubicBezTo>
                    <a:cubicBezTo>
                      <a:pt x="6156" y="369"/>
                      <a:pt x="5786" y="0"/>
                      <a:pt x="5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995"/>
        <p:cNvGrpSpPr/>
        <p:nvPr/>
      </p:nvGrpSpPr>
      <p:grpSpPr>
        <a:xfrm>
          <a:off x="0" y="0"/>
          <a:ext cx="0" cy="0"/>
          <a:chOff x="0" y="0"/>
          <a:chExt cx="0" cy="0"/>
        </a:xfrm>
      </p:grpSpPr>
      <p:sp>
        <p:nvSpPr>
          <p:cNvPr id="996" name="Google Shape;996;p35"/>
          <p:cNvSpPr txBox="1">
            <a:spLocks noGrp="1"/>
          </p:cNvSpPr>
          <p:nvPr>
            <p:ph type="title"/>
          </p:nvPr>
        </p:nvSpPr>
        <p:spPr>
          <a:xfrm>
            <a:off x="1247975" y="1310400"/>
            <a:ext cx="2922000" cy="1397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2"/>
              </a:buClr>
              <a:buSzPts val="3500"/>
              <a:buNone/>
              <a:defRPr>
                <a:solidFill>
                  <a:schemeClr val="lt2"/>
                </a:solidFill>
              </a:defRPr>
            </a:lvl1pPr>
            <a:lvl2pPr lvl="1" algn="r" rtl="0">
              <a:spcBef>
                <a:spcPts val="0"/>
              </a:spcBef>
              <a:spcAft>
                <a:spcPts val="0"/>
              </a:spcAft>
              <a:buClr>
                <a:schemeClr val="lt2"/>
              </a:buClr>
              <a:buSzPts val="3500"/>
              <a:buNone/>
              <a:defRPr>
                <a:solidFill>
                  <a:schemeClr val="lt2"/>
                </a:solidFill>
              </a:defRPr>
            </a:lvl2pPr>
            <a:lvl3pPr lvl="2" algn="r" rtl="0">
              <a:spcBef>
                <a:spcPts val="0"/>
              </a:spcBef>
              <a:spcAft>
                <a:spcPts val="0"/>
              </a:spcAft>
              <a:buClr>
                <a:schemeClr val="lt2"/>
              </a:buClr>
              <a:buSzPts val="3500"/>
              <a:buNone/>
              <a:defRPr>
                <a:solidFill>
                  <a:schemeClr val="lt2"/>
                </a:solidFill>
              </a:defRPr>
            </a:lvl3pPr>
            <a:lvl4pPr lvl="3" algn="r" rtl="0">
              <a:spcBef>
                <a:spcPts val="0"/>
              </a:spcBef>
              <a:spcAft>
                <a:spcPts val="0"/>
              </a:spcAft>
              <a:buClr>
                <a:schemeClr val="lt2"/>
              </a:buClr>
              <a:buSzPts val="3500"/>
              <a:buNone/>
              <a:defRPr>
                <a:solidFill>
                  <a:schemeClr val="lt2"/>
                </a:solidFill>
              </a:defRPr>
            </a:lvl4pPr>
            <a:lvl5pPr lvl="4" algn="r" rtl="0">
              <a:spcBef>
                <a:spcPts val="0"/>
              </a:spcBef>
              <a:spcAft>
                <a:spcPts val="0"/>
              </a:spcAft>
              <a:buClr>
                <a:schemeClr val="lt2"/>
              </a:buClr>
              <a:buSzPts val="3500"/>
              <a:buNone/>
              <a:defRPr>
                <a:solidFill>
                  <a:schemeClr val="lt2"/>
                </a:solidFill>
              </a:defRPr>
            </a:lvl5pPr>
            <a:lvl6pPr lvl="5" algn="r" rtl="0">
              <a:spcBef>
                <a:spcPts val="0"/>
              </a:spcBef>
              <a:spcAft>
                <a:spcPts val="0"/>
              </a:spcAft>
              <a:buClr>
                <a:schemeClr val="lt2"/>
              </a:buClr>
              <a:buSzPts val="3500"/>
              <a:buNone/>
              <a:defRPr>
                <a:solidFill>
                  <a:schemeClr val="lt2"/>
                </a:solidFill>
              </a:defRPr>
            </a:lvl6pPr>
            <a:lvl7pPr lvl="6" algn="r" rtl="0">
              <a:spcBef>
                <a:spcPts val="0"/>
              </a:spcBef>
              <a:spcAft>
                <a:spcPts val="0"/>
              </a:spcAft>
              <a:buClr>
                <a:schemeClr val="lt2"/>
              </a:buClr>
              <a:buSzPts val="3500"/>
              <a:buNone/>
              <a:defRPr>
                <a:solidFill>
                  <a:schemeClr val="lt2"/>
                </a:solidFill>
              </a:defRPr>
            </a:lvl7pPr>
            <a:lvl8pPr lvl="7" algn="r" rtl="0">
              <a:spcBef>
                <a:spcPts val="0"/>
              </a:spcBef>
              <a:spcAft>
                <a:spcPts val="0"/>
              </a:spcAft>
              <a:buClr>
                <a:schemeClr val="lt2"/>
              </a:buClr>
              <a:buSzPts val="3500"/>
              <a:buNone/>
              <a:defRPr>
                <a:solidFill>
                  <a:schemeClr val="lt2"/>
                </a:solidFill>
              </a:defRPr>
            </a:lvl8pPr>
            <a:lvl9pPr lvl="8" algn="r" rtl="0">
              <a:spcBef>
                <a:spcPts val="0"/>
              </a:spcBef>
              <a:spcAft>
                <a:spcPts val="0"/>
              </a:spcAft>
              <a:buClr>
                <a:schemeClr val="lt2"/>
              </a:buClr>
              <a:buSzPts val="3500"/>
              <a:buNone/>
              <a:defRPr>
                <a:solidFill>
                  <a:schemeClr val="lt2"/>
                </a:solidFill>
              </a:defRPr>
            </a:lvl9pPr>
          </a:lstStyle>
          <a:p>
            <a:endParaRPr/>
          </a:p>
        </p:txBody>
      </p:sp>
      <p:sp>
        <p:nvSpPr>
          <p:cNvPr id="997" name="Google Shape;997;p35"/>
          <p:cNvSpPr txBox="1">
            <a:spLocks noGrp="1"/>
          </p:cNvSpPr>
          <p:nvPr>
            <p:ph type="body" idx="1"/>
          </p:nvPr>
        </p:nvSpPr>
        <p:spPr>
          <a:xfrm>
            <a:off x="1247975" y="2707800"/>
            <a:ext cx="2943000" cy="1125300"/>
          </a:xfrm>
          <a:prstGeom prst="rect">
            <a:avLst/>
          </a:prstGeom>
        </p:spPr>
        <p:txBody>
          <a:bodyPr spcFirstLastPara="1" wrap="square" lIns="91425" tIns="91425" rIns="91425" bIns="91425" anchor="t" anchorCtr="0">
            <a:noAutofit/>
          </a:bodyPr>
          <a:lstStyle>
            <a:lvl1pPr marL="457200" lvl="0" indent="-330200" algn="r" rtl="0">
              <a:spcBef>
                <a:spcPts val="0"/>
              </a:spcBef>
              <a:spcAft>
                <a:spcPts val="0"/>
              </a:spcAft>
              <a:buSzPts val="1600"/>
              <a:buChar char="●"/>
              <a:defRPr/>
            </a:lvl1pPr>
            <a:lvl2pPr marL="914400" lvl="1" indent="-330200" algn="r" rtl="0">
              <a:spcBef>
                <a:spcPts val="0"/>
              </a:spcBef>
              <a:spcAft>
                <a:spcPts val="0"/>
              </a:spcAft>
              <a:buSzPts val="1600"/>
              <a:buChar char="○"/>
              <a:defRPr/>
            </a:lvl2pPr>
            <a:lvl3pPr marL="1371600" lvl="2" indent="-330200" algn="r" rtl="0">
              <a:spcBef>
                <a:spcPts val="0"/>
              </a:spcBef>
              <a:spcAft>
                <a:spcPts val="0"/>
              </a:spcAft>
              <a:buSzPts val="1600"/>
              <a:buChar char="■"/>
              <a:defRPr/>
            </a:lvl3pPr>
            <a:lvl4pPr marL="1828800" lvl="3" indent="-330200" algn="r" rtl="0">
              <a:spcBef>
                <a:spcPts val="0"/>
              </a:spcBef>
              <a:spcAft>
                <a:spcPts val="0"/>
              </a:spcAft>
              <a:buSzPts val="1600"/>
              <a:buChar char="●"/>
              <a:defRPr/>
            </a:lvl4pPr>
            <a:lvl5pPr marL="2286000" lvl="4" indent="-330200" algn="r" rtl="0">
              <a:spcBef>
                <a:spcPts val="0"/>
              </a:spcBef>
              <a:spcAft>
                <a:spcPts val="0"/>
              </a:spcAft>
              <a:buSzPts val="1600"/>
              <a:buChar char="○"/>
              <a:defRPr/>
            </a:lvl5pPr>
            <a:lvl6pPr marL="2743200" lvl="5" indent="-330200" algn="r" rtl="0">
              <a:spcBef>
                <a:spcPts val="0"/>
              </a:spcBef>
              <a:spcAft>
                <a:spcPts val="0"/>
              </a:spcAft>
              <a:buSzPts val="1600"/>
              <a:buChar char="■"/>
              <a:defRPr/>
            </a:lvl6pPr>
            <a:lvl7pPr marL="3200400" lvl="6" indent="-330200" algn="r" rtl="0">
              <a:spcBef>
                <a:spcPts val="0"/>
              </a:spcBef>
              <a:spcAft>
                <a:spcPts val="0"/>
              </a:spcAft>
              <a:buSzPts val="1600"/>
              <a:buChar char="●"/>
              <a:defRPr/>
            </a:lvl7pPr>
            <a:lvl8pPr marL="3657600" lvl="7" indent="-330200" algn="r" rtl="0">
              <a:spcBef>
                <a:spcPts val="0"/>
              </a:spcBef>
              <a:spcAft>
                <a:spcPts val="0"/>
              </a:spcAft>
              <a:buSzPts val="1600"/>
              <a:buChar char="○"/>
              <a:defRPr/>
            </a:lvl8pPr>
            <a:lvl9pPr marL="4114800" lvl="8" indent="-330200" algn="r" rtl="0">
              <a:spcBef>
                <a:spcPts val="0"/>
              </a:spcBef>
              <a:spcAft>
                <a:spcPts val="0"/>
              </a:spcAft>
              <a:buSzPts val="1600"/>
              <a:buChar char="■"/>
              <a:defRPr/>
            </a:lvl9pPr>
          </a:lstStyle>
          <a:p>
            <a:endParaRPr/>
          </a:p>
        </p:txBody>
      </p:sp>
      <p:grpSp>
        <p:nvGrpSpPr>
          <p:cNvPr id="998" name="Google Shape;998;p35"/>
          <p:cNvGrpSpPr/>
          <p:nvPr/>
        </p:nvGrpSpPr>
        <p:grpSpPr>
          <a:xfrm rot="10800000" flipH="1">
            <a:off x="6074302" y="1972940"/>
            <a:ext cx="4021424" cy="4227317"/>
            <a:chOff x="5808502" y="-783360"/>
            <a:chExt cx="4021424" cy="4227317"/>
          </a:xfrm>
        </p:grpSpPr>
        <p:sp>
          <p:nvSpPr>
            <p:cNvPr id="999" name="Google Shape;999;p35"/>
            <p:cNvSpPr/>
            <p:nvPr/>
          </p:nvSpPr>
          <p:spPr>
            <a:xfrm rot="-5690340">
              <a:off x="5852591" y="-306002"/>
              <a:ext cx="1091417" cy="1091417"/>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alpha val="240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000" name="Google Shape;1000;p35"/>
            <p:cNvSpPr/>
            <p:nvPr/>
          </p:nvSpPr>
          <p:spPr>
            <a:xfrm rot="10381552">
              <a:off x="7257443" y="-644565"/>
              <a:ext cx="2434104" cy="2427651"/>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5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001" name="Google Shape;1001;p35"/>
            <p:cNvSpPr/>
            <p:nvPr/>
          </p:nvSpPr>
          <p:spPr>
            <a:xfrm>
              <a:off x="8102150" y="1921875"/>
              <a:ext cx="1549226" cy="1522082"/>
            </a:xfrm>
            <a:custGeom>
              <a:avLst/>
              <a:gdLst/>
              <a:ahLst/>
              <a:cxnLst/>
              <a:rect l="l" t="t" r="r" b="b"/>
              <a:pathLst>
                <a:path w="55020" h="54056" extrusionOk="0">
                  <a:moveTo>
                    <a:pt x="27409" y="22218"/>
                  </a:moveTo>
                  <a:cubicBezTo>
                    <a:pt x="30147" y="22218"/>
                    <a:pt x="32374" y="24397"/>
                    <a:pt x="32374" y="27100"/>
                  </a:cubicBezTo>
                  <a:cubicBezTo>
                    <a:pt x="32374" y="29802"/>
                    <a:pt x="30147" y="31981"/>
                    <a:pt x="27409" y="31981"/>
                  </a:cubicBezTo>
                  <a:cubicBezTo>
                    <a:pt x="24658" y="31981"/>
                    <a:pt x="22432" y="29802"/>
                    <a:pt x="22432" y="27100"/>
                  </a:cubicBezTo>
                  <a:cubicBezTo>
                    <a:pt x="22432" y="24397"/>
                    <a:pt x="24658" y="22218"/>
                    <a:pt x="27409" y="22218"/>
                  </a:cubicBezTo>
                  <a:close/>
                  <a:moveTo>
                    <a:pt x="29099" y="6907"/>
                  </a:moveTo>
                  <a:cubicBezTo>
                    <a:pt x="39708" y="7752"/>
                    <a:pt x="48042" y="16467"/>
                    <a:pt x="48042" y="27100"/>
                  </a:cubicBezTo>
                  <a:cubicBezTo>
                    <a:pt x="48042" y="29767"/>
                    <a:pt x="47507" y="32326"/>
                    <a:pt x="46554" y="34660"/>
                  </a:cubicBezTo>
                  <a:lnTo>
                    <a:pt x="34779" y="28052"/>
                  </a:lnTo>
                  <a:cubicBezTo>
                    <a:pt x="34826" y="27742"/>
                    <a:pt x="34850" y="27421"/>
                    <a:pt x="34850" y="27100"/>
                  </a:cubicBezTo>
                  <a:cubicBezTo>
                    <a:pt x="34850" y="23635"/>
                    <a:pt x="32398" y="20742"/>
                    <a:pt x="29099" y="19980"/>
                  </a:cubicBezTo>
                  <a:lnTo>
                    <a:pt x="29099" y="6907"/>
                  </a:lnTo>
                  <a:close/>
                  <a:moveTo>
                    <a:pt x="26552" y="6847"/>
                  </a:moveTo>
                  <a:lnTo>
                    <a:pt x="26552" y="19837"/>
                  </a:lnTo>
                  <a:cubicBezTo>
                    <a:pt x="22837" y="20253"/>
                    <a:pt x="19955" y="23349"/>
                    <a:pt x="19955" y="27100"/>
                  </a:cubicBezTo>
                  <a:cubicBezTo>
                    <a:pt x="19955" y="27492"/>
                    <a:pt x="20003" y="27873"/>
                    <a:pt x="20063" y="28243"/>
                  </a:cubicBezTo>
                  <a:lnTo>
                    <a:pt x="8323" y="34827"/>
                  </a:lnTo>
                  <a:cubicBezTo>
                    <a:pt x="7323" y="32445"/>
                    <a:pt x="6775" y="29838"/>
                    <a:pt x="6775" y="27100"/>
                  </a:cubicBezTo>
                  <a:cubicBezTo>
                    <a:pt x="6775" y="16193"/>
                    <a:pt x="15550" y="7300"/>
                    <a:pt x="26552" y="6847"/>
                  </a:cubicBezTo>
                  <a:close/>
                  <a:moveTo>
                    <a:pt x="33993" y="30505"/>
                  </a:moveTo>
                  <a:lnTo>
                    <a:pt x="45447" y="36922"/>
                  </a:lnTo>
                  <a:cubicBezTo>
                    <a:pt x="41934" y="43149"/>
                    <a:pt x="35172" y="47364"/>
                    <a:pt x="27409" y="47364"/>
                  </a:cubicBezTo>
                  <a:cubicBezTo>
                    <a:pt x="19705" y="47364"/>
                    <a:pt x="12990" y="43221"/>
                    <a:pt x="9454" y="37077"/>
                  </a:cubicBezTo>
                  <a:lnTo>
                    <a:pt x="20908" y="30660"/>
                  </a:lnTo>
                  <a:cubicBezTo>
                    <a:pt x="22170" y="32898"/>
                    <a:pt x="24611" y="34410"/>
                    <a:pt x="27409" y="34410"/>
                  </a:cubicBezTo>
                  <a:cubicBezTo>
                    <a:pt x="30266" y="34410"/>
                    <a:pt x="32743" y="32826"/>
                    <a:pt x="33993" y="30505"/>
                  </a:cubicBezTo>
                  <a:close/>
                  <a:moveTo>
                    <a:pt x="26325" y="1"/>
                  </a:moveTo>
                  <a:cubicBezTo>
                    <a:pt x="25635" y="1"/>
                    <a:pt x="25063" y="572"/>
                    <a:pt x="25063" y="1275"/>
                  </a:cubicBezTo>
                  <a:lnTo>
                    <a:pt x="25063" y="3263"/>
                  </a:lnTo>
                  <a:cubicBezTo>
                    <a:pt x="25063" y="3382"/>
                    <a:pt x="25087" y="3490"/>
                    <a:pt x="25111" y="3597"/>
                  </a:cubicBezTo>
                  <a:cubicBezTo>
                    <a:pt x="23551" y="3740"/>
                    <a:pt x="22027" y="4037"/>
                    <a:pt x="20551" y="4466"/>
                  </a:cubicBezTo>
                  <a:cubicBezTo>
                    <a:pt x="20539" y="4359"/>
                    <a:pt x="20515" y="4263"/>
                    <a:pt x="20467" y="4156"/>
                  </a:cubicBezTo>
                  <a:lnTo>
                    <a:pt x="19694" y="2311"/>
                  </a:lnTo>
                  <a:cubicBezTo>
                    <a:pt x="19487" y="1826"/>
                    <a:pt x="19016" y="1537"/>
                    <a:pt x="18526" y="1537"/>
                  </a:cubicBezTo>
                  <a:cubicBezTo>
                    <a:pt x="18367" y="1537"/>
                    <a:pt x="18205" y="1568"/>
                    <a:pt x="18050" y="1632"/>
                  </a:cubicBezTo>
                  <a:lnTo>
                    <a:pt x="15872" y="2513"/>
                  </a:lnTo>
                  <a:cubicBezTo>
                    <a:pt x="15217" y="2787"/>
                    <a:pt x="14907" y="3537"/>
                    <a:pt x="15181" y="4180"/>
                  </a:cubicBezTo>
                  <a:lnTo>
                    <a:pt x="15967" y="6037"/>
                  </a:lnTo>
                  <a:cubicBezTo>
                    <a:pt x="16003" y="6121"/>
                    <a:pt x="16050" y="6192"/>
                    <a:pt x="16098" y="6264"/>
                  </a:cubicBezTo>
                  <a:cubicBezTo>
                    <a:pt x="14752" y="6966"/>
                    <a:pt x="13478" y="7800"/>
                    <a:pt x="12300" y="8740"/>
                  </a:cubicBezTo>
                  <a:cubicBezTo>
                    <a:pt x="12252" y="8657"/>
                    <a:pt x="12193" y="8585"/>
                    <a:pt x="12133" y="8526"/>
                  </a:cubicBezTo>
                  <a:lnTo>
                    <a:pt x="10681" y="7097"/>
                  </a:lnTo>
                  <a:cubicBezTo>
                    <a:pt x="10430" y="6853"/>
                    <a:pt x="10109" y="6731"/>
                    <a:pt x="9789" y="6731"/>
                  </a:cubicBezTo>
                  <a:cubicBezTo>
                    <a:pt x="9469" y="6731"/>
                    <a:pt x="9151" y="6853"/>
                    <a:pt x="8906" y="7097"/>
                  </a:cubicBezTo>
                  <a:lnTo>
                    <a:pt x="7252" y="8716"/>
                  </a:lnTo>
                  <a:cubicBezTo>
                    <a:pt x="6740" y="9216"/>
                    <a:pt x="6740" y="10026"/>
                    <a:pt x="7252" y="10526"/>
                  </a:cubicBezTo>
                  <a:lnTo>
                    <a:pt x="8704" y="11955"/>
                  </a:lnTo>
                  <a:cubicBezTo>
                    <a:pt x="8752" y="12002"/>
                    <a:pt x="8799" y="12038"/>
                    <a:pt x="8859" y="12074"/>
                  </a:cubicBezTo>
                  <a:cubicBezTo>
                    <a:pt x="7906" y="13205"/>
                    <a:pt x="7073" y="14431"/>
                    <a:pt x="6347" y="15717"/>
                  </a:cubicBezTo>
                  <a:cubicBezTo>
                    <a:pt x="6287" y="15681"/>
                    <a:pt x="6228" y="15646"/>
                    <a:pt x="6156" y="15622"/>
                  </a:cubicBezTo>
                  <a:lnTo>
                    <a:pt x="4251" y="14836"/>
                  </a:lnTo>
                  <a:cubicBezTo>
                    <a:pt x="4093" y="14772"/>
                    <a:pt x="3929" y="14741"/>
                    <a:pt x="3767" y="14741"/>
                  </a:cubicBezTo>
                  <a:cubicBezTo>
                    <a:pt x="3273" y="14741"/>
                    <a:pt x="2803" y="15027"/>
                    <a:pt x="2596" y="15503"/>
                  </a:cubicBezTo>
                  <a:lnTo>
                    <a:pt x="1703" y="17610"/>
                  </a:lnTo>
                  <a:cubicBezTo>
                    <a:pt x="1429" y="18265"/>
                    <a:pt x="1727" y="19003"/>
                    <a:pt x="2382" y="19277"/>
                  </a:cubicBezTo>
                  <a:lnTo>
                    <a:pt x="4287" y="20063"/>
                  </a:lnTo>
                  <a:cubicBezTo>
                    <a:pt x="4346" y="20087"/>
                    <a:pt x="4394" y="20099"/>
                    <a:pt x="4442" y="20111"/>
                  </a:cubicBezTo>
                  <a:cubicBezTo>
                    <a:pt x="3977" y="21563"/>
                    <a:pt x="3668" y="23087"/>
                    <a:pt x="3501" y="24647"/>
                  </a:cubicBezTo>
                  <a:cubicBezTo>
                    <a:pt x="3453" y="24635"/>
                    <a:pt x="3394" y="24623"/>
                    <a:pt x="3346" y="24623"/>
                  </a:cubicBezTo>
                  <a:lnTo>
                    <a:pt x="1263" y="24623"/>
                  </a:lnTo>
                  <a:cubicBezTo>
                    <a:pt x="572" y="24623"/>
                    <a:pt x="1" y="25195"/>
                    <a:pt x="1" y="25897"/>
                  </a:cubicBezTo>
                  <a:lnTo>
                    <a:pt x="1" y="28171"/>
                  </a:lnTo>
                  <a:cubicBezTo>
                    <a:pt x="1" y="28862"/>
                    <a:pt x="572" y="29433"/>
                    <a:pt x="1263" y="29433"/>
                  </a:cubicBezTo>
                  <a:lnTo>
                    <a:pt x="3346" y="29433"/>
                  </a:lnTo>
                  <a:cubicBezTo>
                    <a:pt x="3394" y="29433"/>
                    <a:pt x="3442" y="29421"/>
                    <a:pt x="3489" y="29421"/>
                  </a:cubicBezTo>
                  <a:cubicBezTo>
                    <a:pt x="3620" y="30719"/>
                    <a:pt x="3858" y="31993"/>
                    <a:pt x="4192" y="33219"/>
                  </a:cubicBezTo>
                  <a:cubicBezTo>
                    <a:pt x="4156" y="33231"/>
                    <a:pt x="4108" y="33231"/>
                    <a:pt x="4073" y="33243"/>
                  </a:cubicBezTo>
                  <a:lnTo>
                    <a:pt x="2132" y="33969"/>
                  </a:lnTo>
                  <a:cubicBezTo>
                    <a:pt x="1477" y="34219"/>
                    <a:pt x="1144" y="34958"/>
                    <a:pt x="1406" y="35613"/>
                  </a:cubicBezTo>
                  <a:lnTo>
                    <a:pt x="2227" y="37744"/>
                  </a:lnTo>
                  <a:cubicBezTo>
                    <a:pt x="2420" y="38248"/>
                    <a:pt x="2895" y="38555"/>
                    <a:pt x="3402" y="38555"/>
                  </a:cubicBezTo>
                  <a:cubicBezTo>
                    <a:pt x="3554" y="38555"/>
                    <a:pt x="3708" y="38527"/>
                    <a:pt x="3858" y="38470"/>
                  </a:cubicBezTo>
                  <a:lnTo>
                    <a:pt x="5787" y="37744"/>
                  </a:lnTo>
                  <a:cubicBezTo>
                    <a:pt x="5835" y="37732"/>
                    <a:pt x="5882" y="37708"/>
                    <a:pt x="5918" y="37684"/>
                  </a:cubicBezTo>
                  <a:cubicBezTo>
                    <a:pt x="6716" y="39244"/>
                    <a:pt x="7680" y="40696"/>
                    <a:pt x="8787" y="42042"/>
                  </a:cubicBezTo>
                  <a:cubicBezTo>
                    <a:pt x="8764" y="42066"/>
                    <a:pt x="8728" y="42078"/>
                    <a:pt x="8704" y="42113"/>
                  </a:cubicBezTo>
                  <a:lnTo>
                    <a:pt x="7252" y="43542"/>
                  </a:lnTo>
                  <a:cubicBezTo>
                    <a:pt x="6740" y="44030"/>
                    <a:pt x="6740" y="44852"/>
                    <a:pt x="7252" y="45340"/>
                  </a:cubicBezTo>
                  <a:lnTo>
                    <a:pt x="8906" y="46971"/>
                  </a:lnTo>
                  <a:cubicBezTo>
                    <a:pt x="9151" y="47209"/>
                    <a:pt x="9469" y="47328"/>
                    <a:pt x="9789" y="47328"/>
                  </a:cubicBezTo>
                  <a:cubicBezTo>
                    <a:pt x="10109" y="47328"/>
                    <a:pt x="10430" y="47209"/>
                    <a:pt x="10681" y="46971"/>
                  </a:cubicBezTo>
                  <a:lnTo>
                    <a:pt x="12133" y="45542"/>
                  </a:lnTo>
                  <a:cubicBezTo>
                    <a:pt x="12169" y="45495"/>
                    <a:pt x="12205" y="45459"/>
                    <a:pt x="12240" y="45411"/>
                  </a:cubicBezTo>
                  <a:cubicBezTo>
                    <a:pt x="13276" y="46245"/>
                    <a:pt x="14395" y="46995"/>
                    <a:pt x="15574" y="47650"/>
                  </a:cubicBezTo>
                  <a:cubicBezTo>
                    <a:pt x="15550" y="47685"/>
                    <a:pt x="15526" y="47733"/>
                    <a:pt x="15503" y="47769"/>
                  </a:cubicBezTo>
                  <a:lnTo>
                    <a:pt x="14681" y="49602"/>
                  </a:lnTo>
                  <a:cubicBezTo>
                    <a:pt x="14383" y="50245"/>
                    <a:pt x="14681" y="51007"/>
                    <a:pt x="15324" y="51281"/>
                  </a:cubicBezTo>
                  <a:lnTo>
                    <a:pt x="17479" y="52222"/>
                  </a:lnTo>
                  <a:cubicBezTo>
                    <a:pt x="17641" y="52292"/>
                    <a:pt x="17811" y="52326"/>
                    <a:pt x="17978" y="52326"/>
                  </a:cubicBezTo>
                  <a:cubicBezTo>
                    <a:pt x="18460" y="52326"/>
                    <a:pt x="18922" y="52047"/>
                    <a:pt x="19134" y="51579"/>
                  </a:cubicBezTo>
                  <a:lnTo>
                    <a:pt x="19967" y="49745"/>
                  </a:lnTo>
                  <a:cubicBezTo>
                    <a:pt x="19991" y="49686"/>
                    <a:pt x="20003" y="49626"/>
                    <a:pt x="20027" y="49567"/>
                  </a:cubicBezTo>
                  <a:cubicBezTo>
                    <a:pt x="21646" y="50079"/>
                    <a:pt x="23337" y="50436"/>
                    <a:pt x="25087" y="50602"/>
                  </a:cubicBezTo>
                  <a:cubicBezTo>
                    <a:pt x="25075" y="50662"/>
                    <a:pt x="25063" y="50722"/>
                    <a:pt x="25063" y="50793"/>
                  </a:cubicBezTo>
                  <a:lnTo>
                    <a:pt x="25063" y="52793"/>
                  </a:lnTo>
                  <a:cubicBezTo>
                    <a:pt x="25063" y="53484"/>
                    <a:pt x="25635" y="54055"/>
                    <a:pt x="26325" y="54055"/>
                  </a:cubicBezTo>
                  <a:lnTo>
                    <a:pt x="28695" y="54055"/>
                  </a:lnTo>
                  <a:cubicBezTo>
                    <a:pt x="29397" y="54055"/>
                    <a:pt x="29957" y="53484"/>
                    <a:pt x="29957" y="52793"/>
                  </a:cubicBezTo>
                  <a:lnTo>
                    <a:pt x="29957" y="50793"/>
                  </a:lnTo>
                  <a:cubicBezTo>
                    <a:pt x="29957" y="50722"/>
                    <a:pt x="29945" y="50650"/>
                    <a:pt x="29933" y="50579"/>
                  </a:cubicBezTo>
                  <a:cubicBezTo>
                    <a:pt x="31505" y="50424"/>
                    <a:pt x="33017" y="50114"/>
                    <a:pt x="34481" y="49674"/>
                  </a:cubicBezTo>
                  <a:cubicBezTo>
                    <a:pt x="34493" y="49745"/>
                    <a:pt x="34517" y="49829"/>
                    <a:pt x="34553" y="49900"/>
                  </a:cubicBezTo>
                  <a:lnTo>
                    <a:pt x="35338" y="51757"/>
                  </a:lnTo>
                  <a:cubicBezTo>
                    <a:pt x="35537" y="52236"/>
                    <a:pt x="36009" y="52529"/>
                    <a:pt x="36506" y="52529"/>
                  </a:cubicBezTo>
                  <a:cubicBezTo>
                    <a:pt x="36665" y="52529"/>
                    <a:pt x="36826" y="52499"/>
                    <a:pt x="36981" y="52436"/>
                  </a:cubicBezTo>
                  <a:lnTo>
                    <a:pt x="39148" y="51543"/>
                  </a:lnTo>
                  <a:cubicBezTo>
                    <a:pt x="39803" y="51281"/>
                    <a:pt x="40113" y="50531"/>
                    <a:pt x="39839" y="49876"/>
                  </a:cubicBezTo>
                  <a:lnTo>
                    <a:pt x="39053" y="48031"/>
                  </a:lnTo>
                  <a:cubicBezTo>
                    <a:pt x="39029" y="47959"/>
                    <a:pt x="38982" y="47888"/>
                    <a:pt x="38946" y="47816"/>
                  </a:cubicBezTo>
                  <a:cubicBezTo>
                    <a:pt x="40279" y="47102"/>
                    <a:pt x="41542" y="46257"/>
                    <a:pt x="42708" y="45304"/>
                  </a:cubicBezTo>
                  <a:cubicBezTo>
                    <a:pt x="42768" y="45388"/>
                    <a:pt x="42827" y="45471"/>
                    <a:pt x="42899" y="45542"/>
                  </a:cubicBezTo>
                  <a:lnTo>
                    <a:pt x="44351" y="46971"/>
                  </a:lnTo>
                  <a:cubicBezTo>
                    <a:pt x="44595" y="47209"/>
                    <a:pt x="44914" y="47328"/>
                    <a:pt x="45234" y="47328"/>
                  </a:cubicBezTo>
                  <a:cubicBezTo>
                    <a:pt x="45554" y="47328"/>
                    <a:pt x="45875" y="47209"/>
                    <a:pt x="46125" y="46971"/>
                  </a:cubicBezTo>
                  <a:lnTo>
                    <a:pt x="47780" y="45340"/>
                  </a:lnTo>
                  <a:cubicBezTo>
                    <a:pt x="48280" y="44852"/>
                    <a:pt x="48280" y="44030"/>
                    <a:pt x="47780" y="43542"/>
                  </a:cubicBezTo>
                  <a:lnTo>
                    <a:pt x="46328" y="42113"/>
                  </a:lnTo>
                  <a:cubicBezTo>
                    <a:pt x="46256" y="42042"/>
                    <a:pt x="46173" y="41982"/>
                    <a:pt x="46102" y="41935"/>
                  </a:cubicBezTo>
                  <a:cubicBezTo>
                    <a:pt x="47042" y="40792"/>
                    <a:pt x="47876" y="39577"/>
                    <a:pt x="48590" y="38268"/>
                  </a:cubicBezTo>
                  <a:cubicBezTo>
                    <a:pt x="48673" y="38339"/>
                    <a:pt x="48769" y="38399"/>
                    <a:pt x="48864" y="38434"/>
                  </a:cubicBezTo>
                  <a:lnTo>
                    <a:pt x="50781" y="39232"/>
                  </a:lnTo>
                  <a:cubicBezTo>
                    <a:pt x="50939" y="39296"/>
                    <a:pt x="51102" y="39327"/>
                    <a:pt x="51262" y="39327"/>
                  </a:cubicBezTo>
                  <a:cubicBezTo>
                    <a:pt x="51753" y="39327"/>
                    <a:pt x="52217" y="39038"/>
                    <a:pt x="52424" y="38553"/>
                  </a:cubicBezTo>
                  <a:lnTo>
                    <a:pt x="53329" y="36446"/>
                  </a:lnTo>
                  <a:cubicBezTo>
                    <a:pt x="53603" y="35803"/>
                    <a:pt x="53293" y="35053"/>
                    <a:pt x="52638" y="34779"/>
                  </a:cubicBezTo>
                  <a:lnTo>
                    <a:pt x="50733" y="33993"/>
                  </a:lnTo>
                  <a:cubicBezTo>
                    <a:pt x="50626" y="33958"/>
                    <a:pt x="50531" y="33934"/>
                    <a:pt x="50424" y="33922"/>
                  </a:cubicBezTo>
                  <a:cubicBezTo>
                    <a:pt x="50864" y="32457"/>
                    <a:pt x="51174" y="30945"/>
                    <a:pt x="51328" y="29374"/>
                  </a:cubicBezTo>
                  <a:cubicBezTo>
                    <a:pt x="51436" y="29409"/>
                    <a:pt x="51555" y="29433"/>
                    <a:pt x="51674" y="29433"/>
                  </a:cubicBezTo>
                  <a:lnTo>
                    <a:pt x="53757" y="29433"/>
                  </a:lnTo>
                  <a:cubicBezTo>
                    <a:pt x="54460" y="29433"/>
                    <a:pt x="55019" y="28862"/>
                    <a:pt x="55019" y="28171"/>
                  </a:cubicBezTo>
                  <a:lnTo>
                    <a:pt x="55019" y="25897"/>
                  </a:lnTo>
                  <a:cubicBezTo>
                    <a:pt x="55019" y="25195"/>
                    <a:pt x="54460" y="24623"/>
                    <a:pt x="53757" y="24623"/>
                  </a:cubicBezTo>
                  <a:lnTo>
                    <a:pt x="51674" y="24623"/>
                  </a:lnTo>
                  <a:cubicBezTo>
                    <a:pt x="51555" y="24623"/>
                    <a:pt x="51436" y="24647"/>
                    <a:pt x="51317" y="24683"/>
                  </a:cubicBezTo>
                  <a:cubicBezTo>
                    <a:pt x="51186" y="23385"/>
                    <a:pt x="50936" y="22111"/>
                    <a:pt x="50590" y="20885"/>
                  </a:cubicBezTo>
                  <a:cubicBezTo>
                    <a:pt x="50709" y="20873"/>
                    <a:pt x="50828" y="20861"/>
                    <a:pt x="50947" y="20813"/>
                  </a:cubicBezTo>
                  <a:lnTo>
                    <a:pt x="52888" y="20087"/>
                  </a:lnTo>
                  <a:cubicBezTo>
                    <a:pt x="53543" y="19837"/>
                    <a:pt x="53876" y="19099"/>
                    <a:pt x="53626" y="18444"/>
                  </a:cubicBezTo>
                  <a:lnTo>
                    <a:pt x="52793" y="16313"/>
                  </a:lnTo>
                  <a:cubicBezTo>
                    <a:pt x="52599" y="15813"/>
                    <a:pt x="52117" y="15508"/>
                    <a:pt x="51611" y="15508"/>
                  </a:cubicBezTo>
                  <a:cubicBezTo>
                    <a:pt x="51465" y="15508"/>
                    <a:pt x="51317" y="15533"/>
                    <a:pt x="51174" y="15586"/>
                  </a:cubicBezTo>
                  <a:lnTo>
                    <a:pt x="49233" y="16313"/>
                  </a:lnTo>
                  <a:cubicBezTo>
                    <a:pt x="49102" y="16360"/>
                    <a:pt x="48995" y="16432"/>
                    <a:pt x="48888" y="16515"/>
                  </a:cubicBezTo>
                  <a:cubicBezTo>
                    <a:pt x="48090" y="14955"/>
                    <a:pt x="47126" y="13503"/>
                    <a:pt x="46018" y="12169"/>
                  </a:cubicBezTo>
                  <a:cubicBezTo>
                    <a:pt x="46125" y="12110"/>
                    <a:pt x="46233" y="12038"/>
                    <a:pt x="46328" y="11955"/>
                  </a:cubicBezTo>
                  <a:lnTo>
                    <a:pt x="47780" y="10526"/>
                  </a:lnTo>
                  <a:cubicBezTo>
                    <a:pt x="48280" y="10026"/>
                    <a:pt x="48280" y="9216"/>
                    <a:pt x="47780" y="8716"/>
                  </a:cubicBezTo>
                  <a:lnTo>
                    <a:pt x="46125" y="7097"/>
                  </a:lnTo>
                  <a:cubicBezTo>
                    <a:pt x="45875" y="6853"/>
                    <a:pt x="45554" y="6731"/>
                    <a:pt x="45234" y="6731"/>
                  </a:cubicBezTo>
                  <a:cubicBezTo>
                    <a:pt x="44914" y="6731"/>
                    <a:pt x="44595" y="6853"/>
                    <a:pt x="44351" y="7097"/>
                  </a:cubicBezTo>
                  <a:lnTo>
                    <a:pt x="42899" y="8526"/>
                  </a:lnTo>
                  <a:cubicBezTo>
                    <a:pt x="42792" y="8621"/>
                    <a:pt x="42720" y="8728"/>
                    <a:pt x="42661" y="8847"/>
                  </a:cubicBezTo>
                  <a:cubicBezTo>
                    <a:pt x="41613" y="8014"/>
                    <a:pt x="40494" y="7252"/>
                    <a:pt x="39315" y="6597"/>
                  </a:cubicBezTo>
                  <a:cubicBezTo>
                    <a:pt x="39398" y="6502"/>
                    <a:pt x="39470" y="6407"/>
                    <a:pt x="39517" y="6287"/>
                  </a:cubicBezTo>
                  <a:lnTo>
                    <a:pt x="40351" y="4454"/>
                  </a:lnTo>
                  <a:cubicBezTo>
                    <a:pt x="40637" y="3811"/>
                    <a:pt x="40339" y="3061"/>
                    <a:pt x="39696" y="2775"/>
                  </a:cubicBezTo>
                  <a:lnTo>
                    <a:pt x="37541" y="1835"/>
                  </a:lnTo>
                  <a:cubicBezTo>
                    <a:pt x="37379" y="1764"/>
                    <a:pt x="37209" y="1731"/>
                    <a:pt x="37042" y="1731"/>
                  </a:cubicBezTo>
                  <a:cubicBezTo>
                    <a:pt x="36560" y="1731"/>
                    <a:pt x="36098" y="2009"/>
                    <a:pt x="35886" y="2477"/>
                  </a:cubicBezTo>
                  <a:lnTo>
                    <a:pt x="35065" y="4311"/>
                  </a:lnTo>
                  <a:cubicBezTo>
                    <a:pt x="35005" y="4430"/>
                    <a:pt x="34981" y="4561"/>
                    <a:pt x="34969" y="4692"/>
                  </a:cubicBezTo>
                  <a:cubicBezTo>
                    <a:pt x="33350" y="4156"/>
                    <a:pt x="31659" y="3787"/>
                    <a:pt x="29909" y="3620"/>
                  </a:cubicBezTo>
                  <a:cubicBezTo>
                    <a:pt x="29933" y="3501"/>
                    <a:pt x="29957" y="3394"/>
                    <a:pt x="29957" y="3263"/>
                  </a:cubicBezTo>
                  <a:lnTo>
                    <a:pt x="29957" y="1275"/>
                  </a:lnTo>
                  <a:cubicBezTo>
                    <a:pt x="29957" y="572"/>
                    <a:pt x="29397" y="1"/>
                    <a:pt x="28695" y="1"/>
                  </a:cubicBezTo>
                  <a:close/>
                </a:path>
              </a:pathLst>
            </a:custGeom>
            <a:solidFill>
              <a:srgbClr val="F8A21C">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2" name="Google Shape;1002;p35"/>
          <p:cNvSpPr/>
          <p:nvPr/>
        </p:nvSpPr>
        <p:spPr>
          <a:xfrm flipH="1">
            <a:off x="498875" y="-1"/>
            <a:ext cx="122450" cy="412529"/>
          </a:xfrm>
          <a:custGeom>
            <a:avLst/>
            <a:gdLst/>
            <a:ahLst/>
            <a:cxnLst/>
            <a:rect l="l" t="t" r="r" b="b"/>
            <a:pathLst>
              <a:path w="2834" h="5335" extrusionOk="0">
                <a:moveTo>
                  <a:pt x="0" y="0"/>
                </a:moveTo>
                <a:lnTo>
                  <a:pt x="0" y="5334"/>
                </a:lnTo>
                <a:lnTo>
                  <a:pt x="2834" y="5334"/>
                </a:lnTo>
                <a:lnTo>
                  <a:pt x="2834"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5"/>
          <p:cNvSpPr/>
          <p:nvPr/>
        </p:nvSpPr>
        <p:spPr>
          <a:xfrm flipH="1">
            <a:off x="1" y="615175"/>
            <a:ext cx="387275" cy="122472"/>
          </a:xfrm>
          <a:custGeom>
            <a:avLst/>
            <a:gdLst/>
            <a:ahLst/>
            <a:cxnLst/>
            <a:rect l="l" t="t" r="r" b="b"/>
            <a:pathLst>
              <a:path w="6490" h="2835" extrusionOk="0">
                <a:moveTo>
                  <a:pt x="0" y="0"/>
                </a:moveTo>
                <a:lnTo>
                  <a:pt x="0" y="2834"/>
                </a:lnTo>
                <a:lnTo>
                  <a:pt x="6489" y="2834"/>
                </a:lnTo>
                <a:lnTo>
                  <a:pt x="6489"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5"/>
          <p:cNvSpPr/>
          <p:nvPr/>
        </p:nvSpPr>
        <p:spPr>
          <a:xfrm flipH="1">
            <a:off x="253509" y="247342"/>
            <a:ext cx="377115" cy="498528"/>
          </a:xfrm>
          <a:custGeom>
            <a:avLst/>
            <a:gdLst/>
            <a:ahLst/>
            <a:cxnLst/>
            <a:rect l="l" t="t" r="r" b="b"/>
            <a:pathLst>
              <a:path w="8728" h="11538" extrusionOk="0">
                <a:moveTo>
                  <a:pt x="1" y="1"/>
                </a:moveTo>
                <a:lnTo>
                  <a:pt x="1" y="2584"/>
                </a:lnTo>
                <a:cubicBezTo>
                  <a:pt x="1" y="8335"/>
                  <a:pt x="1703" y="11538"/>
                  <a:pt x="7454" y="11538"/>
                </a:cubicBezTo>
                <a:lnTo>
                  <a:pt x="8728" y="11538"/>
                </a:lnTo>
                <a:lnTo>
                  <a:pt x="8728" y="8263"/>
                </a:lnTo>
                <a:lnTo>
                  <a:pt x="7454" y="8263"/>
                </a:lnTo>
                <a:cubicBezTo>
                  <a:pt x="3513" y="8263"/>
                  <a:pt x="3275" y="6537"/>
                  <a:pt x="3275" y="2584"/>
                </a:cubicBezTo>
                <a:lnTo>
                  <a:pt x="3275" y="1"/>
                </a:lnTo>
                <a:close/>
              </a:path>
            </a:pathLst>
          </a:custGeom>
          <a:solidFill>
            <a:srgbClr val="D76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5"/>
          <p:cNvSpPr/>
          <p:nvPr/>
        </p:nvSpPr>
        <p:spPr>
          <a:xfrm flipH="1">
            <a:off x="219548" y="539554"/>
            <a:ext cx="70515" cy="265985"/>
          </a:xfrm>
          <a:custGeom>
            <a:avLst/>
            <a:gdLst/>
            <a:ahLst/>
            <a:cxnLst/>
            <a:rect l="l" t="t" r="r" b="b"/>
            <a:pathLst>
              <a:path w="1632" h="6156" extrusionOk="0">
                <a:moveTo>
                  <a:pt x="810" y="0"/>
                </a:moveTo>
                <a:cubicBezTo>
                  <a:pt x="358" y="0"/>
                  <a:pt x="1" y="369"/>
                  <a:pt x="1" y="822"/>
                </a:cubicBezTo>
                <a:lnTo>
                  <a:pt x="1" y="5334"/>
                </a:lnTo>
                <a:cubicBezTo>
                  <a:pt x="1" y="5787"/>
                  <a:pt x="358" y="6156"/>
                  <a:pt x="810" y="6156"/>
                </a:cubicBezTo>
                <a:cubicBezTo>
                  <a:pt x="1275" y="6156"/>
                  <a:pt x="1632" y="5787"/>
                  <a:pt x="1632" y="5334"/>
                </a:cubicBezTo>
                <a:lnTo>
                  <a:pt x="1632" y="822"/>
                </a:lnTo>
                <a:cubicBezTo>
                  <a:pt x="1632" y="369"/>
                  <a:pt x="1275" y="0"/>
                  <a:pt x="810" y="0"/>
                </a:cubicBezTo>
                <a:close/>
              </a:path>
            </a:pathLst>
          </a:custGeom>
          <a:solidFill>
            <a:srgbClr val="D76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5"/>
          <p:cNvSpPr/>
          <p:nvPr/>
        </p:nvSpPr>
        <p:spPr>
          <a:xfrm flipH="1">
            <a:off x="430962" y="211825"/>
            <a:ext cx="265510" cy="71076"/>
          </a:xfrm>
          <a:custGeom>
            <a:avLst/>
            <a:gdLst/>
            <a:ahLst/>
            <a:cxnLst/>
            <a:rect l="l" t="t" r="r" b="b"/>
            <a:pathLst>
              <a:path w="6145" h="1645" extrusionOk="0">
                <a:moveTo>
                  <a:pt x="822" y="1"/>
                </a:moveTo>
                <a:cubicBezTo>
                  <a:pt x="358" y="1"/>
                  <a:pt x="1" y="370"/>
                  <a:pt x="1" y="823"/>
                </a:cubicBezTo>
                <a:cubicBezTo>
                  <a:pt x="1" y="1275"/>
                  <a:pt x="358" y="1644"/>
                  <a:pt x="822" y="1644"/>
                </a:cubicBezTo>
                <a:lnTo>
                  <a:pt x="5323" y="1644"/>
                </a:lnTo>
                <a:cubicBezTo>
                  <a:pt x="5775" y="1644"/>
                  <a:pt x="6144" y="1275"/>
                  <a:pt x="6144" y="823"/>
                </a:cubicBezTo>
                <a:cubicBezTo>
                  <a:pt x="6144" y="370"/>
                  <a:pt x="5775" y="1"/>
                  <a:pt x="5323" y="1"/>
                </a:cubicBezTo>
                <a:close/>
              </a:path>
            </a:pathLst>
          </a:custGeom>
          <a:solidFill>
            <a:srgbClr val="D76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5"/>
          <p:cNvSpPr/>
          <p:nvPr/>
        </p:nvSpPr>
        <p:spPr>
          <a:xfrm flipH="1">
            <a:off x="1275600" y="-2"/>
            <a:ext cx="121975" cy="918924"/>
          </a:xfrm>
          <a:custGeom>
            <a:avLst/>
            <a:gdLst/>
            <a:ahLst/>
            <a:cxnLst/>
            <a:rect l="l" t="t" r="r" b="b"/>
            <a:pathLst>
              <a:path w="2823" h="31838" extrusionOk="0">
                <a:moveTo>
                  <a:pt x="1" y="0"/>
                </a:moveTo>
                <a:lnTo>
                  <a:pt x="1" y="31838"/>
                </a:lnTo>
                <a:lnTo>
                  <a:pt x="2823" y="31838"/>
                </a:lnTo>
                <a:lnTo>
                  <a:pt x="2823"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5"/>
          <p:cNvSpPr/>
          <p:nvPr/>
        </p:nvSpPr>
        <p:spPr>
          <a:xfrm flipH="1">
            <a:off x="-19" y="1253200"/>
            <a:ext cx="964919" cy="121975"/>
          </a:xfrm>
          <a:custGeom>
            <a:avLst/>
            <a:gdLst/>
            <a:ahLst/>
            <a:cxnLst/>
            <a:rect l="l" t="t" r="r" b="b"/>
            <a:pathLst>
              <a:path w="26635" h="2823" extrusionOk="0">
                <a:moveTo>
                  <a:pt x="0" y="1"/>
                </a:moveTo>
                <a:lnTo>
                  <a:pt x="0" y="2822"/>
                </a:lnTo>
                <a:lnTo>
                  <a:pt x="26634" y="2822"/>
                </a:lnTo>
                <a:lnTo>
                  <a:pt x="26634"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5"/>
          <p:cNvSpPr/>
          <p:nvPr/>
        </p:nvSpPr>
        <p:spPr>
          <a:xfrm flipH="1">
            <a:off x="844475" y="750621"/>
            <a:ext cx="562864" cy="634329"/>
          </a:xfrm>
          <a:custGeom>
            <a:avLst/>
            <a:gdLst/>
            <a:ahLst/>
            <a:cxnLst/>
            <a:rect l="l" t="t" r="r" b="b"/>
            <a:pathLst>
              <a:path w="13027" h="14681" extrusionOk="0">
                <a:moveTo>
                  <a:pt x="1" y="0"/>
                </a:moveTo>
                <a:lnTo>
                  <a:pt x="1" y="4239"/>
                </a:lnTo>
                <a:cubicBezTo>
                  <a:pt x="1" y="10001"/>
                  <a:pt x="4692" y="14681"/>
                  <a:pt x="10442" y="14681"/>
                </a:cubicBezTo>
                <a:lnTo>
                  <a:pt x="13026" y="14681"/>
                </a:lnTo>
                <a:lnTo>
                  <a:pt x="13026" y="11406"/>
                </a:lnTo>
                <a:lnTo>
                  <a:pt x="10442" y="11406"/>
                </a:lnTo>
                <a:cubicBezTo>
                  <a:pt x="6490" y="11406"/>
                  <a:pt x="3275" y="8192"/>
                  <a:pt x="3275" y="4239"/>
                </a:cubicBezTo>
                <a:lnTo>
                  <a:pt x="3275" y="0"/>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5"/>
          <p:cNvSpPr/>
          <p:nvPr/>
        </p:nvSpPr>
        <p:spPr>
          <a:xfrm flipH="1">
            <a:off x="1200980" y="716141"/>
            <a:ext cx="266029" cy="71033"/>
          </a:xfrm>
          <a:custGeom>
            <a:avLst/>
            <a:gdLst/>
            <a:ahLst/>
            <a:cxnLst/>
            <a:rect l="l" t="t" r="r" b="b"/>
            <a:pathLst>
              <a:path w="6157" h="1644" extrusionOk="0">
                <a:moveTo>
                  <a:pt x="822" y="1"/>
                </a:moveTo>
                <a:cubicBezTo>
                  <a:pt x="370" y="1"/>
                  <a:pt x="1" y="370"/>
                  <a:pt x="1" y="822"/>
                </a:cubicBezTo>
                <a:cubicBezTo>
                  <a:pt x="1" y="1275"/>
                  <a:pt x="370" y="1644"/>
                  <a:pt x="822" y="1644"/>
                </a:cubicBezTo>
                <a:lnTo>
                  <a:pt x="5335" y="1644"/>
                </a:lnTo>
                <a:cubicBezTo>
                  <a:pt x="5787" y="1644"/>
                  <a:pt x="6156" y="1275"/>
                  <a:pt x="6156" y="822"/>
                </a:cubicBezTo>
                <a:cubicBezTo>
                  <a:pt x="6156" y="370"/>
                  <a:pt x="5787" y="1"/>
                  <a:pt x="5335"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5"/>
          <p:cNvSpPr/>
          <p:nvPr/>
        </p:nvSpPr>
        <p:spPr>
          <a:xfrm flipH="1">
            <a:off x="809002" y="1185332"/>
            <a:ext cx="71033" cy="265467"/>
          </a:xfrm>
          <a:custGeom>
            <a:avLst/>
            <a:gdLst/>
            <a:ahLst/>
            <a:cxnLst/>
            <a:rect l="l" t="t" r="r" b="b"/>
            <a:pathLst>
              <a:path w="1644" h="6144" extrusionOk="0">
                <a:moveTo>
                  <a:pt x="822" y="0"/>
                </a:moveTo>
                <a:cubicBezTo>
                  <a:pt x="370" y="0"/>
                  <a:pt x="1" y="357"/>
                  <a:pt x="1" y="810"/>
                </a:cubicBezTo>
                <a:lnTo>
                  <a:pt x="1" y="5322"/>
                </a:lnTo>
                <a:cubicBezTo>
                  <a:pt x="1" y="5775"/>
                  <a:pt x="370" y="6144"/>
                  <a:pt x="822" y="6144"/>
                </a:cubicBezTo>
                <a:cubicBezTo>
                  <a:pt x="1286" y="6144"/>
                  <a:pt x="1644" y="5775"/>
                  <a:pt x="1644" y="5322"/>
                </a:cubicBezTo>
                <a:lnTo>
                  <a:pt x="1644" y="810"/>
                </a:lnTo>
                <a:cubicBezTo>
                  <a:pt x="1644" y="357"/>
                  <a:pt x="1286" y="0"/>
                  <a:pt x="822"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1012"/>
        <p:cNvGrpSpPr/>
        <p:nvPr/>
      </p:nvGrpSpPr>
      <p:grpSpPr>
        <a:xfrm>
          <a:off x="0" y="0"/>
          <a:ext cx="0" cy="0"/>
          <a:chOff x="0" y="0"/>
          <a:chExt cx="0" cy="0"/>
        </a:xfrm>
      </p:grpSpPr>
      <p:sp>
        <p:nvSpPr>
          <p:cNvPr id="1013" name="Google Shape;1013;p36"/>
          <p:cNvSpPr txBox="1">
            <a:spLocks noGrp="1"/>
          </p:cNvSpPr>
          <p:nvPr>
            <p:ph type="title"/>
          </p:nvPr>
        </p:nvSpPr>
        <p:spPr>
          <a:xfrm>
            <a:off x="4358325" y="537550"/>
            <a:ext cx="3446400" cy="40683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Clr>
                <a:schemeClr val="accent1"/>
              </a:buClr>
              <a:buSzPts val="5000"/>
              <a:buNone/>
              <a:defRPr sz="5000">
                <a:solidFill>
                  <a:schemeClr val="accent1"/>
                </a:solidFill>
              </a:defRPr>
            </a:lvl1pPr>
            <a:lvl2pPr lvl="1" rtl="0">
              <a:lnSpc>
                <a:spcPct val="80000"/>
              </a:lnSpc>
              <a:spcBef>
                <a:spcPts val="0"/>
              </a:spcBef>
              <a:spcAft>
                <a:spcPts val="0"/>
              </a:spcAft>
              <a:buClr>
                <a:schemeClr val="accent1"/>
              </a:buClr>
              <a:buSzPts val="5000"/>
              <a:buNone/>
              <a:defRPr sz="5000">
                <a:solidFill>
                  <a:schemeClr val="accent1"/>
                </a:solidFill>
              </a:defRPr>
            </a:lvl2pPr>
            <a:lvl3pPr lvl="2" rtl="0">
              <a:lnSpc>
                <a:spcPct val="80000"/>
              </a:lnSpc>
              <a:spcBef>
                <a:spcPts val="0"/>
              </a:spcBef>
              <a:spcAft>
                <a:spcPts val="0"/>
              </a:spcAft>
              <a:buClr>
                <a:schemeClr val="accent1"/>
              </a:buClr>
              <a:buSzPts val="5000"/>
              <a:buNone/>
              <a:defRPr sz="5000">
                <a:solidFill>
                  <a:schemeClr val="accent1"/>
                </a:solidFill>
              </a:defRPr>
            </a:lvl3pPr>
            <a:lvl4pPr lvl="3" rtl="0">
              <a:lnSpc>
                <a:spcPct val="80000"/>
              </a:lnSpc>
              <a:spcBef>
                <a:spcPts val="0"/>
              </a:spcBef>
              <a:spcAft>
                <a:spcPts val="0"/>
              </a:spcAft>
              <a:buClr>
                <a:schemeClr val="accent1"/>
              </a:buClr>
              <a:buSzPts val="5000"/>
              <a:buNone/>
              <a:defRPr sz="5000">
                <a:solidFill>
                  <a:schemeClr val="accent1"/>
                </a:solidFill>
              </a:defRPr>
            </a:lvl4pPr>
            <a:lvl5pPr lvl="4" rtl="0">
              <a:lnSpc>
                <a:spcPct val="80000"/>
              </a:lnSpc>
              <a:spcBef>
                <a:spcPts val="0"/>
              </a:spcBef>
              <a:spcAft>
                <a:spcPts val="0"/>
              </a:spcAft>
              <a:buClr>
                <a:schemeClr val="accent1"/>
              </a:buClr>
              <a:buSzPts val="5000"/>
              <a:buNone/>
              <a:defRPr sz="5000">
                <a:solidFill>
                  <a:schemeClr val="accent1"/>
                </a:solidFill>
              </a:defRPr>
            </a:lvl5pPr>
            <a:lvl6pPr lvl="5" rtl="0">
              <a:lnSpc>
                <a:spcPct val="80000"/>
              </a:lnSpc>
              <a:spcBef>
                <a:spcPts val="0"/>
              </a:spcBef>
              <a:spcAft>
                <a:spcPts val="0"/>
              </a:spcAft>
              <a:buClr>
                <a:schemeClr val="accent1"/>
              </a:buClr>
              <a:buSzPts val="5000"/>
              <a:buNone/>
              <a:defRPr sz="5000">
                <a:solidFill>
                  <a:schemeClr val="accent1"/>
                </a:solidFill>
              </a:defRPr>
            </a:lvl6pPr>
            <a:lvl7pPr lvl="6" rtl="0">
              <a:lnSpc>
                <a:spcPct val="80000"/>
              </a:lnSpc>
              <a:spcBef>
                <a:spcPts val="0"/>
              </a:spcBef>
              <a:spcAft>
                <a:spcPts val="0"/>
              </a:spcAft>
              <a:buClr>
                <a:schemeClr val="accent1"/>
              </a:buClr>
              <a:buSzPts val="5000"/>
              <a:buNone/>
              <a:defRPr sz="5000">
                <a:solidFill>
                  <a:schemeClr val="accent1"/>
                </a:solidFill>
              </a:defRPr>
            </a:lvl7pPr>
            <a:lvl8pPr lvl="7" rtl="0">
              <a:lnSpc>
                <a:spcPct val="80000"/>
              </a:lnSpc>
              <a:spcBef>
                <a:spcPts val="0"/>
              </a:spcBef>
              <a:spcAft>
                <a:spcPts val="0"/>
              </a:spcAft>
              <a:buClr>
                <a:schemeClr val="accent1"/>
              </a:buClr>
              <a:buSzPts val="5000"/>
              <a:buNone/>
              <a:defRPr sz="5000">
                <a:solidFill>
                  <a:schemeClr val="accent1"/>
                </a:solidFill>
              </a:defRPr>
            </a:lvl8pPr>
            <a:lvl9pPr lvl="8" rtl="0">
              <a:lnSpc>
                <a:spcPct val="80000"/>
              </a:lnSpc>
              <a:spcBef>
                <a:spcPts val="0"/>
              </a:spcBef>
              <a:spcAft>
                <a:spcPts val="0"/>
              </a:spcAft>
              <a:buClr>
                <a:schemeClr val="accent1"/>
              </a:buClr>
              <a:buSzPts val="5000"/>
              <a:buNone/>
              <a:defRPr sz="5000">
                <a:solidFill>
                  <a:schemeClr val="accent1"/>
                </a:solidFill>
              </a:defRPr>
            </a:lvl9pPr>
          </a:lstStyle>
          <a:p>
            <a:endParaRPr/>
          </a:p>
        </p:txBody>
      </p:sp>
      <p:grpSp>
        <p:nvGrpSpPr>
          <p:cNvPr id="1014" name="Google Shape;1014;p36"/>
          <p:cNvGrpSpPr/>
          <p:nvPr/>
        </p:nvGrpSpPr>
        <p:grpSpPr>
          <a:xfrm>
            <a:off x="304790" y="228612"/>
            <a:ext cx="1857769" cy="2244059"/>
            <a:chOff x="228590" y="229012"/>
            <a:chExt cx="1857769" cy="2244059"/>
          </a:xfrm>
        </p:grpSpPr>
        <p:sp>
          <p:nvSpPr>
            <p:cNvPr id="1015" name="Google Shape;1015;p36"/>
            <p:cNvSpPr/>
            <p:nvPr/>
          </p:nvSpPr>
          <p:spPr>
            <a:xfrm>
              <a:off x="1051651" y="1438400"/>
              <a:ext cx="1034708" cy="1034671"/>
            </a:xfrm>
            <a:custGeom>
              <a:avLst/>
              <a:gdLst/>
              <a:ahLst/>
              <a:cxnLst/>
              <a:rect l="l" t="t" r="r" b="b"/>
              <a:pathLst>
                <a:path w="7395" h="7395" extrusionOk="0">
                  <a:moveTo>
                    <a:pt x="3680" y="1370"/>
                  </a:moveTo>
                  <a:cubicBezTo>
                    <a:pt x="4037" y="1370"/>
                    <a:pt x="4323" y="1656"/>
                    <a:pt x="4323" y="2001"/>
                  </a:cubicBezTo>
                  <a:cubicBezTo>
                    <a:pt x="4323" y="2358"/>
                    <a:pt x="4037" y="2644"/>
                    <a:pt x="3680" y="2644"/>
                  </a:cubicBezTo>
                  <a:cubicBezTo>
                    <a:pt x="3335" y="2644"/>
                    <a:pt x="3049" y="2358"/>
                    <a:pt x="3049" y="2001"/>
                  </a:cubicBezTo>
                  <a:cubicBezTo>
                    <a:pt x="3049" y="1656"/>
                    <a:pt x="3335" y="1370"/>
                    <a:pt x="3680" y="1370"/>
                  </a:cubicBezTo>
                  <a:close/>
                  <a:moveTo>
                    <a:pt x="1918" y="3132"/>
                  </a:moveTo>
                  <a:cubicBezTo>
                    <a:pt x="2275" y="3132"/>
                    <a:pt x="2561" y="3418"/>
                    <a:pt x="2561" y="3775"/>
                  </a:cubicBezTo>
                  <a:cubicBezTo>
                    <a:pt x="2561" y="4120"/>
                    <a:pt x="2275" y="4406"/>
                    <a:pt x="1918" y="4406"/>
                  </a:cubicBezTo>
                  <a:cubicBezTo>
                    <a:pt x="1572" y="4406"/>
                    <a:pt x="1287" y="4120"/>
                    <a:pt x="1287" y="3775"/>
                  </a:cubicBezTo>
                  <a:cubicBezTo>
                    <a:pt x="1287" y="3418"/>
                    <a:pt x="1572" y="3132"/>
                    <a:pt x="1918" y="3132"/>
                  </a:cubicBezTo>
                  <a:close/>
                  <a:moveTo>
                    <a:pt x="3692" y="3132"/>
                  </a:moveTo>
                  <a:cubicBezTo>
                    <a:pt x="4049" y="3132"/>
                    <a:pt x="4335" y="3418"/>
                    <a:pt x="4335" y="3775"/>
                  </a:cubicBezTo>
                  <a:cubicBezTo>
                    <a:pt x="4335" y="4120"/>
                    <a:pt x="4049" y="4406"/>
                    <a:pt x="3692" y="4406"/>
                  </a:cubicBezTo>
                  <a:cubicBezTo>
                    <a:pt x="3346" y="4406"/>
                    <a:pt x="3061" y="4120"/>
                    <a:pt x="3061" y="3775"/>
                  </a:cubicBezTo>
                  <a:cubicBezTo>
                    <a:pt x="3061" y="3418"/>
                    <a:pt x="3346" y="3132"/>
                    <a:pt x="3692" y="3132"/>
                  </a:cubicBezTo>
                  <a:close/>
                  <a:moveTo>
                    <a:pt x="5454" y="3132"/>
                  </a:moveTo>
                  <a:cubicBezTo>
                    <a:pt x="5799" y="3132"/>
                    <a:pt x="6085" y="3418"/>
                    <a:pt x="6085" y="3775"/>
                  </a:cubicBezTo>
                  <a:cubicBezTo>
                    <a:pt x="6085" y="4120"/>
                    <a:pt x="5799" y="4406"/>
                    <a:pt x="5454" y="4406"/>
                  </a:cubicBezTo>
                  <a:cubicBezTo>
                    <a:pt x="5097" y="4406"/>
                    <a:pt x="4811" y="4120"/>
                    <a:pt x="4811" y="3775"/>
                  </a:cubicBezTo>
                  <a:cubicBezTo>
                    <a:pt x="4811" y="3418"/>
                    <a:pt x="5097" y="3132"/>
                    <a:pt x="5454" y="3132"/>
                  </a:cubicBezTo>
                  <a:close/>
                  <a:moveTo>
                    <a:pt x="3680" y="4894"/>
                  </a:moveTo>
                  <a:cubicBezTo>
                    <a:pt x="4037" y="4894"/>
                    <a:pt x="4323" y="5180"/>
                    <a:pt x="4323" y="5537"/>
                  </a:cubicBezTo>
                  <a:cubicBezTo>
                    <a:pt x="4323" y="5883"/>
                    <a:pt x="4037" y="6168"/>
                    <a:pt x="3680" y="6168"/>
                  </a:cubicBezTo>
                  <a:cubicBezTo>
                    <a:pt x="3335" y="6168"/>
                    <a:pt x="3049" y="5883"/>
                    <a:pt x="3049" y="5537"/>
                  </a:cubicBezTo>
                  <a:cubicBezTo>
                    <a:pt x="3049" y="5180"/>
                    <a:pt x="3335" y="4894"/>
                    <a:pt x="3680" y="4894"/>
                  </a:cubicBezTo>
                  <a:close/>
                  <a:moveTo>
                    <a:pt x="3537" y="1"/>
                  </a:moveTo>
                  <a:cubicBezTo>
                    <a:pt x="3442" y="1"/>
                    <a:pt x="3370" y="84"/>
                    <a:pt x="3370" y="179"/>
                  </a:cubicBezTo>
                  <a:lnTo>
                    <a:pt x="3370" y="453"/>
                  </a:lnTo>
                  <a:cubicBezTo>
                    <a:pt x="3370" y="465"/>
                    <a:pt x="3370" y="477"/>
                    <a:pt x="3370" y="501"/>
                  </a:cubicBezTo>
                  <a:cubicBezTo>
                    <a:pt x="3168" y="513"/>
                    <a:pt x="2965" y="560"/>
                    <a:pt x="2763" y="620"/>
                  </a:cubicBezTo>
                  <a:cubicBezTo>
                    <a:pt x="2763" y="596"/>
                    <a:pt x="2763" y="584"/>
                    <a:pt x="2751" y="572"/>
                  </a:cubicBezTo>
                  <a:lnTo>
                    <a:pt x="2644" y="322"/>
                  </a:lnTo>
                  <a:cubicBezTo>
                    <a:pt x="2617" y="251"/>
                    <a:pt x="2558" y="213"/>
                    <a:pt x="2490" y="213"/>
                  </a:cubicBezTo>
                  <a:cubicBezTo>
                    <a:pt x="2466" y="213"/>
                    <a:pt x="2442" y="218"/>
                    <a:pt x="2418" y="227"/>
                  </a:cubicBezTo>
                  <a:lnTo>
                    <a:pt x="2132" y="346"/>
                  </a:lnTo>
                  <a:cubicBezTo>
                    <a:pt x="2049" y="382"/>
                    <a:pt x="2001" y="489"/>
                    <a:pt x="2037" y="572"/>
                  </a:cubicBezTo>
                  <a:lnTo>
                    <a:pt x="2144" y="822"/>
                  </a:lnTo>
                  <a:cubicBezTo>
                    <a:pt x="2156" y="834"/>
                    <a:pt x="2156" y="846"/>
                    <a:pt x="2168" y="858"/>
                  </a:cubicBezTo>
                  <a:cubicBezTo>
                    <a:pt x="1989" y="953"/>
                    <a:pt x="1811" y="1072"/>
                    <a:pt x="1656" y="1203"/>
                  </a:cubicBezTo>
                  <a:cubicBezTo>
                    <a:pt x="1644" y="1191"/>
                    <a:pt x="1644" y="1180"/>
                    <a:pt x="1632" y="1168"/>
                  </a:cubicBezTo>
                  <a:lnTo>
                    <a:pt x="1441" y="977"/>
                  </a:lnTo>
                  <a:cubicBezTo>
                    <a:pt x="1406" y="941"/>
                    <a:pt x="1361" y="924"/>
                    <a:pt x="1316" y="924"/>
                  </a:cubicBezTo>
                  <a:cubicBezTo>
                    <a:pt x="1272" y="924"/>
                    <a:pt x="1227" y="941"/>
                    <a:pt x="1191" y="977"/>
                  </a:cubicBezTo>
                  <a:lnTo>
                    <a:pt x="977" y="1203"/>
                  </a:lnTo>
                  <a:cubicBezTo>
                    <a:pt x="906" y="1263"/>
                    <a:pt x="906" y="1370"/>
                    <a:pt x="977" y="1442"/>
                  </a:cubicBezTo>
                  <a:lnTo>
                    <a:pt x="1168" y="1632"/>
                  </a:lnTo>
                  <a:cubicBezTo>
                    <a:pt x="1179" y="1644"/>
                    <a:pt x="1179" y="1656"/>
                    <a:pt x="1191" y="1656"/>
                  </a:cubicBezTo>
                  <a:cubicBezTo>
                    <a:pt x="1060" y="1811"/>
                    <a:pt x="953" y="1977"/>
                    <a:pt x="858" y="2156"/>
                  </a:cubicBezTo>
                  <a:cubicBezTo>
                    <a:pt x="846" y="2156"/>
                    <a:pt x="834" y="2144"/>
                    <a:pt x="834" y="2144"/>
                  </a:cubicBezTo>
                  <a:lnTo>
                    <a:pt x="572" y="2037"/>
                  </a:lnTo>
                  <a:cubicBezTo>
                    <a:pt x="551" y="2028"/>
                    <a:pt x="528" y="2023"/>
                    <a:pt x="505" y="2023"/>
                  </a:cubicBezTo>
                  <a:cubicBezTo>
                    <a:pt x="439" y="2023"/>
                    <a:pt x="373" y="2061"/>
                    <a:pt x="346" y="2132"/>
                  </a:cubicBezTo>
                  <a:lnTo>
                    <a:pt x="227" y="2418"/>
                  </a:lnTo>
                  <a:cubicBezTo>
                    <a:pt x="191" y="2501"/>
                    <a:pt x="227" y="2608"/>
                    <a:pt x="322" y="2644"/>
                  </a:cubicBezTo>
                  <a:lnTo>
                    <a:pt x="572" y="2751"/>
                  </a:lnTo>
                  <a:lnTo>
                    <a:pt x="596" y="2751"/>
                  </a:lnTo>
                  <a:cubicBezTo>
                    <a:pt x="537" y="2954"/>
                    <a:pt x="489" y="3168"/>
                    <a:pt x="465" y="3370"/>
                  </a:cubicBezTo>
                  <a:lnTo>
                    <a:pt x="167" y="3370"/>
                  </a:lnTo>
                  <a:cubicBezTo>
                    <a:pt x="72" y="3370"/>
                    <a:pt x="1" y="3454"/>
                    <a:pt x="1" y="3549"/>
                  </a:cubicBezTo>
                  <a:lnTo>
                    <a:pt x="1" y="3858"/>
                  </a:lnTo>
                  <a:cubicBezTo>
                    <a:pt x="1" y="3954"/>
                    <a:pt x="72" y="4037"/>
                    <a:pt x="167" y="4037"/>
                  </a:cubicBezTo>
                  <a:lnTo>
                    <a:pt x="453" y="4037"/>
                  </a:lnTo>
                  <a:cubicBezTo>
                    <a:pt x="453" y="4037"/>
                    <a:pt x="465" y="4025"/>
                    <a:pt x="465" y="4025"/>
                  </a:cubicBezTo>
                  <a:cubicBezTo>
                    <a:pt x="489" y="4204"/>
                    <a:pt x="525" y="4382"/>
                    <a:pt x="560" y="4549"/>
                  </a:cubicBezTo>
                  <a:lnTo>
                    <a:pt x="548" y="4549"/>
                  </a:lnTo>
                  <a:lnTo>
                    <a:pt x="287" y="4656"/>
                  </a:lnTo>
                  <a:cubicBezTo>
                    <a:pt x="203" y="4692"/>
                    <a:pt x="156" y="4787"/>
                    <a:pt x="191" y="4871"/>
                  </a:cubicBezTo>
                  <a:lnTo>
                    <a:pt x="298" y="5168"/>
                  </a:lnTo>
                  <a:cubicBezTo>
                    <a:pt x="326" y="5232"/>
                    <a:pt x="389" y="5275"/>
                    <a:pt x="460" y="5275"/>
                  </a:cubicBezTo>
                  <a:cubicBezTo>
                    <a:pt x="481" y="5275"/>
                    <a:pt x="503" y="5272"/>
                    <a:pt x="525" y="5263"/>
                  </a:cubicBezTo>
                  <a:lnTo>
                    <a:pt x="775" y="5168"/>
                  </a:lnTo>
                  <a:cubicBezTo>
                    <a:pt x="787" y="5168"/>
                    <a:pt x="787" y="5168"/>
                    <a:pt x="798" y="5156"/>
                  </a:cubicBezTo>
                  <a:cubicBezTo>
                    <a:pt x="906" y="5371"/>
                    <a:pt x="1037" y="5573"/>
                    <a:pt x="1179" y="5752"/>
                  </a:cubicBezTo>
                  <a:cubicBezTo>
                    <a:pt x="1179" y="5763"/>
                    <a:pt x="1168" y="5763"/>
                    <a:pt x="1168" y="5763"/>
                  </a:cubicBezTo>
                  <a:lnTo>
                    <a:pt x="977" y="5966"/>
                  </a:lnTo>
                  <a:cubicBezTo>
                    <a:pt x="906" y="6025"/>
                    <a:pt x="906" y="6144"/>
                    <a:pt x="977" y="6204"/>
                  </a:cubicBezTo>
                  <a:lnTo>
                    <a:pt x="1191" y="6430"/>
                  </a:lnTo>
                  <a:cubicBezTo>
                    <a:pt x="1227" y="6460"/>
                    <a:pt x="1272" y="6475"/>
                    <a:pt x="1316" y="6475"/>
                  </a:cubicBezTo>
                  <a:cubicBezTo>
                    <a:pt x="1361" y="6475"/>
                    <a:pt x="1406" y="6460"/>
                    <a:pt x="1441" y="6430"/>
                  </a:cubicBezTo>
                  <a:lnTo>
                    <a:pt x="1632" y="6228"/>
                  </a:lnTo>
                  <a:cubicBezTo>
                    <a:pt x="1644" y="6228"/>
                    <a:pt x="1644" y="6228"/>
                    <a:pt x="1644" y="6216"/>
                  </a:cubicBezTo>
                  <a:cubicBezTo>
                    <a:pt x="1787" y="6335"/>
                    <a:pt x="1941" y="6430"/>
                    <a:pt x="2096" y="6525"/>
                  </a:cubicBezTo>
                  <a:cubicBezTo>
                    <a:pt x="2096" y="6525"/>
                    <a:pt x="2084" y="6537"/>
                    <a:pt x="2084" y="6537"/>
                  </a:cubicBezTo>
                  <a:lnTo>
                    <a:pt x="1977" y="6799"/>
                  </a:lnTo>
                  <a:cubicBezTo>
                    <a:pt x="1930" y="6883"/>
                    <a:pt x="1977" y="6978"/>
                    <a:pt x="2061" y="7026"/>
                  </a:cubicBezTo>
                  <a:lnTo>
                    <a:pt x="2346" y="7145"/>
                  </a:lnTo>
                  <a:cubicBezTo>
                    <a:pt x="2368" y="7154"/>
                    <a:pt x="2391" y="7158"/>
                    <a:pt x="2415" y="7158"/>
                  </a:cubicBezTo>
                  <a:cubicBezTo>
                    <a:pt x="2481" y="7158"/>
                    <a:pt x="2546" y="7123"/>
                    <a:pt x="2573" y="7061"/>
                  </a:cubicBezTo>
                  <a:lnTo>
                    <a:pt x="2680" y="6811"/>
                  </a:lnTo>
                  <a:cubicBezTo>
                    <a:pt x="2692" y="6799"/>
                    <a:pt x="2692" y="6799"/>
                    <a:pt x="2692" y="6787"/>
                  </a:cubicBezTo>
                  <a:cubicBezTo>
                    <a:pt x="2906" y="6859"/>
                    <a:pt x="3132" y="6906"/>
                    <a:pt x="3370" y="6930"/>
                  </a:cubicBezTo>
                  <a:cubicBezTo>
                    <a:pt x="3370" y="6930"/>
                    <a:pt x="3370" y="6942"/>
                    <a:pt x="3370" y="6954"/>
                  </a:cubicBezTo>
                  <a:lnTo>
                    <a:pt x="3370" y="7228"/>
                  </a:lnTo>
                  <a:cubicBezTo>
                    <a:pt x="3370" y="7323"/>
                    <a:pt x="3442" y="7395"/>
                    <a:pt x="3537" y="7395"/>
                  </a:cubicBezTo>
                  <a:lnTo>
                    <a:pt x="3858" y="7395"/>
                  </a:lnTo>
                  <a:cubicBezTo>
                    <a:pt x="3954" y="7395"/>
                    <a:pt x="4025" y="7323"/>
                    <a:pt x="4025" y="7228"/>
                  </a:cubicBezTo>
                  <a:lnTo>
                    <a:pt x="4025" y="6954"/>
                  </a:lnTo>
                  <a:cubicBezTo>
                    <a:pt x="4025" y="6942"/>
                    <a:pt x="4025" y="6930"/>
                    <a:pt x="4025" y="6930"/>
                  </a:cubicBezTo>
                  <a:cubicBezTo>
                    <a:pt x="4239" y="6906"/>
                    <a:pt x="4442" y="6859"/>
                    <a:pt x="4632" y="6799"/>
                  </a:cubicBezTo>
                  <a:cubicBezTo>
                    <a:pt x="4632" y="6811"/>
                    <a:pt x="4644" y="6823"/>
                    <a:pt x="4644" y="6835"/>
                  </a:cubicBezTo>
                  <a:lnTo>
                    <a:pt x="4751" y="7085"/>
                  </a:lnTo>
                  <a:cubicBezTo>
                    <a:pt x="4779" y="7149"/>
                    <a:pt x="4842" y="7192"/>
                    <a:pt x="4913" y="7192"/>
                  </a:cubicBezTo>
                  <a:cubicBezTo>
                    <a:pt x="4934" y="7192"/>
                    <a:pt x="4956" y="7189"/>
                    <a:pt x="4978" y="7180"/>
                  </a:cubicBezTo>
                  <a:lnTo>
                    <a:pt x="5263" y="7061"/>
                  </a:lnTo>
                  <a:cubicBezTo>
                    <a:pt x="5347" y="7026"/>
                    <a:pt x="5394" y="6918"/>
                    <a:pt x="5359" y="6835"/>
                  </a:cubicBezTo>
                  <a:lnTo>
                    <a:pt x="5251" y="6573"/>
                  </a:lnTo>
                  <a:cubicBezTo>
                    <a:pt x="5251" y="6561"/>
                    <a:pt x="5240" y="6561"/>
                    <a:pt x="5240" y="6549"/>
                  </a:cubicBezTo>
                  <a:cubicBezTo>
                    <a:pt x="5418" y="6454"/>
                    <a:pt x="5585" y="6335"/>
                    <a:pt x="5740" y="6204"/>
                  </a:cubicBezTo>
                  <a:cubicBezTo>
                    <a:pt x="5751" y="6216"/>
                    <a:pt x="5751" y="6228"/>
                    <a:pt x="5763" y="6228"/>
                  </a:cubicBezTo>
                  <a:lnTo>
                    <a:pt x="5954" y="6430"/>
                  </a:lnTo>
                  <a:cubicBezTo>
                    <a:pt x="5990" y="6460"/>
                    <a:pt x="6034" y="6475"/>
                    <a:pt x="6079" y="6475"/>
                  </a:cubicBezTo>
                  <a:cubicBezTo>
                    <a:pt x="6124" y="6475"/>
                    <a:pt x="6168" y="6460"/>
                    <a:pt x="6204" y="6430"/>
                  </a:cubicBezTo>
                  <a:lnTo>
                    <a:pt x="6430" y="6204"/>
                  </a:lnTo>
                  <a:cubicBezTo>
                    <a:pt x="6490" y="6144"/>
                    <a:pt x="6490" y="6025"/>
                    <a:pt x="6430" y="5966"/>
                  </a:cubicBezTo>
                  <a:lnTo>
                    <a:pt x="6228" y="5763"/>
                  </a:lnTo>
                  <a:cubicBezTo>
                    <a:pt x="6216" y="5763"/>
                    <a:pt x="6204" y="5752"/>
                    <a:pt x="6192" y="5740"/>
                  </a:cubicBezTo>
                  <a:cubicBezTo>
                    <a:pt x="6323" y="5585"/>
                    <a:pt x="6430" y="5418"/>
                    <a:pt x="6525" y="5240"/>
                  </a:cubicBezTo>
                  <a:cubicBezTo>
                    <a:pt x="6537" y="5252"/>
                    <a:pt x="6549" y="5252"/>
                    <a:pt x="6573" y="5263"/>
                  </a:cubicBezTo>
                  <a:lnTo>
                    <a:pt x="6823" y="5371"/>
                  </a:lnTo>
                  <a:cubicBezTo>
                    <a:pt x="6844" y="5380"/>
                    <a:pt x="6867" y="5384"/>
                    <a:pt x="6890" y="5384"/>
                  </a:cubicBezTo>
                  <a:cubicBezTo>
                    <a:pt x="6956" y="5384"/>
                    <a:pt x="7023" y="5346"/>
                    <a:pt x="7049" y="5275"/>
                  </a:cubicBezTo>
                  <a:lnTo>
                    <a:pt x="7168" y="4990"/>
                  </a:lnTo>
                  <a:cubicBezTo>
                    <a:pt x="7204" y="4906"/>
                    <a:pt x="7168" y="4799"/>
                    <a:pt x="7073" y="4763"/>
                  </a:cubicBezTo>
                  <a:lnTo>
                    <a:pt x="6823" y="4656"/>
                  </a:lnTo>
                  <a:cubicBezTo>
                    <a:pt x="6811" y="4656"/>
                    <a:pt x="6787" y="4644"/>
                    <a:pt x="6775" y="4644"/>
                  </a:cubicBezTo>
                  <a:cubicBezTo>
                    <a:pt x="6835" y="4442"/>
                    <a:pt x="6883" y="4239"/>
                    <a:pt x="6894" y="4025"/>
                  </a:cubicBezTo>
                  <a:lnTo>
                    <a:pt x="7228" y="4025"/>
                  </a:lnTo>
                  <a:cubicBezTo>
                    <a:pt x="7323" y="4025"/>
                    <a:pt x="7395" y="3954"/>
                    <a:pt x="7395" y="3858"/>
                  </a:cubicBezTo>
                  <a:lnTo>
                    <a:pt x="7395" y="3549"/>
                  </a:lnTo>
                  <a:cubicBezTo>
                    <a:pt x="7395" y="3454"/>
                    <a:pt x="7323" y="3370"/>
                    <a:pt x="7228" y="3370"/>
                  </a:cubicBezTo>
                  <a:lnTo>
                    <a:pt x="6954" y="3370"/>
                  </a:lnTo>
                  <a:cubicBezTo>
                    <a:pt x="6930" y="3370"/>
                    <a:pt x="6918" y="3382"/>
                    <a:pt x="6894" y="3382"/>
                  </a:cubicBezTo>
                  <a:cubicBezTo>
                    <a:pt x="6883" y="3204"/>
                    <a:pt x="6847" y="3025"/>
                    <a:pt x="6799" y="2858"/>
                  </a:cubicBezTo>
                  <a:cubicBezTo>
                    <a:pt x="6823" y="2858"/>
                    <a:pt x="6835" y="2858"/>
                    <a:pt x="6847" y="2846"/>
                  </a:cubicBezTo>
                  <a:lnTo>
                    <a:pt x="7109" y="2751"/>
                  </a:lnTo>
                  <a:cubicBezTo>
                    <a:pt x="7204" y="2715"/>
                    <a:pt x="7240" y="2620"/>
                    <a:pt x="7204" y="2525"/>
                  </a:cubicBezTo>
                  <a:lnTo>
                    <a:pt x="7097" y="2239"/>
                  </a:lnTo>
                  <a:cubicBezTo>
                    <a:pt x="7068" y="2163"/>
                    <a:pt x="7002" y="2125"/>
                    <a:pt x="6927" y="2125"/>
                  </a:cubicBezTo>
                  <a:cubicBezTo>
                    <a:pt x="6909" y="2125"/>
                    <a:pt x="6890" y="2127"/>
                    <a:pt x="6871" y="2132"/>
                  </a:cubicBezTo>
                  <a:lnTo>
                    <a:pt x="6621" y="2239"/>
                  </a:lnTo>
                  <a:cubicBezTo>
                    <a:pt x="6597" y="2239"/>
                    <a:pt x="6585" y="2251"/>
                    <a:pt x="6573" y="2263"/>
                  </a:cubicBezTo>
                  <a:cubicBezTo>
                    <a:pt x="6466" y="2049"/>
                    <a:pt x="6335" y="1846"/>
                    <a:pt x="6180" y="1668"/>
                  </a:cubicBezTo>
                  <a:cubicBezTo>
                    <a:pt x="6204" y="1656"/>
                    <a:pt x="6216" y="1644"/>
                    <a:pt x="6228" y="1632"/>
                  </a:cubicBezTo>
                  <a:lnTo>
                    <a:pt x="6430" y="1442"/>
                  </a:lnTo>
                  <a:cubicBezTo>
                    <a:pt x="6490" y="1370"/>
                    <a:pt x="6490" y="1263"/>
                    <a:pt x="6430" y="1203"/>
                  </a:cubicBezTo>
                  <a:lnTo>
                    <a:pt x="6204" y="977"/>
                  </a:lnTo>
                  <a:cubicBezTo>
                    <a:pt x="6168" y="941"/>
                    <a:pt x="6124" y="924"/>
                    <a:pt x="6079" y="924"/>
                  </a:cubicBezTo>
                  <a:cubicBezTo>
                    <a:pt x="6034" y="924"/>
                    <a:pt x="5990" y="941"/>
                    <a:pt x="5954" y="977"/>
                  </a:cubicBezTo>
                  <a:lnTo>
                    <a:pt x="5763" y="1168"/>
                  </a:lnTo>
                  <a:cubicBezTo>
                    <a:pt x="5751" y="1180"/>
                    <a:pt x="5740" y="1203"/>
                    <a:pt x="5740" y="1215"/>
                  </a:cubicBezTo>
                  <a:cubicBezTo>
                    <a:pt x="5597" y="1096"/>
                    <a:pt x="5442" y="1001"/>
                    <a:pt x="5287" y="906"/>
                  </a:cubicBezTo>
                  <a:cubicBezTo>
                    <a:pt x="5299" y="894"/>
                    <a:pt x="5311" y="882"/>
                    <a:pt x="5311" y="858"/>
                  </a:cubicBezTo>
                  <a:lnTo>
                    <a:pt x="5430" y="608"/>
                  </a:lnTo>
                  <a:cubicBezTo>
                    <a:pt x="5466" y="525"/>
                    <a:pt x="5430" y="418"/>
                    <a:pt x="5335" y="382"/>
                  </a:cubicBezTo>
                  <a:lnTo>
                    <a:pt x="5049" y="251"/>
                  </a:lnTo>
                  <a:cubicBezTo>
                    <a:pt x="5030" y="243"/>
                    <a:pt x="5010" y="239"/>
                    <a:pt x="4989" y="239"/>
                  </a:cubicBezTo>
                  <a:cubicBezTo>
                    <a:pt x="4920" y="239"/>
                    <a:pt x="4850" y="282"/>
                    <a:pt x="4823" y="346"/>
                  </a:cubicBezTo>
                  <a:lnTo>
                    <a:pt x="4716" y="596"/>
                  </a:lnTo>
                  <a:cubicBezTo>
                    <a:pt x="4704" y="608"/>
                    <a:pt x="4704" y="632"/>
                    <a:pt x="4704" y="644"/>
                  </a:cubicBezTo>
                  <a:cubicBezTo>
                    <a:pt x="4478" y="572"/>
                    <a:pt x="4251" y="525"/>
                    <a:pt x="4025" y="501"/>
                  </a:cubicBezTo>
                  <a:cubicBezTo>
                    <a:pt x="4025" y="489"/>
                    <a:pt x="4025" y="465"/>
                    <a:pt x="4025" y="453"/>
                  </a:cubicBezTo>
                  <a:lnTo>
                    <a:pt x="4025" y="179"/>
                  </a:lnTo>
                  <a:cubicBezTo>
                    <a:pt x="4025" y="84"/>
                    <a:pt x="3954" y="1"/>
                    <a:pt x="38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6"/>
            <p:cNvSpPr/>
            <p:nvPr/>
          </p:nvSpPr>
          <p:spPr>
            <a:xfrm flipH="1">
              <a:off x="228590" y="229012"/>
              <a:ext cx="1274211" cy="1270383"/>
            </a:xfrm>
            <a:custGeom>
              <a:avLst/>
              <a:gdLst/>
              <a:ahLst/>
              <a:cxnLst/>
              <a:rect l="l" t="t" r="r" b="b"/>
              <a:pathLst>
                <a:path w="18873" h="18817" extrusionOk="0">
                  <a:moveTo>
                    <a:pt x="11200" y="3195"/>
                  </a:moveTo>
                  <a:cubicBezTo>
                    <a:pt x="11272" y="3195"/>
                    <a:pt x="11346" y="3206"/>
                    <a:pt x="11419" y="3229"/>
                  </a:cubicBezTo>
                  <a:cubicBezTo>
                    <a:pt x="12824" y="3694"/>
                    <a:pt x="14038" y="4622"/>
                    <a:pt x="14836" y="5861"/>
                  </a:cubicBezTo>
                  <a:cubicBezTo>
                    <a:pt x="15074" y="6230"/>
                    <a:pt x="14931" y="6730"/>
                    <a:pt x="14538" y="6920"/>
                  </a:cubicBezTo>
                  <a:cubicBezTo>
                    <a:pt x="14122" y="7123"/>
                    <a:pt x="13717" y="7313"/>
                    <a:pt x="13300" y="7504"/>
                  </a:cubicBezTo>
                  <a:cubicBezTo>
                    <a:pt x="13197" y="7553"/>
                    <a:pt x="13089" y="7577"/>
                    <a:pt x="12981" y="7577"/>
                  </a:cubicBezTo>
                  <a:cubicBezTo>
                    <a:pt x="12752" y="7577"/>
                    <a:pt x="12529" y="7468"/>
                    <a:pt x="12383" y="7265"/>
                  </a:cubicBezTo>
                  <a:cubicBezTo>
                    <a:pt x="11967" y="6670"/>
                    <a:pt x="11371" y="6218"/>
                    <a:pt x="10693" y="5968"/>
                  </a:cubicBezTo>
                  <a:cubicBezTo>
                    <a:pt x="10359" y="5837"/>
                    <a:pt x="10157" y="5491"/>
                    <a:pt x="10228" y="5146"/>
                  </a:cubicBezTo>
                  <a:cubicBezTo>
                    <a:pt x="10312" y="4694"/>
                    <a:pt x="10395" y="4241"/>
                    <a:pt x="10478" y="3801"/>
                  </a:cubicBezTo>
                  <a:cubicBezTo>
                    <a:pt x="10547" y="3437"/>
                    <a:pt x="10859" y="3195"/>
                    <a:pt x="11200" y="3195"/>
                  </a:cubicBezTo>
                  <a:close/>
                  <a:moveTo>
                    <a:pt x="6244" y="3840"/>
                  </a:moveTo>
                  <a:cubicBezTo>
                    <a:pt x="6517" y="3840"/>
                    <a:pt x="6779" y="3994"/>
                    <a:pt x="6906" y="4265"/>
                  </a:cubicBezTo>
                  <a:cubicBezTo>
                    <a:pt x="7109" y="4670"/>
                    <a:pt x="7299" y="5087"/>
                    <a:pt x="7502" y="5491"/>
                  </a:cubicBezTo>
                  <a:cubicBezTo>
                    <a:pt x="7657" y="5825"/>
                    <a:pt x="7549" y="6206"/>
                    <a:pt x="7252" y="6408"/>
                  </a:cubicBezTo>
                  <a:cubicBezTo>
                    <a:pt x="6656" y="6837"/>
                    <a:pt x="6204" y="7420"/>
                    <a:pt x="5954" y="8099"/>
                  </a:cubicBezTo>
                  <a:cubicBezTo>
                    <a:pt x="5839" y="8402"/>
                    <a:pt x="5559" y="8586"/>
                    <a:pt x="5258" y="8586"/>
                  </a:cubicBezTo>
                  <a:cubicBezTo>
                    <a:pt x="5217" y="8586"/>
                    <a:pt x="5174" y="8582"/>
                    <a:pt x="5132" y="8575"/>
                  </a:cubicBezTo>
                  <a:cubicBezTo>
                    <a:pt x="4680" y="8492"/>
                    <a:pt x="4228" y="8408"/>
                    <a:pt x="3787" y="8325"/>
                  </a:cubicBezTo>
                  <a:cubicBezTo>
                    <a:pt x="3346" y="8242"/>
                    <a:pt x="3085" y="7801"/>
                    <a:pt x="3227" y="7373"/>
                  </a:cubicBezTo>
                  <a:cubicBezTo>
                    <a:pt x="3680" y="5968"/>
                    <a:pt x="4609" y="4765"/>
                    <a:pt x="5847" y="3956"/>
                  </a:cubicBezTo>
                  <a:cubicBezTo>
                    <a:pt x="5972" y="3877"/>
                    <a:pt x="6109" y="3840"/>
                    <a:pt x="6244" y="3840"/>
                  </a:cubicBezTo>
                  <a:close/>
                  <a:moveTo>
                    <a:pt x="9211" y="7035"/>
                  </a:moveTo>
                  <a:cubicBezTo>
                    <a:pt x="9716" y="7035"/>
                    <a:pt x="10226" y="7195"/>
                    <a:pt x="10657" y="7527"/>
                  </a:cubicBezTo>
                  <a:cubicBezTo>
                    <a:pt x="11693" y="8325"/>
                    <a:pt x="11883" y="9813"/>
                    <a:pt x="11086" y="10849"/>
                  </a:cubicBezTo>
                  <a:cubicBezTo>
                    <a:pt x="10620" y="11454"/>
                    <a:pt x="9919" y="11771"/>
                    <a:pt x="9210" y="11771"/>
                  </a:cubicBezTo>
                  <a:cubicBezTo>
                    <a:pt x="8704" y="11771"/>
                    <a:pt x="8195" y="11610"/>
                    <a:pt x="7764" y="11278"/>
                  </a:cubicBezTo>
                  <a:cubicBezTo>
                    <a:pt x="6728" y="10480"/>
                    <a:pt x="6537" y="8992"/>
                    <a:pt x="7335" y="7956"/>
                  </a:cubicBezTo>
                  <a:cubicBezTo>
                    <a:pt x="7801" y="7351"/>
                    <a:pt x="8502" y="7035"/>
                    <a:pt x="9211" y="7035"/>
                  </a:cubicBezTo>
                  <a:close/>
                  <a:moveTo>
                    <a:pt x="13533" y="10220"/>
                  </a:moveTo>
                  <a:cubicBezTo>
                    <a:pt x="13574" y="10220"/>
                    <a:pt x="13615" y="10223"/>
                    <a:pt x="13657" y="10230"/>
                  </a:cubicBezTo>
                  <a:cubicBezTo>
                    <a:pt x="14110" y="10313"/>
                    <a:pt x="14550" y="10409"/>
                    <a:pt x="15003" y="10492"/>
                  </a:cubicBezTo>
                  <a:cubicBezTo>
                    <a:pt x="15431" y="10563"/>
                    <a:pt x="15705" y="11016"/>
                    <a:pt x="15562" y="11433"/>
                  </a:cubicBezTo>
                  <a:cubicBezTo>
                    <a:pt x="15110" y="12838"/>
                    <a:pt x="14181" y="14052"/>
                    <a:pt x="12931" y="14850"/>
                  </a:cubicBezTo>
                  <a:cubicBezTo>
                    <a:pt x="12809" y="14929"/>
                    <a:pt x="12672" y="14966"/>
                    <a:pt x="12537" y="14966"/>
                  </a:cubicBezTo>
                  <a:cubicBezTo>
                    <a:pt x="12264" y="14966"/>
                    <a:pt x="11999" y="14815"/>
                    <a:pt x="11871" y="14552"/>
                  </a:cubicBezTo>
                  <a:cubicBezTo>
                    <a:pt x="11681" y="14135"/>
                    <a:pt x="11478" y="13731"/>
                    <a:pt x="11288" y="13314"/>
                  </a:cubicBezTo>
                  <a:cubicBezTo>
                    <a:pt x="11133" y="12992"/>
                    <a:pt x="11240" y="12599"/>
                    <a:pt x="11538" y="12397"/>
                  </a:cubicBezTo>
                  <a:cubicBezTo>
                    <a:pt x="12121" y="11980"/>
                    <a:pt x="12586" y="11385"/>
                    <a:pt x="12836" y="10706"/>
                  </a:cubicBezTo>
                  <a:cubicBezTo>
                    <a:pt x="12941" y="10412"/>
                    <a:pt x="13222" y="10220"/>
                    <a:pt x="13533" y="10220"/>
                  </a:cubicBezTo>
                  <a:close/>
                  <a:moveTo>
                    <a:pt x="5799" y="11231"/>
                  </a:moveTo>
                  <a:cubicBezTo>
                    <a:pt x="6031" y="11231"/>
                    <a:pt x="6255" y="11343"/>
                    <a:pt x="6394" y="11540"/>
                  </a:cubicBezTo>
                  <a:cubicBezTo>
                    <a:pt x="6823" y="12135"/>
                    <a:pt x="7407" y="12588"/>
                    <a:pt x="8097" y="12849"/>
                  </a:cubicBezTo>
                  <a:cubicBezTo>
                    <a:pt x="8430" y="12969"/>
                    <a:pt x="8633" y="13314"/>
                    <a:pt x="8561" y="13671"/>
                  </a:cubicBezTo>
                  <a:cubicBezTo>
                    <a:pt x="8478" y="14112"/>
                    <a:pt x="8395" y="14564"/>
                    <a:pt x="8311" y="15016"/>
                  </a:cubicBezTo>
                  <a:cubicBezTo>
                    <a:pt x="8243" y="15370"/>
                    <a:pt x="7931" y="15610"/>
                    <a:pt x="7584" y="15610"/>
                  </a:cubicBezTo>
                  <a:cubicBezTo>
                    <a:pt x="7510" y="15610"/>
                    <a:pt x="7434" y="15599"/>
                    <a:pt x="7359" y="15576"/>
                  </a:cubicBezTo>
                  <a:cubicBezTo>
                    <a:pt x="5954" y="15124"/>
                    <a:pt x="4751" y="14195"/>
                    <a:pt x="3954" y="12945"/>
                  </a:cubicBezTo>
                  <a:cubicBezTo>
                    <a:pt x="3704" y="12576"/>
                    <a:pt x="3847" y="12076"/>
                    <a:pt x="4251" y="11885"/>
                  </a:cubicBezTo>
                  <a:cubicBezTo>
                    <a:pt x="4656" y="11695"/>
                    <a:pt x="5073" y="11492"/>
                    <a:pt x="5490" y="11302"/>
                  </a:cubicBezTo>
                  <a:cubicBezTo>
                    <a:pt x="5590" y="11254"/>
                    <a:pt x="5695" y="11231"/>
                    <a:pt x="5799" y="11231"/>
                  </a:cubicBezTo>
                  <a:close/>
                  <a:moveTo>
                    <a:pt x="8666" y="0"/>
                  </a:moveTo>
                  <a:cubicBezTo>
                    <a:pt x="8651" y="0"/>
                    <a:pt x="8636" y="1"/>
                    <a:pt x="8621" y="3"/>
                  </a:cubicBezTo>
                  <a:lnTo>
                    <a:pt x="7823" y="110"/>
                  </a:lnTo>
                  <a:cubicBezTo>
                    <a:pt x="7585" y="146"/>
                    <a:pt x="7407" y="360"/>
                    <a:pt x="7442" y="598"/>
                  </a:cubicBezTo>
                  <a:lnTo>
                    <a:pt x="7537" y="1300"/>
                  </a:lnTo>
                  <a:cubicBezTo>
                    <a:pt x="7537" y="1324"/>
                    <a:pt x="7549" y="1348"/>
                    <a:pt x="7549" y="1372"/>
                  </a:cubicBezTo>
                  <a:cubicBezTo>
                    <a:pt x="7049" y="1491"/>
                    <a:pt x="6561" y="1646"/>
                    <a:pt x="6097" y="1860"/>
                  </a:cubicBezTo>
                  <a:cubicBezTo>
                    <a:pt x="6085" y="1836"/>
                    <a:pt x="6073" y="1812"/>
                    <a:pt x="6061" y="1789"/>
                  </a:cubicBezTo>
                  <a:lnTo>
                    <a:pt x="5716" y="1181"/>
                  </a:lnTo>
                  <a:cubicBezTo>
                    <a:pt x="5636" y="1037"/>
                    <a:pt x="5490" y="957"/>
                    <a:pt x="5339" y="957"/>
                  </a:cubicBezTo>
                  <a:cubicBezTo>
                    <a:pt x="5265" y="957"/>
                    <a:pt x="5190" y="976"/>
                    <a:pt x="5121" y="1015"/>
                  </a:cubicBezTo>
                  <a:lnTo>
                    <a:pt x="4418" y="1408"/>
                  </a:lnTo>
                  <a:cubicBezTo>
                    <a:pt x="4216" y="1527"/>
                    <a:pt x="4144" y="1800"/>
                    <a:pt x="4263" y="2003"/>
                  </a:cubicBezTo>
                  <a:lnTo>
                    <a:pt x="4609" y="2622"/>
                  </a:lnTo>
                  <a:cubicBezTo>
                    <a:pt x="4620" y="2634"/>
                    <a:pt x="4632" y="2658"/>
                    <a:pt x="4644" y="2670"/>
                  </a:cubicBezTo>
                  <a:cubicBezTo>
                    <a:pt x="4204" y="2979"/>
                    <a:pt x="3787" y="3348"/>
                    <a:pt x="3406" y="3753"/>
                  </a:cubicBezTo>
                  <a:cubicBezTo>
                    <a:pt x="3370" y="3694"/>
                    <a:pt x="3335" y="3646"/>
                    <a:pt x="3287" y="3610"/>
                  </a:cubicBezTo>
                  <a:lnTo>
                    <a:pt x="2715" y="3170"/>
                  </a:lnTo>
                  <a:cubicBezTo>
                    <a:pt x="2637" y="3111"/>
                    <a:pt x="2545" y="3082"/>
                    <a:pt x="2453" y="3082"/>
                  </a:cubicBezTo>
                  <a:cubicBezTo>
                    <a:pt x="2322" y="3082"/>
                    <a:pt x="2192" y="3141"/>
                    <a:pt x="2108" y="3253"/>
                  </a:cubicBezTo>
                  <a:lnTo>
                    <a:pt x="1608" y="3896"/>
                  </a:lnTo>
                  <a:cubicBezTo>
                    <a:pt x="1465" y="4086"/>
                    <a:pt x="1501" y="4360"/>
                    <a:pt x="1692" y="4515"/>
                  </a:cubicBezTo>
                  <a:lnTo>
                    <a:pt x="2251" y="4944"/>
                  </a:lnTo>
                  <a:cubicBezTo>
                    <a:pt x="2299" y="4979"/>
                    <a:pt x="2358" y="5015"/>
                    <a:pt x="2418" y="5027"/>
                  </a:cubicBezTo>
                  <a:cubicBezTo>
                    <a:pt x="2168" y="5420"/>
                    <a:pt x="1953" y="5825"/>
                    <a:pt x="1787" y="6242"/>
                  </a:cubicBezTo>
                  <a:cubicBezTo>
                    <a:pt x="1775" y="6242"/>
                    <a:pt x="1751" y="6230"/>
                    <a:pt x="1739" y="6230"/>
                  </a:cubicBezTo>
                  <a:lnTo>
                    <a:pt x="1060" y="6027"/>
                  </a:lnTo>
                  <a:cubicBezTo>
                    <a:pt x="1018" y="6014"/>
                    <a:pt x="976" y="6008"/>
                    <a:pt x="933" y="6008"/>
                  </a:cubicBezTo>
                  <a:cubicBezTo>
                    <a:pt x="748" y="6008"/>
                    <a:pt x="573" y="6129"/>
                    <a:pt x="525" y="6313"/>
                  </a:cubicBezTo>
                  <a:lnTo>
                    <a:pt x="287" y="7087"/>
                  </a:lnTo>
                  <a:cubicBezTo>
                    <a:pt x="215" y="7313"/>
                    <a:pt x="346" y="7563"/>
                    <a:pt x="584" y="7635"/>
                  </a:cubicBezTo>
                  <a:lnTo>
                    <a:pt x="1263" y="7837"/>
                  </a:lnTo>
                  <a:lnTo>
                    <a:pt x="1299" y="7837"/>
                  </a:lnTo>
                  <a:cubicBezTo>
                    <a:pt x="1191" y="8444"/>
                    <a:pt x="1144" y="9039"/>
                    <a:pt x="1156" y="9647"/>
                  </a:cubicBezTo>
                  <a:lnTo>
                    <a:pt x="1108" y="9647"/>
                  </a:lnTo>
                  <a:lnTo>
                    <a:pt x="418" y="9742"/>
                  </a:lnTo>
                  <a:cubicBezTo>
                    <a:pt x="168" y="9766"/>
                    <a:pt x="1" y="9992"/>
                    <a:pt x="37" y="10230"/>
                  </a:cubicBezTo>
                  <a:lnTo>
                    <a:pt x="144" y="11028"/>
                  </a:lnTo>
                  <a:cubicBezTo>
                    <a:pt x="165" y="11244"/>
                    <a:pt x="354" y="11402"/>
                    <a:pt x="567" y="11402"/>
                  </a:cubicBezTo>
                  <a:cubicBezTo>
                    <a:pt x="589" y="11402"/>
                    <a:pt x="610" y="11400"/>
                    <a:pt x="632" y="11397"/>
                  </a:cubicBezTo>
                  <a:lnTo>
                    <a:pt x="1322" y="11314"/>
                  </a:lnTo>
                  <a:cubicBezTo>
                    <a:pt x="1346" y="11302"/>
                    <a:pt x="1358" y="11302"/>
                    <a:pt x="1370" y="11302"/>
                  </a:cubicBezTo>
                  <a:cubicBezTo>
                    <a:pt x="1477" y="11742"/>
                    <a:pt x="1620" y="12183"/>
                    <a:pt x="1799" y="12611"/>
                  </a:cubicBezTo>
                  <a:cubicBezTo>
                    <a:pt x="1787" y="12623"/>
                    <a:pt x="1775" y="12623"/>
                    <a:pt x="1763" y="12635"/>
                  </a:cubicBezTo>
                  <a:lnTo>
                    <a:pt x="1144" y="12969"/>
                  </a:lnTo>
                  <a:cubicBezTo>
                    <a:pt x="930" y="13088"/>
                    <a:pt x="846" y="13350"/>
                    <a:pt x="965" y="13564"/>
                  </a:cubicBezTo>
                  <a:lnTo>
                    <a:pt x="1346" y="14266"/>
                  </a:lnTo>
                  <a:cubicBezTo>
                    <a:pt x="1428" y="14414"/>
                    <a:pt x="1578" y="14499"/>
                    <a:pt x="1733" y="14499"/>
                  </a:cubicBezTo>
                  <a:cubicBezTo>
                    <a:pt x="1804" y="14499"/>
                    <a:pt x="1875" y="14482"/>
                    <a:pt x="1942" y="14445"/>
                  </a:cubicBezTo>
                  <a:lnTo>
                    <a:pt x="2561" y="14112"/>
                  </a:lnTo>
                  <a:cubicBezTo>
                    <a:pt x="2573" y="14100"/>
                    <a:pt x="2596" y="14088"/>
                    <a:pt x="2608" y="14076"/>
                  </a:cubicBezTo>
                  <a:cubicBezTo>
                    <a:pt x="2942" y="14552"/>
                    <a:pt x="3323" y="15004"/>
                    <a:pt x="3763" y="15421"/>
                  </a:cubicBezTo>
                  <a:cubicBezTo>
                    <a:pt x="3751" y="15433"/>
                    <a:pt x="3727" y="15445"/>
                    <a:pt x="3716" y="15469"/>
                  </a:cubicBezTo>
                  <a:lnTo>
                    <a:pt x="3287" y="16017"/>
                  </a:lnTo>
                  <a:cubicBezTo>
                    <a:pt x="3144" y="16219"/>
                    <a:pt x="3180" y="16493"/>
                    <a:pt x="3370" y="16636"/>
                  </a:cubicBezTo>
                  <a:lnTo>
                    <a:pt x="4001" y="17124"/>
                  </a:lnTo>
                  <a:cubicBezTo>
                    <a:pt x="4080" y="17183"/>
                    <a:pt x="4172" y="17211"/>
                    <a:pt x="4265" y="17211"/>
                  </a:cubicBezTo>
                  <a:cubicBezTo>
                    <a:pt x="4397" y="17211"/>
                    <a:pt x="4529" y="17153"/>
                    <a:pt x="4620" y="17040"/>
                  </a:cubicBezTo>
                  <a:lnTo>
                    <a:pt x="5049" y="16481"/>
                  </a:lnTo>
                  <a:cubicBezTo>
                    <a:pt x="5061" y="16469"/>
                    <a:pt x="5073" y="16445"/>
                    <a:pt x="5085" y="16421"/>
                  </a:cubicBezTo>
                  <a:cubicBezTo>
                    <a:pt x="5549" y="16707"/>
                    <a:pt x="6025" y="16945"/>
                    <a:pt x="6514" y="17124"/>
                  </a:cubicBezTo>
                  <a:cubicBezTo>
                    <a:pt x="6502" y="17148"/>
                    <a:pt x="6490" y="17171"/>
                    <a:pt x="6478" y="17195"/>
                  </a:cubicBezTo>
                  <a:lnTo>
                    <a:pt x="6299" y="17874"/>
                  </a:lnTo>
                  <a:cubicBezTo>
                    <a:pt x="6240" y="18112"/>
                    <a:pt x="6383" y="18350"/>
                    <a:pt x="6609" y="18410"/>
                  </a:cubicBezTo>
                  <a:lnTo>
                    <a:pt x="7383" y="18624"/>
                  </a:lnTo>
                  <a:cubicBezTo>
                    <a:pt x="7419" y="18633"/>
                    <a:pt x="7456" y="18638"/>
                    <a:pt x="7492" y="18638"/>
                  </a:cubicBezTo>
                  <a:cubicBezTo>
                    <a:pt x="7690" y="18638"/>
                    <a:pt x="7868" y="18506"/>
                    <a:pt x="7918" y="18314"/>
                  </a:cubicBezTo>
                  <a:lnTo>
                    <a:pt x="8109" y="17624"/>
                  </a:lnTo>
                  <a:cubicBezTo>
                    <a:pt x="8109" y="17600"/>
                    <a:pt x="8121" y="17576"/>
                    <a:pt x="8121" y="17541"/>
                  </a:cubicBezTo>
                  <a:cubicBezTo>
                    <a:pt x="8528" y="17607"/>
                    <a:pt x="8943" y="17643"/>
                    <a:pt x="9354" y="17643"/>
                  </a:cubicBezTo>
                  <a:cubicBezTo>
                    <a:pt x="9459" y="17643"/>
                    <a:pt x="9564" y="17641"/>
                    <a:pt x="9669" y="17636"/>
                  </a:cubicBezTo>
                  <a:cubicBezTo>
                    <a:pt x="9669" y="17671"/>
                    <a:pt x="9669" y="17695"/>
                    <a:pt x="9681" y="17731"/>
                  </a:cubicBezTo>
                  <a:lnTo>
                    <a:pt x="9764" y="18433"/>
                  </a:lnTo>
                  <a:cubicBezTo>
                    <a:pt x="9797" y="18656"/>
                    <a:pt x="9987" y="18817"/>
                    <a:pt x="10207" y="18817"/>
                  </a:cubicBezTo>
                  <a:cubicBezTo>
                    <a:pt x="10222" y="18817"/>
                    <a:pt x="10237" y="18816"/>
                    <a:pt x="10252" y="18814"/>
                  </a:cubicBezTo>
                  <a:lnTo>
                    <a:pt x="11050" y="18707"/>
                  </a:lnTo>
                  <a:cubicBezTo>
                    <a:pt x="11288" y="18672"/>
                    <a:pt x="11455" y="18457"/>
                    <a:pt x="11431" y="18219"/>
                  </a:cubicBezTo>
                  <a:lnTo>
                    <a:pt x="11336" y="17517"/>
                  </a:lnTo>
                  <a:cubicBezTo>
                    <a:pt x="11336" y="17481"/>
                    <a:pt x="11324" y="17445"/>
                    <a:pt x="11312" y="17421"/>
                  </a:cubicBezTo>
                  <a:cubicBezTo>
                    <a:pt x="11812" y="17302"/>
                    <a:pt x="12300" y="17136"/>
                    <a:pt x="12764" y="16921"/>
                  </a:cubicBezTo>
                  <a:cubicBezTo>
                    <a:pt x="12776" y="16957"/>
                    <a:pt x="12788" y="16993"/>
                    <a:pt x="12812" y="17029"/>
                  </a:cubicBezTo>
                  <a:lnTo>
                    <a:pt x="13157" y="17636"/>
                  </a:lnTo>
                  <a:cubicBezTo>
                    <a:pt x="13238" y="17780"/>
                    <a:pt x="13383" y="17860"/>
                    <a:pt x="13535" y="17860"/>
                  </a:cubicBezTo>
                  <a:cubicBezTo>
                    <a:pt x="13608" y="17860"/>
                    <a:pt x="13683" y="17841"/>
                    <a:pt x="13753" y="17802"/>
                  </a:cubicBezTo>
                  <a:lnTo>
                    <a:pt x="14455" y="17398"/>
                  </a:lnTo>
                  <a:cubicBezTo>
                    <a:pt x="14657" y="17279"/>
                    <a:pt x="14729" y="17017"/>
                    <a:pt x="14610" y="16802"/>
                  </a:cubicBezTo>
                  <a:lnTo>
                    <a:pt x="14265" y="16195"/>
                  </a:lnTo>
                  <a:cubicBezTo>
                    <a:pt x="14241" y="16159"/>
                    <a:pt x="14217" y="16124"/>
                    <a:pt x="14193" y="16100"/>
                  </a:cubicBezTo>
                  <a:cubicBezTo>
                    <a:pt x="14622" y="15790"/>
                    <a:pt x="15027" y="15433"/>
                    <a:pt x="15408" y="15040"/>
                  </a:cubicBezTo>
                  <a:cubicBezTo>
                    <a:pt x="15431" y="15064"/>
                    <a:pt x="15455" y="15100"/>
                    <a:pt x="15491" y="15124"/>
                  </a:cubicBezTo>
                  <a:lnTo>
                    <a:pt x="16050" y="15552"/>
                  </a:lnTo>
                  <a:cubicBezTo>
                    <a:pt x="16131" y="15618"/>
                    <a:pt x="16227" y="15649"/>
                    <a:pt x="16322" y="15649"/>
                  </a:cubicBezTo>
                  <a:cubicBezTo>
                    <a:pt x="16451" y="15649"/>
                    <a:pt x="16580" y="15591"/>
                    <a:pt x="16670" y="15481"/>
                  </a:cubicBezTo>
                  <a:lnTo>
                    <a:pt x="17158" y="14838"/>
                  </a:lnTo>
                  <a:cubicBezTo>
                    <a:pt x="17301" y="14647"/>
                    <a:pt x="17265" y="14373"/>
                    <a:pt x="17074" y="14231"/>
                  </a:cubicBezTo>
                  <a:lnTo>
                    <a:pt x="16515" y="13802"/>
                  </a:lnTo>
                  <a:cubicBezTo>
                    <a:pt x="16479" y="13766"/>
                    <a:pt x="16443" y="13754"/>
                    <a:pt x="16408" y="13731"/>
                  </a:cubicBezTo>
                  <a:cubicBezTo>
                    <a:pt x="16646" y="13350"/>
                    <a:pt x="16848" y="12945"/>
                    <a:pt x="17015" y="12528"/>
                  </a:cubicBezTo>
                  <a:cubicBezTo>
                    <a:pt x="17051" y="12552"/>
                    <a:pt x="17086" y="12576"/>
                    <a:pt x="17134" y="12588"/>
                  </a:cubicBezTo>
                  <a:lnTo>
                    <a:pt x="17813" y="12790"/>
                  </a:lnTo>
                  <a:cubicBezTo>
                    <a:pt x="17855" y="12803"/>
                    <a:pt x="17897" y="12809"/>
                    <a:pt x="17940" y="12809"/>
                  </a:cubicBezTo>
                  <a:cubicBezTo>
                    <a:pt x="18125" y="12809"/>
                    <a:pt x="18300" y="12688"/>
                    <a:pt x="18348" y="12504"/>
                  </a:cubicBezTo>
                  <a:lnTo>
                    <a:pt x="18586" y="11730"/>
                  </a:lnTo>
                  <a:cubicBezTo>
                    <a:pt x="18658" y="11504"/>
                    <a:pt x="18527" y="11254"/>
                    <a:pt x="18289" y="11183"/>
                  </a:cubicBezTo>
                  <a:lnTo>
                    <a:pt x="17610" y="10980"/>
                  </a:lnTo>
                  <a:cubicBezTo>
                    <a:pt x="17574" y="10968"/>
                    <a:pt x="17527" y="10968"/>
                    <a:pt x="17479" y="10968"/>
                  </a:cubicBezTo>
                  <a:cubicBezTo>
                    <a:pt x="17598" y="10373"/>
                    <a:pt x="17646" y="9766"/>
                    <a:pt x="17622" y="9159"/>
                  </a:cubicBezTo>
                  <a:lnTo>
                    <a:pt x="17622" y="9159"/>
                  </a:lnTo>
                  <a:cubicBezTo>
                    <a:pt x="17670" y="9170"/>
                    <a:pt x="17717" y="9170"/>
                    <a:pt x="17765" y="9170"/>
                  </a:cubicBezTo>
                  <a:lnTo>
                    <a:pt x="18456" y="9075"/>
                  </a:lnTo>
                  <a:cubicBezTo>
                    <a:pt x="18706" y="9051"/>
                    <a:pt x="18872" y="8825"/>
                    <a:pt x="18837" y="8587"/>
                  </a:cubicBezTo>
                  <a:lnTo>
                    <a:pt x="18729" y="7789"/>
                  </a:lnTo>
                  <a:cubicBezTo>
                    <a:pt x="18708" y="7573"/>
                    <a:pt x="18519" y="7415"/>
                    <a:pt x="18306" y="7415"/>
                  </a:cubicBezTo>
                  <a:cubicBezTo>
                    <a:pt x="18284" y="7415"/>
                    <a:pt x="18263" y="7417"/>
                    <a:pt x="18241" y="7420"/>
                  </a:cubicBezTo>
                  <a:lnTo>
                    <a:pt x="17551" y="7504"/>
                  </a:lnTo>
                  <a:cubicBezTo>
                    <a:pt x="17503" y="7515"/>
                    <a:pt x="17455" y="7527"/>
                    <a:pt x="17420" y="7539"/>
                  </a:cubicBezTo>
                  <a:cubicBezTo>
                    <a:pt x="17313" y="7099"/>
                    <a:pt x="17170" y="6658"/>
                    <a:pt x="16991" y="6230"/>
                  </a:cubicBezTo>
                  <a:cubicBezTo>
                    <a:pt x="17039" y="6218"/>
                    <a:pt x="17074" y="6206"/>
                    <a:pt x="17110" y="6182"/>
                  </a:cubicBezTo>
                  <a:lnTo>
                    <a:pt x="17729" y="5849"/>
                  </a:lnTo>
                  <a:cubicBezTo>
                    <a:pt x="17944" y="5730"/>
                    <a:pt x="18027" y="5468"/>
                    <a:pt x="17908" y="5253"/>
                  </a:cubicBezTo>
                  <a:lnTo>
                    <a:pt x="17527" y="4551"/>
                  </a:lnTo>
                  <a:cubicBezTo>
                    <a:pt x="17445" y="4403"/>
                    <a:pt x="17295" y="4318"/>
                    <a:pt x="17140" y="4318"/>
                  </a:cubicBezTo>
                  <a:cubicBezTo>
                    <a:pt x="17070" y="4318"/>
                    <a:pt x="16998" y="4335"/>
                    <a:pt x="16932" y="4372"/>
                  </a:cubicBezTo>
                  <a:lnTo>
                    <a:pt x="16312" y="4706"/>
                  </a:lnTo>
                  <a:cubicBezTo>
                    <a:pt x="16277" y="4729"/>
                    <a:pt x="16241" y="4753"/>
                    <a:pt x="16217" y="4777"/>
                  </a:cubicBezTo>
                  <a:cubicBezTo>
                    <a:pt x="15884" y="4301"/>
                    <a:pt x="15503" y="3848"/>
                    <a:pt x="15074" y="3432"/>
                  </a:cubicBezTo>
                  <a:cubicBezTo>
                    <a:pt x="15098" y="3408"/>
                    <a:pt x="15134" y="3384"/>
                    <a:pt x="15157" y="3348"/>
                  </a:cubicBezTo>
                  <a:lnTo>
                    <a:pt x="15586" y="2789"/>
                  </a:lnTo>
                  <a:cubicBezTo>
                    <a:pt x="15729" y="2598"/>
                    <a:pt x="15693" y="2324"/>
                    <a:pt x="15503" y="2181"/>
                  </a:cubicBezTo>
                  <a:lnTo>
                    <a:pt x="14872" y="1693"/>
                  </a:lnTo>
                  <a:cubicBezTo>
                    <a:pt x="14791" y="1628"/>
                    <a:pt x="14696" y="1596"/>
                    <a:pt x="14601" y="1596"/>
                  </a:cubicBezTo>
                  <a:cubicBezTo>
                    <a:pt x="14471" y="1596"/>
                    <a:pt x="14342" y="1655"/>
                    <a:pt x="14253" y="1765"/>
                  </a:cubicBezTo>
                  <a:lnTo>
                    <a:pt x="13824" y="2324"/>
                  </a:lnTo>
                  <a:cubicBezTo>
                    <a:pt x="13800" y="2360"/>
                    <a:pt x="13788" y="2396"/>
                    <a:pt x="13764" y="2420"/>
                  </a:cubicBezTo>
                  <a:cubicBezTo>
                    <a:pt x="13312" y="2134"/>
                    <a:pt x="12836" y="1908"/>
                    <a:pt x="12348" y="1717"/>
                  </a:cubicBezTo>
                  <a:cubicBezTo>
                    <a:pt x="12371" y="1681"/>
                    <a:pt x="12383" y="1658"/>
                    <a:pt x="12395" y="1622"/>
                  </a:cubicBezTo>
                  <a:lnTo>
                    <a:pt x="12574" y="943"/>
                  </a:lnTo>
                  <a:cubicBezTo>
                    <a:pt x="12633" y="705"/>
                    <a:pt x="12490" y="467"/>
                    <a:pt x="12264" y="407"/>
                  </a:cubicBezTo>
                  <a:lnTo>
                    <a:pt x="11490" y="193"/>
                  </a:lnTo>
                  <a:cubicBezTo>
                    <a:pt x="11454" y="184"/>
                    <a:pt x="11417" y="180"/>
                    <a:pt x="11381" y="180"/>
                  </a:cubicBezTo>
                  <a:cubicBezTo>
                    <a:pt x="11183" y="180"/>
                    <a:pt x="11005" y="311"/>
                    <a:pt x="10955" y="503"/>
                  </a:cubicBezTo>
                  <a:lnTo>
                    <a:pt x="10764" y="1181"/>
                  </a:lnTo>
                  <a:cubicBezTo>
                    <a:pt x="10764" y="1217"/>
                    <a:pt x="10752" y="1253"/>
                    <a:pt x="10752" y="1277"/>
                  </a:cubicBezTo>
                  <a:cubicBezTo>
                    <a:pt x="10304" y="1204"/>
                    <a:pt x="9847" y="1167"/>
                    <a:pt x="9397" y="1167"/>
                  </a:cubicBezTo>
                  <a:cubicBezTo>
                    <a:pt x="9333" y="1167"/>
                    <a:pt x="9268" y="1168"/>
                    <a:pt x="9204" y="1169"/>
                  </a:cubicBezTo>
                  <a:cubicBezTo>
                    <a:pt x="9204" y="1146"/>
                    <a:pt x="9204" y="1110"/>
                    <a:pt x="9192" y="1086"/>
                  </a:cubicBezTo>
                  <a:lnTo>
                    <a:pt x="9109" y="384"/>
                  </a:lnTo>
                  <a:cubicBezTo>
                    <a:pt x="9076" y="161"/>
                    <a:pt x="8886" y="0"/>
                    <a:pt x="86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6"/>
            <p:cNvSpPr/>
            <p:nvPr/>
          </p:nvSpPr>
          <p:spPr>
            <a:xfrm>
              <a:off x="257663" y="1570546"/>
              <a:ext cx="643184" cy="631915"/>
            </a:xfrm>
            <a:custGeom>
              <a:avLst/>
              <a:gdLst/>
              <a:ahLst/>
              <a:cxnLst/>
              <a:rect l="l" t="t" r="r" b="b"/>
              <a:pathLst>
                <a:path w="55020" h="54056" extrusionOk="0">
                  <a:moveTo>
                    <a:pt x="27409" y="22218"/>
                  </a:moveTo>
                  <a:cubicBezTo>
                    <a:pt x="30147" y="22218"/>
                    <a:pt x="32374" y="24397"/>
                    <a:pt x="32374" y="27100"/>
                  </a:cubicBezTo>
                  <a:cubicBezTo>
                    <a:pt x="32374" y="29802"/>
                    <a:pt x="30147" y="31981"/>
                    <a:pt x="27409" y="31981"/>
                  </a:cubicBezTo>
                  <a:cubicBezTo>
                    <a:pt x="24658" y="31981"/>
                    <a:pt x="22432" y="29802"/>
                    <a:pt x="22432" y="27100"/>
                  </a:cubicBezTo>
                  <a:cubicBezTo>
                    <a:pt x="22432" y="24397"/>
                    <a:pt x="24658" y="22218"/>
                    <a:pt x="27409" y="22218"/>
                  </a:cubicBezTo>
                  <a:close/>
                  <a:moveTo>
                    <a:pt x="29099" y="6907"/>
                  </a:moveTo>
                  <a:cubicBezTo>
                    <a:pt x="39708" y="7752"/>
                    <a:pt x="48042" y="16467"/>
                    <a:pt x="48042" y="27100"/>
                  </a:cubicBezTo>
                  <a:cubicBezTo>
                    <a:pt x="48042" y="29767"/>
                    <a:pt x="47507" y="32326"/>
                    <a:pt x="46554" y="34660"/>
                  </a:cubicBezTo>
                  <a:lnTo>
                    <a:pt x="34779" y="28052"/>
                  </a:lnTo>
                  <a:cubicBezTo>
                    <a:pt x="34826" y="27742"/>
                    <a:pt x="34850" y="27421"/>
                    <a:pt x="34850" y="27100"/>
                  </a:cubicBezTo>
                  <a:cubicBezTo>
                    <a:pt x="34850" y="23635"/>
                    <a:pt x="32398" y="20742"/>
                    <a:pt x="29099" y="19980"/>
                  </a:cubicBezTo>
                  <a:lnTo>
                    <a:pt x="29099" y="6907"/>
                  </a:lnTo>
                  <a:close/>
                  <a:moveTo>
                    <a:pt x="26552" y="6847"/>
                  </a:moveTo>
                  <a:lnTo>
                    <a:pt x="26552" y="19837"/>
                  </a:lnTo>
                  <a:cubicBezTo>
                    <a:pt x="22837" y="20253"/>
                    <a:pt x="19955" y="23349"/>
                    <a:pt x="19955" y="27100"/>
                  </a:cubicBezTo>
                  <a:cubicBezTo>
                    <a:pt x="19955" y="27492"/>
                    <a:pt x="20003" y="27873"/>
                    <a:pt x="20063" y="28243"/>
                  </a:cubicBezTo>
                  <a:lnTo>
                    <a:pt x="8323" y="34827"/>
                  </a:lnTo>
                  <a:cubicBezTo>
                    <a:pt x="7323" y="32445"/>
                    <a:pt x="6775" y="29838"/>
                    <a:pt x="6775" y="27100"/>
                  </a:cubicBezTo>
                  <a:cubicBezTo>
                    <a:pt x="6775" y="16193"/>
                    <a:pt x="15550" y="7300"/>
                    <a:pt x="26552" y="6847"/>
                  </a:cubicBezTo>
                  <a:close/>
                  <a:moveTo>
                    <a:pt x="33993" y="30505"/>
                  </a:moveTo>
                  <a:lnTo>
                    <a:pt x="45447" y="36922"/>
                  </a:lnTo>
                  <a:cubicBezTo>
                    <a:pt x="41934" y="43149"/>
                    <a:pt x="35172" y="47364"/>
                    <a:pt x="27409" y="47364"/>
                  </a:cubicBezTo>
                  <a:cubicBezTo>
                    <a:pt x="19705" y="47364"/>
                    <a:pt x="12990" y="43221"/>
                    <a:pt x="9454" y="37077"/>
                  </a:cubicBezTo>
                  <a:lnTo>
                    <a:pt x="20908" y="30660"/>
                  </a:lnTo>
                  <a:cubicBezTo>
                    <a:pt x="22170" y="32898"/>
                    <a:pt x="24611" y="34410"/>
                    <a:pt x="27409" y="34410"/>
                  </a:cubicBezTo>
                  <a:cubicBezTo>
                    <a:pt x="30266" y="34410"/>
                    <a:pt x="32743" y="32826"/>
                    <a:pt x="33993" y="30505"/>
                  </a:cubicBezTo>
                  <a:close/>
                  <a:moveTo>
                    <a:pt x="26325" y="1"/>
                  </a:moveTo>
                  <a:cubicBezTo>
                    <a:pt x="25635" y="1"/>
                    <a:pt x="25063" y="572"/>
                    <a:pt x="25063" y="1275"/>
                  </a:cubicBezTo>
                  <a:lnTo>
                    <a:pt x="25063" y="3263"/>
                  </a:lnTo>
                  <a:cubicBezTo>
                    <a:pt x="25063" y="3382"/>
                    <a:pt x="25087" y="3490"/>
                    <a:pt x="25111" y="3597"/>
                  </a:cubicBezTo>
                  <a:cubicBezTo>
                    <a:pt x="23551" y="3740"/>
                    <a:pt x="22027" y="4037"/>
                    <a:pt x="20551" y="4466"/>
                  </a:cubicBezTo>
                  <a:cubicBezTo>
                    <a:pt x="20539" y="4359"/>
                    <a:pt x="20515" y="4263"/>
                    <a:pt x="20467" y="4156"/>
                  </a:cubicBezTo>
                  <a:lnTo>
                    <a:pt x="19694" y="2311"/>
                  </a:lnTo>
                  <a:cubicBezTo>
                    <a:pt x="19487" y="1826"/>
                    <a:pt x="19016" y="1537"/>
                    <a:pt x="18526" y="1537"/>
                  </a:cubicBezTo>
                  <a:cubicBezTo>
                    <a:pt x="18367" y="1537"/>
                    <a:pt x="18205" y="1568"/>
                    <a:pt x="18050" y="1632"/>
                  </a:cubicBezTo>
                  <a:lnTo>
                    <a:pt x="15872" y="2513"/>
                  </a:lnTo>
                  <a:cubicBezTo>
                    <a:pt x="15217" y="2787"/>
                    <a:pt x="14907" y="3537"/>
                    <a:pt x="15181" y="4180"/>
                  </a:cubicBezTo>
                  <a:lnTo>
                    <a:pt x="15967" y="6037"/>
                  </a:lnTo>
                  <a:cubicBezTo>
                    <a:pt x="16003" y="6121"/>
                    <a:pt x="16050" y="6192"/>
                    <a:pt x="16098" y="6264"/>
                  </a:cubicBezTo>
                  <a:cubicBezTo>
                    <a:pt x="14752" y="6966"/>
                    <a:pt x="13478" y="7800"/>
                    <a:pt x="12300" y="8740"/>
                  </a:cubicBezTo>
                  <a:cubicBezTo>
                    <a:pt x="12252" y="8657"/>
                    <a:pt x="12193" y="8585"/>
                    <a:pt x="12133" y="8526"/>
                  </a:cubicBezTo>
                  <a:lnTo>
                    <a:pt x="10681" y="7097"/>
                  </a:lnTo>
                  <a:cubicBezTo>
                    <a:pt x="10430" y="6853"/>
                    <a:pt x="10109" y="6731"/>
                    <a:pt x="9789" y="6731"/>
                  </a:cubicBezTo>
                  <a:cubicBezTo>
                    <a:pt x="9469" y="6731"/>
                    <a:pt x="9151" y="6853"/>
                    <a:pt x="8906" y="7097"/>
                  </a:cubicBezTo>
                  <a:lnTo>
                    <a:pt x="7252" y="8716"/>
                  </a:lnTo>
                  <a:cubicBezTo>
                    <a:pt x="6740" y="9216"/>
                    <a:pt x="6740" y="10026"/>
                    <a:pt x="7252" y="10526"/>
                  </a:cubicBezTo>
                  <a:lnTo>
                    <a:pt x="8704" y="11955"/>
                  </a:lnTo>
                  <a:cubicBezTo>
                    <a:pt x="8752" y="12002"/>
                    <a:pt x="8799" y="12038"/>
                    <a:pt x="8859" y="12074"/>
                  </a:cubicBezTo>
                  <a:cubicBezTo>
                    <a:pt x="7906" y="13205"/>
                    <a:pt x="7073" y="14431"/>
                    <a:pt x="6347" y="15717"/>
                  </a:cubicBezTo>
                  <a:cubicBezTo>
                    <a:pt x="6287" y="15681"/>
                    <a:pt x="6228" y="15646"/>
                    <a:pt x="6156" y="15622"/>
                  </a:cubicBezTo>
                  <a:lnTo>
                    <a:pt x="4251" y="14836"/>
                  </a:lnTo>
                  <a:cubicBezTo>
                    <a:pt x="4093" y="14772"/>
                    <a:pt x="3929" y="14741"/>
                    <a:pt x="3767" y="14741"/>
                  </a:cubicBezTo>
                  <a:cubicBezTo>
                    <a:pt x="3273" y="14741"/>
                    <a:pt x="2803" y="15027"/>
                    <a:pt x="2596" y="15503"/>
                  </a:cubicBezTo>
                  <a:lnTo>
                    <a:pt x="1703" y="17610"/>
                  </a:lnTo>
                  <a:cubicBezTo>
                    <a:pt x="1429" y="18265"/>
                    <a:pt x="1727" y="19003"/>
                    <a:pt x="2382" y="19277"/>
                  </a:cubicBezTo>
                  <a:lnTo>
                    <a:pt x="4287" y="20063"/>
                  </a:lnTo>
                  <a:cubicBezTo>
                    <a:pt x="4346" y="20087"/>
                    <a:pt x="4394" y="20099"/>
                    <a:pt x="4442" y="20111"/>
                  </a:cubicBezTo>
                  <a:cubicBezTo>
                    <a:pt x="3977" y="21563"/>
                    <a:pt x="3668" y="23087"/>
                    <a:pt x="3501" y="24647"/>
                  </a:cubicBezTo>
                  <a:cubicBezTo>
                    <a:pt x="3453" y="24635"/>
                    <a:pt x="3394" y="24623"/>
                    <a:pt x="3346" y="24623"/>
                  </a:cubicBezTo>
                  <a:lnTo>
                    <a:pt x="1263" y="24623"/>
                  </a:lnTo>
                  <a:cubicBezTo>
                    <a:pt x="572" y="24623"/>
                    <a:pt x="1" y="25195"/>
                    <a:pt x="1" y="25897"/>
                  </a:cubicBezTo>
                  <a:lnTo>
                    <a:pt x="1" y="28171"/>
                  </a:lnTo>
                  <a:cubicBezTo>
                    <a:pt x="1" y="28862"/>
                    <a:pt x="572" y="29433"/>
                    <a:pt x="1263" y="29433"/>
                  </a:cubicBezTo>
                  <a:lnTo>
                    <a:pt x="3346" y="29433"/>
                  </a:lnTo>
                  <a:cubicBezTo>
                    <a:pt x="3394" y="29433"/>
                    <a:pt x="3442" y="29421"/>
                    <a:pt x="3489" y="29421"/>
                  </a:cubicBezTo>
                  <a:cubicBezTo>
                    <a:pt x="3620" y="30719"/>
                    <a:pt x="3858" y="31993"/>
                    <a:pt x="4192" y="33219"/>
                  </a:cubicBezTo>
                  <a:cubicBezTo>
                    <a:pt x="4156" y="33231"/>
                    <a:pt x="4108" y="33231"/>
                    <a:pt x="4073" y="33243"/>
                  </a:cubicBezTo>
                  <a:lnTo>
                    <a:pt x="2132" y="33969"/>
                  </a:lnTo>
                  <a:cubicBezTo>
                    <a:pt x="1477" y="34219"/>
                    <a:pt x="1144" y="34958"/>
                    <a:pt x="1406" y="35613"/>
                  </a:cubicBezTo>
                  <a:lnTo>
                    <a:pt x="2227" y="37744"/>
                  </a:lnTo>
                  <a:cubicBezTo>
                    <a:pt x="2420" y="38248"/>
                    <a:pt x="2895" y="38555"/>
                    <a:pt x="3402" y="38555"/>
                  </a:cubicBezTo>
                  <a:cubicBezTo>
                    <a:pt x="3554" y="38555"/>
                    <a:pt x="3708" y="38527"/>
                    <a:pt x="3858" y="38470"/>
                  </a:cubicBezTo>
                  <a:lnTo>
                    <a:pt x="5787" y="37744"/>
                  </a:lnTo>
                  <a:cubicBezTo>
                    <a:pt x="5835" y="37732"/>
                    <a:pt x="5882" y="37708"/>
                    <a:pt x="5918" y="37684"/>
                  </a:cubicBezTo>
                  <a:cubicBezTo>
                    <a:pt x="6716" y="39244"/>
                    <a:pt x="7680" y="40696"/>
                    <a:pt x="8787" y="42042"/>
                  </a:cubicBezTo>
                  <a:cubicBezTo>
                    <a:pt x="8764" y="42066"/>
                    <a:pt x="8728" y="42078"/>
                    <a:pt x="8704" y="42113"/>
                  </a:cubicBezTo>
                  <a:lnTo>
                    <a:pt x="7252" y="43542"/>
                  </a:lnTo>
                  <a:cubicBezTo>
                    <a:pt x="6740" y="44030"/>
                    <a:pt x="6740" y="44852"/>
                    <a:pt x="7252" y="45340"/>
                  </a:cubicBezTo>
                  <a:lnTo>
                    <a:pt x="8906" y="46971"/>
                  </a:lnTo>
                  <a:cubicBezTo>
                    <a:pt x="9151" y="47209"/>
                    <a:pt x="9469" y="47328"/>
                    <a:pt x="9789" y="47328"/>
                  </a:cubicBezTo>
                  <a:cubicBezTo>
                    <a:pt x="10109" y="47328"/>
                    <a:pt x="10430" y="47209"/>
                    <a:pt x="10681" y="46971"/>
                  </a:cubicBezTo>
                  <a:lnTo>
                    <a:pt x="12133" y="45542"/>
                  </a:lnTo>
                  <a:cubicBezTo>
                    <a:pt x="12169" y="45495"/>
                    <a:pt x="12205" y="45459"/>
                    <a:pt x="12240" y="45411"/>
                  </a:cubicBezTo>
                  <a:cubicBezTo>
                    <a:pt x="13276" y="46245"/>
                    <a:pt x="14395" y="46995"/>
                    <a:pt x="15574" y="47650"/>
                  </a:cubicBezTo>
                  <a:cubicBezTo>
                    <a:pt x="15550" y="47685"/>
                    <a:pt x="15526" y="47733"/>
                    <a:pt x="15503" y="47769"/>
                  </a:cubicBezTo>
                  <a:lnTo>
                    <a:pt x="14681" y="49602"/>
                  </a:lnTo>
                  <a:cubicBezTo>
                    <a:pt x="14383" y="50245"/>
                    <a:pt x="14681" y="51007"/>
                    <a:pt x="15324" y="51281"/>
                  </a:cubicBezTo>
                  <a:lnTo>
                    <a:pt x="17479" y="52222"/>
                  </a:lnTo>
                  <a:cubicBezTo>
                    <a:pt x="17641" y="52292"/>
                    <a:pt x="17811" y="52326"/>
                    <a:pt x="17978" y="52326"/>
                  </a:cubicBezTo>
                  <a:cubicBezTo>
                    <a:pt x="18460" y="52326"/>
                    <a:pt x="18922" y="52047"/>
                    <a:pt x="19134" y="51579"/>
                  </a:cubicBezTo>
                  <a:lnTo>
                    <a:pt x="19967" y="49745"/>
                  </a:lnTo>
                  <a:cubicBezTo>
                    <a:pt x="19991" y="49686"/>
                    <a:pt x="20003" y="49626"/>
                    <a:pt x="20027" y="49567"/>
                  </a:cubicBezTo>
                  <a:cubicBezTo>
                    <a:pt x="21646" y="50079"/>
                    <a:pt x="23337" y="50436"/>
                    <a:pt x="25087" y="50602"/>
                  </a:cubicBezTo>
                  <a:cubicBezTo>
                    <a:pt x="25075" y="50662"/>
                    <a:pt x="25063" y="50722"/>
                    <a:pt x="25063" y="50793"/>
                  </a:cubicBezTo>
                  <a:lnTo>
                    <a:pt x="25063" y="52793"/>
                  </a:lnTo>
                  <a:cubicBezTo>
                    <a:pt x="25063" y="53484"/>
                    <a:pt x="25635" y="54055"/>
                    <a:pt x="26325" y="54055"/>
                  </a:cubicBezTo>
                  <a:lnTo>
                    <a:pt x="28695" y="54055"/>
                  </a:lnTo>
                  <a:cubicBezTo>
                    <a:pt x="29397" y="54055"/>
                    <a:pt x="29957" y="53484"/>
                    <a:pt x="29957" y="52793"/>
                  </a:cubicBezTo>
                  <a:lnTo>
                    <a:pt x="29957" y="50793"/>
                  </a:lnTo>
                  <a:cubicBezTo>
                    <a:pt x="29957" y="50722"/>
                    <a:pt x="29945" y="50650"/>
                    <a:pt x="29933" y="50579"/>
                  </a:cubicBezTo>
                  <a:cubicBezTo>
                    <a:pt x="31505" y="50424"/>
                    <a:pt x="33017" y="50114"/>
                    <a:pt x="34481" y="49674"/>
                  </a:cubicBezTo>
                  <a:cubicBezTo>
                    <a:pt x="34493" y="49745"/>
                    <a:pt x="34517" y="49829"/>
                    <a:pt x="34553" y="49900"/>
                  </a:cubicBezTo>
                  <a:lnTo>
                    <a:pt x="35338" y="51757"/>
                  </a:lnTo>
                  <a:cubicBezTo>
                    <a:pt x="35537" y="52236"/>
                    <a:pt x="36009" y="52529"/>
                    <a:pt x="36506" y="52529"/>
                  </a:cubicBezTo>
                  <a:cubicBezTo>
                    <a:pt x="36665" y="52529"/>
                    <a:pt x="36826" y="52499"/>
                    <a:pt x="36981" y="52436"/>
                  </a:cubicBezTo>
                  <a:lnTo>
                    <a:pt x="39148" y="51543"/>
                  </a:lnTo>
                  <a:cubicBezTo>
                    <a:pt x="39803" y="51281"/>
                    <a:pt x="40113" y="50531"/>
                    <a:pt x="39839" y="49876"/>
                  </a:cubicBezTo>
                  <a:lnTo>
                    <a:pt x="39053" y="48031"/>
                  </a:lnTo>
                  <a:cubicBezTo>
                    <a:pt x="39029" y="47959"/>
                    <a:pt x="38982" y="47888"/>
                    <a:pt x="38946" y="47816"/>
                  </a:cubicBezTo>
                  <a:cubicBezTo>
                    <a:pt x="40279" y="47102"/>
                    <a:pt x="41542" y="46257"/>
                    <a:pt x="42708" y="45304"/>
                  </a:cubicBezTo>
                  <a:cubicBezTo>
                    <a:pt x="42768" y="45388"/>
                    <a:pt x="42827" y="45471"/>
                    <a:pt x="42899" y="45542"/>
                  </a:cubicBezTo>
                  <a:lnTo>
                    <a:pt x="44351" y="46971"/>
                  </a:lnTo>
                  <a:cubicBezTo>
                    <a:pt x="44595" y="47209"/>
                    <a:pt x="44914" y="47328"/>
                    <a:pt x="45234" y="47328"/>
                  </a:cubicBezTo>
                  <a:cubicBezTo>
                    <a:pt x="45554" y="47328"/>
                    <a:pt x="45875" y="47209"/>
                    <a:pt x="46125" y="46971"/>
                  </a:cubicBezTo>
                  <a:lnTo>
                    <a:pt x="47780" y="45340"/>
                  </a:lnTo>
                  <a:cubicBezTo>
                    <a:pt x="48280" y="44852"/>
                    <a:pt x="48280" y="44030"/>
                    <a:pt x="47780" y="43542"/>
                  </a:cubicBezTo>
                  <a:lnTo>
                    <a:pt x="46328" y="42113"/>
                  </a:lnTo>
                  <a:cubicBezTo>
                    <a:pt x="46256" y="42042"/>
                    <a:pt x="46173" y="41982"/>
                    <a:pt x="46102" y="41935"/>
                  </a:cubicBezTo>
                  <a:cubicBezTo>
                    <a:pt x="47042" y="40792"/>
                    <a:pt x="47876" y="39577"/>
                    <a:pt x="48590" y="38268"/>
                  </a:cubicBezTo>
                  <a:cubicBezTo>
                    <a:pt x="48673" y="38339"/>
                    <a:pt x="48769" y="38399"/>
                    <a:pt x="48864" y="38434"/>
                  </a:cubicBezTo>
                  <a:lnTo>
                    <a:pt x="50781" y="39232"/>
                  </a:lnTo>
                  <a:cubicBezTo>
                    <a:pt x="50939" y="39296"/>
                    <a:pt x="51102" y="39327"/>
                    <a:pt x="51262" y="39327"/>
                  </a:cubicBezTo>
                  <a:cubicBezTo>
                    <a:pt x="51753" y="39327"/>
                    <a:pt x="52217" y="39038"/>
                    <a:pt x="52424" y="38553"/>
                  </a:cubicBezTo>
                  <a:lnTo>
                    <a:pt x="53329" y="36446"/>
                  </a:lnTo>
                  <a:cubicBezTo>
                    <a:pt x="53603" y="35803"/>
                    <a:pt x="53293" y="35053"/>
                    <a:pt x="52638" y="34779"/>
                  </a:cubicBezTo>
                  <a:lnTo>
                    <a:pt x="50733" y="33993"/>
                  </a:lnTo>
                  <a:cubicBezTo>
                    <a:pt x="50626" y="33958"/>
                    <a:pt x="50531" y="33934"/>
                    <a:pt x="50424" y="33922"/>
                  </a:cubicBezTo>
                  <a:cubicBezTo>
                    <a:pt x="50864" y="32457"/>
                    <a:pt x="51174" y="30945"/>
                    <a:pt x="51328" y="29374"/>
                  </a:cubicBezTo>
                  <a:cubicBezTo>
                    <a:pt x="51436" y="29409"/>
                    <a:pt x="51555" y="29433"/>
                    <a:pt x="51674" y="29433"/>
                  </a:cubicBezTo>
                  <a:lnTo>
                    <a:pt x="53757" y="29433"/>
                  </a:lnTo>
                  <a:cubicBezTo>
                    <a:pt x="54460" y="29433"/>
                    <a:pt x="55019" y="28862"/>
                    <a:pt x="55019" y="28171"/>
                  </a:cubicBezTo>
                  <a:lnTo>
                    <a:pt x="55019" y="25897"/>
                  </a:lnTo>
                  <a:cubicBezTo>
                    <a:pt x="55019" y="25195"/>
                    <a:pt x="54460" y="24623"/>
                    <a:pt x="53757" y="24623"/>
                  </a:cubicBezTo>
                  <a:lnTo>
                    <a:pt x="51674" y="24623"/>
                  </a:lnTo>
                  <a:cubicBezTo>
                    <a:pt x="51555" y="24623"/>
                    <a:pt x="51436" y="24647"/>
                    <a:pt x="51317" y="24683"/>
                  </a:cubicBezTo>
                  <a:cubicBezTo>
                    <a:pt x="51186" y="23385"/>
                    <a:pt x="50936" y="22111"/>
                    <a:pt x="50590" y="20885"/>
                  </a:cubicBezTo>
                  <a:cubicBezTo>
                    <a:pt x="50709" y="20873"/>
                    <a:pt x="50828" y="20861"/>
                    <a:pt x="50947" y="20813"/>
                  </a:cubicBezTo>
                  <a:lnTo>
                    <a:pt x="52888" y="20087"/>
                  </a:lnTo>
                  <a:cubicBezTo>
                    <a:pt x="53543" y="19837"/>
                    <a:pt x="53876" y="19099"/>
                    <a:pt x="53626" y="18444"/>
                  </a:cubicBezTo>
                  <a:lnTo>
                    <a:pt x="52793" y="16313"/>
                  </a:lnTo>
                  <a:cubicBezTo>
                    <a:pt x="52599" y="15813"/>
                    <a:pt x="52117" y="15508"/>
                    <a:pt x="51611" y="15508"/>
                  </a:cubicBezTo>
                  <a:cubicBezTo>
                    <a:pt x="51465" y="15508"/>
                    <a:pt x="51317" y="15533"/>
                    <a:pt x="51174" y="15586"/>
                  </a:cubicBezTo>
                  <a:lnTo>
                    <a:pt x="49233" y="16313"/>
                  </a:lnTo>
                  <a:cubicBezTo>
                    <a:pt x="49102" y="16360"/>
                    <a:pt x="48995" y="16432"/>
                    <a:pt x="48888" y="16515"/>
                  </a:cubicBezTo>
                  <a:cubicBezTo>
                    <a:pt x="48090" y="14955"/>
                    <a:pt x="47126" y="13503"/>
                    <a:pt x="46018" y="12169"/>
                  </a:cubicBezTo>
                  <a:cubicBezTo>
                    <a:pt x="46125" y="12110"/>
                    <a:pt x="46233" y="12038"/>
                    <a:pt x="46328" y="11955"/>
                  </a:cubicBezTo>
                  <a:lnTo>
                    <a:pt x="47780" y="10526"/>
                  </a:lnTo>
                  <a:cubicBezTo>
                    <a:pt x="48280" y="10026"/>
                    <a:pt x="48280" y="9216"/>
                    <a:pt x="47780" y="8716"/>
                  </a:cubicBezTo>
                  <a:lnTo>
                    <a:pt x="46125" y="7097"/>
                  </a:lnTo>
                  <a:cubicBezTo>
                    <a:pt x="45875" y="6853"/>
                    <a:pt x="45554" y="6731"/>
                    <a:pt x="45234" y="6731"/>
                  </a:cubicBezTo>
                  <a:cubicBezTo>
                    <a:pt x="44914" y="6731"/>
                    <a:pt x="44595" y="6853"/>
                    <a:pt x="44351" y="7097"/>
                  </a:cubicBezTo>
                  <a:lnTo>
                    <a:pt x="42899" y="8526"/>
                  </a:lnTo>
                  <a:cubicBezTo>
                    <a:pt x="42792" y="8621"/>
                    <a:pt x="42720" y="8728"/>
                    <a:pt x="42661" y="8847"/>
                  </a:cubicBezTo>
                  <a:cubicBezTo>
                    <a:pt x="41613" y="8014"/>
                    <a:pt x="40494" y="7252"/>
                    <a:pt x="39315" y="6597"/>
                  </a:cubicBezTo>
                  <a:cubicBezTo>
                    <a:pt x="39398" y="6502"/>
                    <a:pt x="39470" y="6407"/>
                    <a:pt x="39517" y="6287"/>
                  </a:cubicBezTo>
                  <a:lnTo>
                    <a:pt x="40351" y="4454"/>
                  </a:lnTo>
                  <a:cubicBezTo>
                    <a:pt x="40637" y="3811"/>
                    <a:pt x="40339" y="3061"/>
                    <a:pt x="39696" y="2775"/>
                  </a:cubicBezTo>
                  <a:lnTo>
                    <a:pt x="37541" y="1835"/>
                  </a:lnTo>
                  <a:cubicBezTo>
                    <a:pt x="37379" y="1764"/>
                    <a:pt x="37209" y="1731"/>
                    <a:pt x="37042" y="1731"/>
                  </a:cubicBezTo>
                  <a:cubicBezTo>
                    <a:pt x="36560" y="1731"/>
                    <a:pt x="36098" y="2009"/>
                    <a:pt x="35886" y="2477"/>
                  </a:cubicBezTo>
                  <a:lnTo>
                    <a:pt x="35065" y="4311"/>
                  </a:lnTo>
                  <a:cubicBezTo>
                    <a:pt x="35005" y="4430"/>
                    <a:pt x="34981" y="4561"/>
                    <a:pt x="34969" y="4692"/>
                  </a:cubicBezTo>
                  <a:cubicBezTo>
                    <a:pt x="33350" y="4156"/>
                    <a:pt x="31659" y="3787"/>
                    <a:pt x="29909" y="3620"/>
                  </a:cubicBezTo>
                  <a:cubicBezTo>
                    <a:pt x="29933" y="3501"/>
                    <a:pt x="29957" y="3394"/>
                    <a:pt x="29957" y="3263"/>
                  </a:cubicBezTo>
                  <a:lnTo>
                    <a:pt x="29957" y="1275"/>
                  </a:lnTo>
                  <a:cubicBezTo>
                    <a:pt x="29957" y="572"/>
                    <a:pt x="29397" y="1"/>
                    <a:pt x="28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8" name="Google Shape;1018;p36"/>
          <p:cNvGrpSpPr/>
          <p:nvPr/>
        </p:nvGrpSpPr>
        <p:grpSpPr>
          <a:xfrm>
            <a:off x="7869771" y="406"/>
            <a:ext cx="1274236" cy="5139791"/>
            <a:chOff x="7869771" y="406"/>
            <a:chExt cx="1274236" cy="5139791"/>
          </a:xfrm>
        </p:grpSpPr>
        <p:sp>
          <p:nvSpPr>
            <p:cNvPr id="1019" name="Google Shape;1019;p36"/>
            <p:cNvSpPr/>
            <p:nvPr/>
          </p:nvSpPr>
          <p:spPr>
            <a:xfrm>
              <a:off x="8388211" y="2746977"/>
              <a:ext cx="375041" cy="142023"/>
            </a:xfrm>
            <a:custGeom>
              <a:avLst/>
              <a:gdLst/>
              <a:ahLst/>
              <a:cxnLst/>
              <a:rect l="l" t="t" r="r" b="b"/>
              <a:pathLst>
                <a:path w="8680" h="3287" extrusionOk="0">
                  <a:moveTo>
                    <a:pt x="0" y="1"/>
                  </a:moveTo>
                  <a:lnTo>
                    <a:pt x="0" y="3287"/>
                  </a:lnTo>
                  <a:lnTo>
                    <a:pt x="8680" y="3287"/>
                  </a:lnTo>
                  <a:lnTo>
                    <a:pt x="8680" y="1"/>
                  </a:ln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6"/>
            <p:cNvSpPr/>
            <p:nvPr/>
          </p:nvSpPr>
          <p:spPr>
            <a:xfrm>
              <a:off x="8028774" y="2771175"/>
              <a:ext cx="349681" cy="93674"/>
            </a:xfrm>
            <a:custGeom>
              <a:avLst/>
              <a:gdLst/>
              <a:ahLst/>
              <a:cxnLst/>
              <a:rect l="l" t="t" r="r" b="b"/>
              <a:pathLst>
                <a:path w="11657" h="2168" extrusionOk="0">
                  <a:moveTo>
                    <a:pt x="1" y="0"/>
                  </a:moveTo>
                  <a:lnTo>
                    <a:pt x="1" y="2167"/>
                  </a:lnTo>
                  <a:lnTo>
                    <a:pt x="11657" y="2167"/>
                  </a:lnTo>
                  <a:lnTo>
                    <a:pt x="11657"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6"/>
            <p:cNvSpPr/>
            <p:nvPr/>
          </p:nvSpPr>
          <p:spPr>
            <a:xfrm>
              <a:off x="8356799" y="2694523"/>
              <a:ext cx="62824" cy="246974"/>
            </a:xfrm>
            <a:custGeom>
              <a:avLst/>
              <a:gdLst/>
              <a:ahLst/>
              <a:cxnLst/>
              <a:rect l="l" t="t" r="r" b="b"/>
              <a:pathLst>
                <a:path w="1454" h="5716" extrusionOk="0">
                  <a:moveTo>
                    <a:pt x="727" y="0"/>
                  </a:moveTo>
                  <a:cubicBezTo>
                    <a:pt x="334" y="0"/>
                    <a:pt x="1" y="334"/>
                    <a:pt x="1" y="727"/>
                  </a:cubicBezTo>
                  <a:lnTo>
                    <a:pt x="1" y="4989"/>
                  </a:lnTo>
                  <a:cubicBezTo>
                    <a:pt x="1" y="5382"/>
                    <a:pt x="334" y="5715"/>
                    <a:pt x="727" y="5715"/>
                  </a:cubicBezTo>
                  <a:cubicBezTo>
                    <a:pt x="1132" y="5715"/>
                    <a:pt x="1453" y="5382"/>
                    <a:pt x="1453" y="4989"/>
                  </a:cubicBezTo>
                  <a:lnTo>
                    <a:pt x="1453" y="727"/>
                  </a:lnTo>
                  <a:cubicBezTo>
                    <a:pt x="1453" y="334"/>
                    <a:pt x="1132" y="0"/>
                    <a:pt x="727" y="0"/>
                  </a:cubicBez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6"/>
            <p:cNvSpPr/>
            <p:nvPr/>
          </p:nvSpPr>
          <p:spPr>
            <a:xfrm>
              <a:off x="7944348" y="2449623"/>
              <a:ext cx="121975" cy="808758"/>
            </a:xfrm>
            <a:custGeom>
              <a:avLst/>
              <a:gdLst/>
              <a:ahLst/>
              <a:cxnLst/>
              <a:rect l="l" t="t" r="r" b="b"/>
              <a:pathLst>
                <a:path w="2823" h="18718" extrusionOk="0">
                  <a:moveTo>
                    <a:pt x="1" y="1"/>
                  </a:moveTo>
                  <a:lnTo>
                    <a:pt x="1" y="18717"/>
                  </a:lnTo>
                  <a:lnTo>
                    <a:pt x="2823" y="18717"/>
                  </a:lnTo>
                  <a:lnTo>
                    <a:pt x="2823" y="1"/>
                  </a:ln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6"/>
            <p:cNvSpPr/>
            <p:nvPr/>
          </p:nvSpPr>
          <p:spPr>
            <a:xfrm>
              <a:off x="8416468" y="2163623"/>
              <a:ext cx="727535" cy="122450"/>
            </a:xfrm>
            <a:custGeom>
              <a:avLst/>
              <a:gdLst/>
              <a:ahLst/>
              <a:cxnLst/>
              <a:rect l="l" t="t" r="r" b="b"/>
              <a:pathLst>
                <a:path w="26635" h="2834" extrusionOk="0">
                  <a:moveTo>
                    <a:pt x="0" y="0"/>
                  </a:moveTo>
                  <a:lnTo>
                    <a:pt x="0" y="2834"/>
                  </a:lnTo>
                  <a:lnTo>
                    <a:pt x="26634" y="2834"/>
                  </a:lnTo>
                  <a:lnTo>
                    <a:pt x="26634"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6"/>
            <p:cNvSpPr/>
            <p:nvPr/>
          </p:nvSpPr>
          <p:spPr>
            <a:xfrm>
              <a:off x="8312751" y="3428100"/>
              <a:ext cx="831257"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6"/>
            <p:cNvSpPr/>
            <p:nvPr/>
          </p:nvSpPr>
          <p:spPr>
            <a:xfrm>
              <a:off x="7935620" y="3053577"/>
              <a:ext cx="377115" cy="499047"/>
            </a:xfrm>
            <a:custGeom>
              <a:avLst/>
              <a:gdLst/>
              <a:ahLst/>
              <a:cxnLst/>
              <a:rect l="l" t="t" r="r" b="b"/>
              <a:pathLst>
                <a:path w="8728" h="11550" extrusionOk="0">
                  <a:moveTo>
                    <a:pt x="0" y="1"/>
                  </a:moveTo>
                  <a:lnTo>
                    <a:pt x="0" y="2596"/>
                  </a:lnTo>
                  <a:cubicBezTo>
                    <a:pt x="0" y="8347"/>
                    <a:pt x="1703" y="11550"/>
                    <a:pt x="7454" y="11550"/>
                  </a:cubicBezTo>
                  <a:lnTo>
                    <a:pt x="8728" y="11550"/>
                  </a:lnTo>
                  <a:lnTo>
                    <a:pt x="8728" y="8276"/>
                  </a:lnTo>
                  <a:lnTo>
                    <a:pt x="7454" y="8276"/>
                  </a:lnTo>
                  <a:cubicBezTo>
                    <a:pt x="3513" y="8276"/>
                    <a:pt x="3275" y="6549"/>
                    <a:pt x="3275" y="2596"/>
                  </a:cubicBezTo>
                  <a:lnTo>
                    <a:pt x="3275"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6"/>
            <p:cNvSpPr/>
            <p:nvPr/>
          </p:nvSpPr>
          <p:spPr>
            <a:xfrm>
              <a:off x="8276181" y="3346308"/>
              <a:ext cx="70515" cy="265985"/>
            </a:xfrm>
            <a:custGeom>
              <a:avLst/>
              <a:gdLst/>
              <a:ahLst/>
              <a:cxnLst/>
              <a:rect l="l" t="t" r="r" b="b"/>
              <a:pathLst>
                <a:path w="1632" h="6156" extrusionOk="0">
                  <a:moveTo>
                    <a:pt x="810" y="0"/>
                  </a:moveTo>
                  <a:cubicBezTo>
                    <a:pt x="358" y="0"/>
                    <a:pt x="0" y="370"/>
                    <a:pt x="0" y="822"/>
                  </a:cubicBezTo>
                  <a:lnTo>
                    <a:pt x="0" y="5334"/>
                  </a:lnTo>
                  <a:cubicBezTo>
                    <a:pt x="0" y="5787"/>
                    <a:pt x="358" y="6156"/>
                    <a:pt x="810" y="6156"/>
                  </a:cubicBezTo>
                  <a:cubicBezTo>
                    <a:pt x="1274" y="6156"/>
                    <a:pt x="1632" y="5787"/>
                    <a:pt x="1632" y="5334"/>
                  </a:cubicBezTo>
                  <a:lnTo>
                    <a:pt x="1632" y="822"/>
                  </a:lnTo>
                  <a:cubicBezTo>
                    <a:pt x="1632" y="370"/>
                    <a:pt x="1274" y="0"/>
                    <a:pt x="810"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6"/>
            <p:cNvSpPr/>
            <p:nvPr/>
          </p:nvSpPr>
          <p:spPr>
            <a:xfrm>
              <a:off x="7869771" y="3018104"/>
              <a:ext cx="265510" cy="71033"/>
            </a:xfrm>
            <a:custGeom>
              <a:avLst/>
              <a:gdLst/>
              <a:ahLst/>
              <a:cxnLst/>
              <a:rect l="l" t="t" r="r" b="b"/>
              <a:pathLst>
                <a:path w="6145" h="1644" extrusionOk="0">
                  <a:moveTo>
                    <a:pt x="822" y="0"/>
                  </a:moveTo>
                  <a:cubicBezTo>
                    <a:pt x="358" y="0"/>
                    <a:pt x="0" y="369"/>
                    <a:pt x="0" y="822"/>
                  </a:cubicBezTo>
                  <a:cubicBezTo>
                    <a:pt x="0" y="1274"/>
                    <a:pt x="358" y="1643"/>
                    <a:pt x="822" y="1643"/>
                  </a:cubicBezTo>
                  <a:lnTo>
                    <a:pt x="5323" y="1643"/>
                  </a:lnTo>
                  <a:cubicBezTo>
                    <a:pt x="5382" y="1643"/>
                    <a:pt x="5442" y="1643"/>
                    <a:pt x="5489" y="1631"/>
                  </a:cubicBezTo>
                  <a:cubicBezTo>
                    <a:pt x="5858" y="1560"/>
                    <a:pt x="6144" y="1227"/>
                    <a:pt x="6144" y="822"/>
                  </a:cubicBezTo>
                  <a:cubicBezTo>
                    <a:pt x="6144" y="369"/>
                    <a:pt x="5775" y="0"/>
                    <a:pt x="5323"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6"/>
            <p:cNvSpPr/>
            <p:nvPr/>
          </p:nvSpPr>
          <p:spPr>
            <a:xfrm>
              <a:off x="7937175" y="2155898"/>
              <a:ext cx="499047" cy="377634"/>
            </a:xfrm>
            <a:custGeom>
              <a:avLst/>
              <a:gdLst/>
              <a:ahLst/>
              <a:cxnLst/>
              <a:rect l="l" t="t" r="r" b="b"/>
              <a:pathLst>
                <a:path w="11550" h="8740" extrusionOk="0">
                  <a:moveTo>
                    <a:pt x="8954" y="0"/>
                  </a:moveTo>
                  <a:cubicBezTo>
                    <a:pt x="3203" y="0"/>
                    <a:pt x="0" y="1715"/>
                    <a:pt x="0" y="7466"/>
                  </a:cubicBezTo>
                  <a:lnTo>
                    <a:pt x="0" y="8740"/>
                  </a:lnTo>
                  <a:lnTo>
                    <a:pt x="3274" y="8740"/>
                  </a:lnTo>
                  <a:lnTo>
                    <a:pt x="3274" y="7466"/>
                  </a:lnTo>
                  <a:cubicBezTo>
                    <a:pt x="3274" y="3513"/>
                    <a:pt x="5001" y="3275"/>
                    <a:pt x="8954" y="3275"/>
                  </a:cubicBezTo>
                  <a:lnTo>
                    <a:pt x="11549" y="3275"/>
                  </a:lnTo>
                  <a:lnTo>
                    <a:pt x="11549"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6"/>
            <p:cNvSpPr/>
            <p:nvPr/>
          </p:nvSpPr>
          <p:spPr>
            <a:xfrm>
              <a:off x="7877506" y="2496460"/>
              <a:ext cx="265985" cy="71033"/>
            </a:xfrm>
            <a:custGeom>
              <a:avLst/>
              <a:gdLst/>
              <a:ahLst/>
              <a:cxnLst/>
              <a:rect l="l" t="t" r="r" b="b"/>
              <a:pathLst>
                <a:path w="6156" h="1644" extrusionOk="0">
                  <a:moveTo>
                    <a:pt x="822" y="0"/>
                  </a:moveTo>
                  <a:cubicBezTo>
                    <a:pt x="369" y="0"/>
                    <a:pt x="0" y="369"/>
                    <a:pt x="0" y="822"/>
                  </a:cubicBezTo>
                  <a:cubicBezTo>
                    <a:pt x="0" y="1274"/>
                    <a:pt x="369" y="1643"/>
                    <a:pt x="822" y="1643"/>
                  </a:cubicBezTo>
                  <a:lnTo>
                    <a:pt x="5334" y="1643"/>
                  </a:lnTo>
                  <a:cubicBezTo>
                    <a:pt x="5739" y="1643"/>
                    <a:pt x="6084" y="1346"/>
                    <a:pt x="6144" y="953"/>
                  </a:cubicBezTo>
                  <a:cubicBezTo>
                    <a:pt x="6144" y="905"/>
                    <a:pt x="6156" y="870"/>
                    <a:pt x="6156" y="822"/>
                  </a:cubicBezTo>
                  <a:cubicBezTo>
                    <a:pt x="6156" y="369"/>
                    <a:pt x="5786" y="0"/>
                    <a:pt x="5334"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6"/>
            <p:cNvSpPr/>
            <p:nvPr/>
          </p:nvSpPr>
          <p:spPr>
            <a:xfrm>
              <a:off x="8400662" y="2090050"/>
              <a:ext cx="71033" cy="265985"/>
            </a:xfrm>
            <a:custGeom>
              <a:avLst/>
              <a:gdLst/>
              <a:ahLst/>
              <a:cxnLst/>
              <a:rect l="l" t="t" r="r" b="b"/>
              <a:pathLst>
                <a:path w="1644" h="6156" extrusionOk="0">
                  <a:moveTo>
                    <a:pt x="822" y="0"/>
                  </a:moveTo>
                  <a:cubicBezTo>
                    <a:pt x="370" y="0"/>
                    <a:pt x="1" y="370"/>
                    <a:pt x="1" y="822"/>
                  </a:cubicBezTo>
                  <a:lnTo>
                    <a:pt x="1" y="5334"/>
                  </a:lnTo>
                  <a:cubicBezTo>
                    <a:pt x="1" y="5787"/>
                    <a:pt x="358" y="6156"/>
                    <a:pt x="822" y="6156"/>
                  </a:cubicBezTo>
                  <a:cubicBezTo>
                    <a:pt x="1275" y="6156"/>
                    <a:pt x="1644" y="5787"/>
                    <a:pt x="1644" y="5334"/>
                  </a:cubicBezTo>
                  <a:lnTo>
                    <a:pt x="1644" y="822"/>
                  </a:lnTo>
                  <a:cubicBezTo>
                    <a:pt x="1644" y="370"/>
                    <a:pt x="1275" y="0"/>
                    <a:pt x="822"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6"/>
            <p:cNvSpPr/>
            <p:nvPr/>
          </p:nvSpPr>
          <p:spPr>
            <a:xfrm>
              <a:off x="7944348" y="406"/>
              <a:ext cx="121975" cy="1375640"/>
            </a:xfrm>
            <a:custGeom>
              <a:avLst/>
              <a:gdLst/>
              <a:ahLst/>
              <a:cxnLst/>
              <a:rect l="l" t="t" r="r" b="b"/>
              <a:pathLst>
                <a:path w="2823" h="31838" extrusionOk="0">
                  <a:moveTo>
                    <a:pt x="1" y="0"/>
                  </a:moveTo>
                  <a:lnTo>
                    <a:pt x="1" y="31838"/>
                  </a:lnTo>
                  <a:lnTo>
                    <a:pt x="2823" y="31838"/>
                  </a:lnTo>
                  <a:lnTo>
                    <a:pt x="2823"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6"/>
            <p:cNvSpPr/>
            <p:nvPr/>
          </p:nvSpPr>
          <p:spPr>
            <a:xfrm>
              <a:off x="8632031" y="406"/>
              <a:ext cx="122493" cy="5139791"/>
            </a:xfrm>
            <a:custGeom>
              <a:avLst/>
              <a:gdLst/>
              <a:ahLst/>
              <a:cxnLst/>
              <a:rect l="l" t="t" r="r" b="b"/>
              <a:pathLst>
                <a:path w="2835" h="118956" extrusionOk="0">
                  <a:moveTo>
                    <a:pt x="1" y="0"/>
                  </a:moveTo>
                  <a:lnTo>
                    <a:pt x="1" y="118955"/>
                  </a:lnTo>
                  <a:lnTo>
                    <a:pt x="2834" y="118955"/>
                  </a:lnTo>
                  <a:lnTo>
                    <a:pt x="2834"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6"/>
            <p:cNvSpPr/>
            <p:nvPr/>
          </p:nvSpPr>
          <p:spPr>
            <a:xfrm>
              <a:off x="8377026" y="1710375"/>
              <a:ext cx="766955" cy="121975"/>
            </a:xfrm>
            <a:custGeom>
              <a:avLst/>
              <a:gdLst/>
              <a:ahLst/>
              <a:cxnLst/>
              <a:rect l="l" t="t" r="r" b="b"/>
              <a:pathLst>
                <a:path w="26635" h="2823" extrusionOk="0">
                  <a:moveTo>
                    <a:pt x="0" y="1"/>
                  </a:moveTo>
                  <a:lnTo>
                    <a:pt x="0" y="2822"/>
                  </a:lnTo>
                  <a:lnTo>
                    <a:pt x="26634" y="2822"/>
                  </a:lnTo>
                  <a:lnTo>
                    <a:pt x="26634"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6"/>
            <p:cNvSpPr/>
            <p:nvPr/>
          </p:nvSpPr>
          <p:spPr>
            <a:xfrm>
              <a:off x="7934583" y="1207796"/>
              <a:ext cx="562864" cy="634329"/>
            </a:xfrm>
            <a:custGeom>
              <a:avLst/>
              <a:gdLst/>
              <a:ahLst/>
              <a:cxnLst/>
              <a:rect l="l" t="t" r="r" b="b"/>
              <a:pathLst>
                <a:path w="13027" h="14681" extrusionOk="0">
                  <a:moveTo>
                    <a:pt x="1" y="0"/>
                  </a:moveTo>
                  <a:lnTo>
                    <a:pt x="1" y="4239"/>
                  </a:lnTo>
                  <a:cubicBezTo>
                    <a:pt x="1" y="10001"/>
                    <a:pt x="4692" y="14681"/>
                    <a:pt x="10442" y="14681"/>
                  </a:cubicBezTo>
                  <a:lnTo>
                    <a:pt x="13026" y="14681"/>
                  </a:lnTo>
                  <a:lnTo>
                    <a:pt x="13026" y="11406"/>
                  </a:lnTo>
                  <a:lnTo>
                    <a:pt x="10442" y="11406"/>
                  </a:lnTo>
                  <a:cubicBezTo>
                    <a:pt x="6490" y="11406"/>
                    <a:pt x="3275" y="8192"/>
                    <a:pt x="3275" y="4239"/>
                  </a:cubicBezTo>
                  <a:lnTo>
                    <a:pt x="32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6"/>
            <p:cNvSpPr/>
            <p:nvPr/>
          </p:nvSpPr>
          <p:spPr>
            <a:xfrm>
              <a:off x="7874913" y="1173316"/>
              <a:ext cx="266029" cy="71033"/>
            </a:xfrm>
            <a:custGeom>
              <a:avLst/>
              <a:gdLst/>
              <a:ahLst/>
              <a:cxnLst/>
              <a:rect l="l" t="t" r="r" b="b"/>
              <a:pathLst>
                <a:path w="6157" h="1644" extrusionOk="0">
                  <a:moveTo>
                    <a:pt x="822" y="1"/>
                  </a:moveTo>
                  <a:cubicBezTo>
                    <a:pt x="370" y="1"/>
                    <a:pt x="1" y="370"/>
                    <a:pt x="1" y="822"/>
                  </a:cubicBezTo>
                  <a:cubicBezTo>
                    <a:pt x="1" y="1275"/>
                    <a:pt x="370" y="1644"/>
                    <a:pt x="822" y="1644"/>
                  </a:cubicBezTo>
                  <a:lnTo>
                    <a:pt x="5335" y="1644"/>
                  </a:lnTo>
                  <a:cubicBezTo>
                    <a:pt x="5787" y="1644"/>
                    <a:pt x="6156" y="1275"/>
                    <a:pt x="6156" y="822"/>
                  </a:cubicBezTo>
                  <a:cubicBezTo>
                    <a:pt x="6156" y="370"/>
                    <a:pt x="5787" y="1"/>
                    <a:pt x="5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6"/>
            <p:cNvSpPr/>
            <p:nvPr/>
          </p:nvSpPr>
          <p:spPr>
            <a:xfrm>
              <a:off x="8461887" y="1642507"/>
              <a:ext cx="71033" cy="265467"/>
            </a:xfrm>
            <a:custGeom>
              <a:avLst/>
              <a:gdLst/>
              <a:ahLst/>
              <a:cxnLst/>
              <a:rect l="l" t="t" r="r" b="b"/>
              <a:pathLst>
                <a:path w="1644" h="6144" extrusionOk="0">
                  <a:moveTo>
                    <a:pt x="822" y="0"/>
                  </a:moveTo>
                  <a:cubicBezTo>
                    <a:pt x="370" y="0"/>
                    <a:pt x="1" y="357"/>
                    <a:pt x="1" y="810"/>
                  </a:cubicBezTo>
                  <a:lnTo>
                    <a:pt x="1" y="5322"/>
                  </a:lnTo>
                  <a:cubicBezTo>
                    <a:pt x="1" y="5775"/>
                    <a:pt x="370" y="6144"/>
                    <a:pt x="822" y="6144"/>
                  </a:cubicBezTo>
                  <a:cubicBezTo>
                    <a:pt x="1286" y="6144"/>
                    <a:pt x="1644" y="5775"/>
                    <a:pt x="1644" y="5322"/>
                  </a:cubicBezTo>
                  <a:lnTo>
                    <a:pt x="1644" y="810"/>
                  </a:lnTo>
                  <a:cubicBezTo>
                    <a:pt x="1644" y="357"/>
                    <a:pt x="1286" y="0"/>
                    <a:pt x="8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6"/>
            <p:cNvSpPr/>
            <p:nvPr/>
          </p:nvSpPr>
          <p:spPr>
            <a:xfrm>
              <a:off x="8621748" y="2466085"/>
              <a:ext cx="141505" cy="680648"/>
            </a:xfrm>
            <a:custGeom>
              <a:avLst/>
              <a:gdLst/>
              <a:ahLst/>
              <a:cxnLst/>
              <a:rect l="l" t="t" r="r" b="b"/>
              <a:pathLst>
                <a:path w="3275" h="15753" extrusionOk="0">
                  <a:moveTo>
                    <a:pt x="1" y="1"/>
                  </a:moveTo>
                  <a:lnTo>
                    <a:pt x="1" y="15753"/>
                  </a:lnTo>
                  <a:lnTo>
                    <a:pt x="3275" y="15753"/>
                  </a:lnTo>
                  <a:lnTo>
                    <a:pt x="3275" y="1"/>
                  </a:ln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6"/>
            <p:cNvSpPr/>
            <p:nvPr/>
          </p:nvSpPr>
          <p:spPr>
            <a:xfrm>
              <a:off x="8569294" y="3112253"/>
              <a:ext cx="246456" cy="62262"/>
            </a:xfrm>
            <a:custGeom>
              <a:avLst/>
              <a:gdLst/>
              <a:ahLst/>
              <a:cxnLst/>
              <a:rect l="l" t="t" r="r" b="b"/>
              <a:pathLst>
                <a:path w="5704" h="1441" extrusionOk="0">
                  <a:moveTo>
                    <a:pt x="726" y="0"/>
                  </a:moveTo>
                  <a:cubicBezTo>
                    <a:pt x="322" y="0"/>
                    <a:pt x="0" y="322"/>
                    <a:pt x="0" y="726"/>
                  </a:cubicBezTo>
                  <a:cubicBezTo>
                    <a:pt x="0" y="1119"/>
                    <a:pt x="322" y="1441"/>
                    <a:pt x="726" y="1441"/>
                  </a:cubicBezTo>
                  <a:lnTo>
                    <a:pt x="4989" y="1441"/>
                  </a:lnTo>
                  <a:cubicBezTo>
                    <a:pt x="5382" y="1441"/>
                    <a:pt x="5703" y="1119"/>
                    <a:pt x="5703" y="726"/>
                  </a:cubicBezTo>
                  <a:cubicBezTo>
                    <a:pt x="5703" y="322"/>
                    <a:pt x="5382" y="0"/>
                    <a:pt x="4989" y="0"/>
                  </a:cubicBez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6"/>
            <p:cNvSpPr/>
            <p:nvPr/>
          </p:nvSpPr>
          <p:spPr>
            <a:xfrm>
              <a:off x="8569294" y="2434716"/>
              <a:ext cx="246456" cy="62305"/>
            </a:xfrm>
            <a:custGeom>
              <a:avLst/>
              <a:gdLst/>
              <a:ahLst/>
              <a:cxnLst/>
              <a:rect l="l" t="t" r="r" b="b"/>
              <a:pathLst>
                <a:path w="5704" h="1442" extrusionOk="0">
                  <a:moveTo>
                    <a:pt x="726" y="1"/>
                  </a:moveTo>
                  <a:cubicBezTo>
                    <a:pt x="322" y="1"/>
                    <a:pt x="0" y="322"/>
                    <a:pt x="0" y="727"/>
                  </a:cubicBezTo>
                  <a:cubicBezTo>
                    <a:pt x="0" y="1120"/>
                    <a:pt x="322" y="1441"/>
                    <a:pt x="726" y="1441"/>
                  </a:cubicBezTo>
                  <a:lnTo>
                    <a:pt x="4989" y="1441"/>
                  </a:lnTo>
                  <a:cubicBezTo>
                    <a:pt x="5382" y="1441"/>
                    <a:pt x="5703" y="1120"/>
                    <a:pt x="5703" y="727"/>
                  </a:cubicBezTo>
                  <a:cubicBezTo>
                    <a:pt x="5703" y="322"/>
                    <a:pt x="5382" y="1"/>
                    <a:pt x="4989" y="1"/>
                  </a:cubicBez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6"/>
            <p:cNvSpPr/>
            <p:nvPr/>
          </p:nvSpPr>
          <p:spPr>
            <a:xfrm rot="-5400000">
              <a:off x="8408991" y="4037216"/>
              <a:ext cx="566993" cy="566975"/>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1041"/>
        <p:cNvGrpSpPr/>
        <p:nvPr/>
      </p:nvGrpSpPr>
      <p:grpSpPr>
        <a:xfrm>
          <a:off x="0" y="0"/>
          <a:ext cx="0" cy="0"/>
          <a:chOff x="0" y="0"/>
          <a:chExt cx="0" cy="0"/>
        </a:xfrm>
      </p:grpSpPr>
      <p:sp>
        <p:nvSpPr>
          <p:cNvPr id="1042" name="Google Shape;1042;p37"/>
          <p:cNvSpPr txBox="1">
            <a:spLocks noGrp="1"/>
          </p:cNvSpPr>
          <p:nvPr>
            <p:ph type="title"/>
          </p:nvPr>
        </p:nvSpPr>
        <p:spPr>
          <a:xfrm>
            <a:off x="709350" y="1233175"/>
            <a:ext cx="38370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043" name="Google Shape;1043;p37"/>
          <p:cNvSpPr txBox="1">
            <a:spLocks noGrp="1"/>
          </p:cNvSpPr>
          <p:nvPr>
            <p:ph type="subTitle" idx="1"/>
          </p:nvPr>
        </p:nvSpPr>
        <p:spPr>
          <a:xfrm>
            <a:off x="709350" y="2803075"/>
            <a:ext cx="38370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44" name="Google Shape;1044;p37"/>
          <p:cNvSpPr txBox="1">
            <a:spLocks noGrp="1"/>
          </p:cNvSpPr>
          <p:nvPr>
            <p:ph type="body" idx="2"/>
          </p:nvPr>
        </p:nvSpPr>
        <p:spPr>
          <a:xfrm>
            <a:off x="4572000" y="724075"/>
            <a:ext cx="3837000" cy="3695100"/>
          </a:xfrm>
          <a:prstGeom prst="rect">
            <a:avLst/>
          </a:prstGeom>
        </p:spPr>
        <p:txBody>
          <a:bodyPr spcFirstLastPara="1" wrap="square" lIns="91425" tIns="91425" rIns="91425" bIns="91425" anchor="ctr" anchorCtr="0">
            <a:noAutofit/>
          </a:bodyPr>
          <a:lstStyle>
            <a:lvl1pPr marL="457200" lvl="0" indent="-330200" rtl="0">
              <a:spcBef>
                <a:spcPts val="0"/>
              </a:spcBef>
              <a:spcAft>
                <a:spcPts val="0"/>
              </a:spcAft>
              <a:buSzPts val="1600"/>
              <a:buChar char="●"/>
              <a:defRPr/>
            </a:lvl1pPr>
            <a:lvl2pPr marL="914400" lvl="1" indent="-330200" rtl="0">
              <a:spcBef>
                <a:spcPts val="0"/>
              </a:spcBef>
              <a:spcAft>
                <a:spcPts val="0"/>
              </a:spcAft>
              <a:buSzPts val="1600"/>
              <a:buChar char="○"/>
              <a:defRPr/>
            </a:lvl2pPr>
            <a:lvl3pPr marL="1371600" lvl="2" indent="-330200" rtl="0">
              <a:spcBef>
                <a:spcPts val="0"/>
              </a:spcBef>
              <a:spcAft>
                <a:spcPts val="0"/>
              </a:spcAft>
              <a:buSzPts val="1600"/>
              <a:buChar char="■"/>
              <a:defRPr/>
            </a:lvl3pPr>
            <a:lvl4pPr marL="1828800" lvl="3" indent="-330200" rtl="0">
              <a:spcBef>
                <a:spcPts val="0"/>
              </a:spcBef>
              <a:spcAft>
                <a:spcPts val="0"/>
              </a:spcAft>
              <a:buSzPts val="1600"/>
              <a:buChar char="●"/>
              <a:defRPr/>
            </a:lvl4pPr>
            <a:lvl5pPr marL="2286000" lvl="4" indent="-330200" rtl="0">
              <a:spcBef>
                <a:spcPts val="0"/>
              </a:spcBef>
              <a:spcAft>
                <a:spcPts val="0"/>
              </a:spcAft>
              <a:buSzPts val="1600"/>
              <a:buChar char="○"/>
              <a:defRPr/>
            </a:lvl5pPr>
            <a:lvl6pPr marL="2743200" lvl="5" indent="-330200" rtl="0">
              <a:spcBef>
                <a:spcPts val="0"/>
              </a:spcBef>
              <a:spcAft>
                <a:spcPts val="0"/>
              </a:spcAft>
              <a:buSzPts val="1600"/>
              <a:buChar char="■"/>
              <a:defRPr/>
            </a:lvl6pPr>
            <a:lvl7pPr marL="3200400" lvl="6" indent="-330200" rtl="0">
              <a:spcBef>
                <a:spcPts val="0"/>
              </a:spcBef>
              <a:spcAft>
                <a:spcPts val="0"/>
              </a:spcAft>
              <a:buSzPts val="1600"/>
              <a:buChar char="●"/>
              <a:defRPr/>
            </a:lvl7pPr>
            <a:lvl8pPr marL="3657600" lvl="7" indent="-330200" rtl="0">
              <a:spcBef>
                <a:spcPts val="0"/>
              </a:spcBef>
              <a:spcAft>
                <a:spcPts val="0"/>
              </a:spcAft>
              <a:buSzPts val="1600"/>
              <a:buChar char="○"/>
              <a:defRPr/>
            </a:lvl8pPr>
            <a:lvl9pPr marL="4114800" lvl="8" indent="-330200" rtl="0">
              <a:spcBef>
                <a:spcPts val="0"/>
              </a:spcBef>
              <a:spcAft>
                <a:spcPts val="0"/>
              </a:spcAft>
              <a:buSzPts val="16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1045"/>
        <p:cNvGrpSpPr/>
        <p:nvPr/>
      </p:nvGrpSpPr>
      <p:grpSpPr>
        <a:xfrm>
          <a:off x="0" y="0"/>
          <a:ext cx="0" cy="0"/>
          <a:chOff x="0" y="0"/>
          <a:chExt cx="0" cy="0"/>
        </a:xfrm>
      </p:grpSpPr>
      <p:grpSp>
        <p:nvGrpSpPr>
          <p:cNvPr id="1046" name="Google Shape;1046;p38"/>
          <p:cNvGrpSpPr/>
          <p:nvPr/>
        </p:nvGrpSpPr>
        <p:grpSpPr>
          <a:xfrm>
            <a:off x="-269356" y="2"/>
            <a:ext cx="986724" cy="959451"/>
            <a:chOff x="-1" y="-23"/>
            <a:chExt cx="986724" cy="959451"/>
          </a:xfrm>
        </p:grpSpPr>
        <p:sp>
          <p:nvSpPr>
            <p:cNvPr id="1047" name="Google Shape;1047;p38"/>
            <p:cNvSpPr/>
            <p:nvPr/>
          </p:nvSpPr>
          <p:spPr>
            <a:xfrm rot="-5400000">
              <a:off x="166454" y="601545"/>
              <a:ext cx="121975" cy="454885"/>
            </a:xfrm>
            <a:custGeom>
              <a:avLst/>
              <a:gdLst/>
              <a:ahLst/>
              <a:cxnLst/>
              <a:rect l="l" t="t" r="r" b="b"/>
              <a:pathLst>
                <a:path w="2823" h="31838" extrusionOk="0">
                  <a:moveTo>
                    <a:pt x="1" y="0"/>
                  </a:moveTo>
                  <a:lnTo>
                    <a:pt x="1" y="31838"/>
                  </a:lnTo>
                  <a:lnTo>
                    <a:pt x="2823" y="31838"/>
                  </a:lnTo>
                  <a:lnTo>
                    <a:pt x="282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8"/>
            <p:cNvSpPr/>
            <p:nvPr/>
          </p:nvSpPr>
          <p:spPr>
            <a:xfrm rot="-5400000">
              <a:off x="621451" y="167651"/>
              <a:ext cx="457323" cy="121975"/>
            </a:xfrm>
            <a:custGeom>
              <a:avLst/>
              <a:gdLst/>
              <a:ahLst/>
              <a:cxnLst/>
              <a:rect l="l" t="t" r="r" b="b"/>
              <a:pathLst>
                <a:path w="26635" h="2823" extrusionOk="0">
                  <a:moveTo>
                    <a:pt x="0" y="1"/>
                  </a:moveTo>
                  <a:lnTo>
                    <a:pt x="0" y="2822"/>
                  </a:lnTo>
                  <a:lnTo>
                    <a:pt x="26634" y="2822"/>
                  </a:lnTo>
                  <a:lnTo>
                    <a:pt x="266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8"/>
            <p:cNvSpPr/>
            <p:nvPr/>
          </p:nvSpPr>
          <p:spPr>
            <a:xfrm rot="-5400000">
              <a:off x="322278" y="301162"/>
              <a:ext cx="562864" cy="634329"/>
            </a:xfrm>
            <a:custGeom>
              <a:avLst/>
              <a:gdLst/>
              <a:ahLst/>
              <a:cxnLst/>
              <a:rect l="l" t="t" r="r" b="b"/>
              <a:pathLst>
                <a:path w="13027" h="14681" extrusionOk="0">
                  <a:moveTo>
                    <a:pt x="1" y="0"/>
                  </a:moveTo>
                  <a:lnTo>
                    <a:pt x="1" y="4239"/>
                  </a:lnTo>
                  <a:cubicBezTo>
                    <a:pt x="1" y="10001"/>
                    <a:pt x="4692" y="14681"/>
                    <a:pt x="10442" y="14681"/>
                  </a:cubicBezTo>
                  <a:lnTo>
                    <a:pt x="13026" y="14681"/>
                  </a:lnTo>
                  <a:lnTo>
                    <a:pt x="13026" y="11406"/>
                  </a:lnTo>
                  <a:lnTo>
                    <a:pt x="10442" y="11406"/>
                  </a:lnTo>
                  <a:cubicBezTo>
                    <a:pt x="6490" y="11406"/>
                    <a:pt x="3275" y="8192"/>
                    <a:pt x="3275" y="4239"/>
                  </a:cubicBezTo>
                  <a:lnTo>
                    <a:pt x="3275" y="0"/>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8"/>
            <p:cNvSpPr/>
            <p:nvPr/>
          </p:nvSpPr>
          <p:spPr>
            <a:xfrm rot="-5400000">
              <a:off x="154568" y="790897"/>
              <a:ext cx="266029" cy="71033"/>
            </a:xfrm>
            <a:custGeom>
              <a:avLst/>
              <a:gdLst/>
              <a:ahLst/>
              <a:cxnLst/>
              <a:rect l="l" t="t" r="r" b="b"/>
              <a:pathLst>
                <a:path w="6157" h="1644" extrusionOk="0">
                  <a:moveTo>
                    <a:pt x="822" y="1"/>
                  </a:moveTo>
                  <a:cubicBezTo>
                    <a:pt x="370" y="1"/>
                    <a:pt x="1" y="370"/>
                    <a:pt x="1" y="822"/>
                  </a:cubicBezTo>
                  <a:cubicBezTo>
                    <a:pt x="1" y="1275"/>
                    <a:pt x="370" y="1644"/>
                    <a:pt x="822" y="1644"/>
                  </a:cubicBezTo>
                  <a:lnTo>
                    <a:pt x="5335" y="1644"/>
                  </a:lnTo>
                  <a:cubicBezTo>
                    <a:pt x="5787" y="1644"/>
                    <a:pt x="6156" y="1275"/>
                    <a:pt x="6156" y="822"/>
                  </a:cubicBezTo>
                  <a:cubicBezTo>
                    <a:pt x="6156" y="370"/>
                    <a:pt x="5787" y="1"/>
                    <a:pt x="5335"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8"/>
            <p:cNvSpPr/>
            <p:nvPr/>
          </p:nvSpPr>
          <p:spPr>
            <a:xfrm rot="-5400000">
              <a:off x="818473" y="204204"/>
              <a:ext cx="71033" cy="265467"/>
            </a:xfrm>
            <a:custGeom>
              <a:avLst/>
              <a:gdLst/>
              <a:ahLst/>
              <a:cxnLst/>
              <a:rect l="l" t="t" r="r" b="b"/>
              <a:pathLst>
                <a:path w="1644" h="6144" extrusionOk="0">
                  <a:moveTo>
                    <a:pt x="822" y="0"/>
                  </a:moveTo>
                  <a:cubicBezTo>
                    <a:pt x="370" y="0"/>
                    <a:pt x="1" y="357"/>
                    <a:pt x="1" y="810"/>
                  </a:cubicBezTo>
                  <a:lnTo>
                    <a:pt x="1" y="5322"/>
                  </a:lnTo>
                  <a:cubicBezTo>
                    <a:pt x="1" y="5775"/>
                    <a:pt x="370" y="6144"/>
                    <a:pt x="822" y="6144"/>
                  </a:cubicBezTo>
                  <a:cubicBezTo>
                    <a:pt x="1286" y="6144"/>
                    <a:pt x="1644" y="5775"/>
                    <a:pt x="1644" y="5322"/>
                  </a:cubicBezTo>
                  <a:lnTo>
                    <a:pt x="1644" y="810"/>
                  </a:lnTo>
                  <a:cubicBezTo>
                    <a:pt x="1644" y="357"/>
                    <a:pt x="1286" y="0"/>
                    <a:pt x="822"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2" name="Google Shape;1052;p38"/>
          <p:cNvGrpSpPr/>
          <p:nvPr/>
        </p:nvGrpSpPr>
        <p:grpSpPr>
          <a:xfrm>
            <a:off x="7628416" y="4805263"/>
            <a:ext cx="1932971" cy="666322"/>
            <a:chOff x="7213579" y="4485138"/>
            <a:chExt cx="1932971" cy="666322"/>
          </a:xfrm>
        </p:grpSpPr>
        <p:sp>
          <p:nvSpPr>
            <p:cNvPr id="1053" name="Google Shape;1053;p38"/>
            <p:cNvSpPr/>
            <p:nvPr/>
          </p:nvSpPr>
          <p:spPr>
            <a:xfrm rot="10800000">
              <a:off x="8271019" y="4560750"/>
              <a:ext cx="875530"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8"/>
            <p:cNvSpPr/>
            <p:nvPr/>
          </p:nvSpPr>
          <p:spPr>
            <a:xfrm rot="5400000">
              <a:off x="7234897" y="4978532"/>
              <a:ext cx="223356"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8"/>
            <p:cNvSpPr/>
            <p:nvPr/>
          </p:nvSpPr>
          <p:spPr>
            <a:xfrm rot="5400000">
              <a:off x="7334214" y="4490021"/>
              <a:ext cx="377115" cy="499047"/>
            </a:xfrm>
            <a:custGeom>
              <a:avLst/>
              <a:gdLst/>
              <a:ahLst/>
              <a:cxnLst/>
              <a:rect l="l" t="t" r="r" b="b"/>
              <a:pathLst>
                <a:path w="8728" h="11550" extrusionOk="0">
                  <a:moveTo>
                    <a:pt x="0" y="1"/>
                  </a:moveTo>
                  <a:lnTo>
                    <a:pt x="0" y="2596"/>
                  </a:lnTo>
                  <a:cubicBezTo>
                    <a:pt x="0" y="8347"/>
                    <a:pt x="1703" y="11550"/>
                    <a:pt x="7454" y="11550"/>
                  </a:cubicBezTo>
                  <a:lnTo>
                    <a:pt x="8728" y="11550"/>
                  </a:lnTo>
                  <a:lnTo>
                    <a:pt x="8728" y="8276"/>
                  </a:lnTo>
                  <a:lnTo>
                    <a:pt x="7454" y="8276"/>
                  </a:lnTo>
                  <a:cubicBezTo>
                    <a:pt x="3513" y="8276"/>
                    <a:pt x="3275" y="6549"/>
                    <a:pt x="3275" y="2596"/>
                  </a:cubicBezTo>
                  <a:lnTo>
                    <a:pt x="3275"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8"/>
            <p:cNvSpPr/>
            <p:nvPr/>
          </p:nvSpPr>
          <p:spPr>
            <a:xfrm rot="5400000">
              <a:off x="7311314" y="4793813"/>
              <a:ext cx="70515" cy="265985"/>
            </a:xfrm>
            <a:custGeom>
              <a:avLst/>
              <a:gdLst/>
              <a:ahLst/>
              <a:cxnLst/>
              <a:rect l="l" t="t" r="r" b="b"/>
              <a:pathLst>
                <a:path w="1632" h="6156" extrusionOk="0">
                  <a:moveTo>
                    <a:pt x="810" y="0"/>
                  </a:moveTo>
                  <a:cubicBezTo>
                    <a:pt x="358" y="0"/>
                    <a:pt x="0" y="370"/>
                    <a:pt x="0" y="822"/>
                  </a:cubicBezTo>
                  <a:lnTo>
                    <a:pt x="0" y="5334"/>
                  </a:lnTo>
                  <a:cubicBezTo>
                    <a:pt x="0" y="5787"/>
                    <a:pt x="358" y="6156"/>
                    <a:pt x="810" y="6156"/>
                  </a:cubicBezTo>
                  <a:cubicBezTo>
                    <a:pt x="1274" y="6156"/>
                    <a:pt x="1632" y="5787"/>
                    <a:pt x="1632" y="5334"/>
                  </a:cubicBezTo>
                  <a:lnTo>
                    <a:pt x="1632" y="822"/>
                  </a:lnTo>
                  <a:cubicBezTo>
                    <a:pt x="1632" y="370"/>
                    <a:pt x="1274" y="0"/>
                    <a:pt x="810"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7" name="Google Shape;1057;p38"/>
            <p:cNvGrpSpPr/>
            <p:nvPr/>
          </p:nvGrpSpPr>
          <p:grpSpPr>
            <a:xfrm>
              <a:off x="7711810" y="4485138"/>
              <a:ext cx="592677" cy="273720"/>
              <a:chOff x="2029210" y="3484363"/>
              <a:chExt cx="592677" cy="273720"/>
            </a:xfrm>
          </p:grpSpPr>
          <p:sp>
            <p:nvSpPr>
              <p:cNvPr id="1058" name="Google Shape;1058;p38"/>
              <p:cNvSpPr/>
              <p:nvPr/>
            </p:nvSpPr>
            <p:spPr>
              <a:xfrm rot="5400000">
                <a:off x="2264123" y="3392748"/>
                <a:ext cx="121975" cy="454379"/>
              </a:xfrm>
              <a:custGeom>
                <a:avLst/>
                <a:gdLst/>
                <a:ahLst/>
                <a:cxnLst/>
                <a:rect l="l" t="t" r="r" b="b"/>
                <a:pathLst>
                  <a:path w="2823" h="18718" extrusionOk="0">
                    <a:moveTo>
                      <a:pt x="1" y="1"/>
                    </a:moveTo>
                    <a:lnTo>
                      <a:pt x="1" y="18717"/>
                    </a:lnTo>
                    <a:lnTo>
                      <a:pt x="2823" y="18717"/>
                    </a:lnTo>
                    <a:lnTo>
                      <a:pt x="28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8"/>
              <p:cNvSpPr/>
              <p:nvPr/>
            </p:nvSpPr>
            <p:spPr>
              <a:xfrm rot="5400000">
                <a:off x="1931972" y="3581602"/>
                <a:ext cx="265510" cy="71033"/>
              </a:xfrm>
              <a:custGeom>
                <a:avLst/>
                <a:gdLst/>
                <a:ahLst/>
                <a:cxnLst/>
                <a:rect l="l" t="t" r="r" b="b"/>
                <a:pathLst>
                  <a:path w="6145" h="1644" extrusionOk="0">
                    <a:moveTo>
                      <a:pt x="822" y="0"/>
                    </a:moveTo>
                    <a:cubicBezTo>
                      <a:pt x="358" y="0"/>
                      <a:pt x="0" y="369"/>
                      <a:pt x="0" y="822"/>
                    </a:cubicBezTo>
                    <a:cubicBezTo>
                      <a:pt x="0" y="1274"/>
                      <a:pt x="358" y="1643"/>
                      <a:pt x="822" y="1643"/>
                    </a:cubicBezTo>
                    <a:lnTo>
                      <a:pt x="5323" y="1643"/>
                    </a:lnTo>
                    <a:cubicBezTo>
                      <a:pt x="5382" y="1643"/>
                      <a:pt x="5442" y="1643"/>
                      <a:pt x="5489" y="1631"/>
                    </a:cubicBezTo>
                    <a:cubicBezTo>
                      <a:pt x="5858" y="1560"/>
                      <a:pt x="6144" y="1227"/>
                      <a:pt x="6144" y="822"/>
                    </a:cubicBezTo>
                    <a:cubicBezTo>
                      <a:pt x="6144" y="369"/>
                      <a:pt x="5775" y="0"/>
                      <a:pt x="5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8"/>
              <p:cNvSpPr/>
              <p:nvPr/>
            </p:nvSpPr>
            <p:spPr>
              <a:xfrm rot="5400000">
                <a:off x="2453378" y="3589574"/>
                <a:ext cx="265985" cy="71033"/>
              </a:xfrm>
              <a:custGeom>
                <a:avLst/>
                <a:gdLst/>
                <a:ahLst/>
                <a:cxnLst/>
                <a:rect l="l" t="t" r="r" b="b"/>
                <a:pathLst>
                  <a:path w="6156" h="1644" extrusionOk="0">
                    <a:moveTo>
                      <a:pt x="822" y="0"/>
                    </a:moveTo>
                    <a:cubicBezTo>
                      <a:pt x="369" y="0"/>
                      <a:pt x="0" y="369"/>
                      <a:pt x="0" y="822"/>
                    </a:cubicBezTo>
                    <a:cubicBezTo>
                      <a:pt x="0" y="1274"/>
                      <a:pt x="369" y="1643"/>
                      <a:pt x="822" y="1643"/>
                    </a:cubicBezTo>
                    <a:lnTo>
                      <a:pt x="5334" y="1643"/>
                    </a:lnTo>
                    <a:cubicBezTo>
                      <a:pt x="5739" y="1643"/>
                      <a:pt x="6084" y="1346"/>
                      <a:pt x="6144" y="953"/>
                    </a:cubicBezTo>
                    <a:cubicBezTo>
                      <a:pt x="6144" y="905"/>
                      <a:pt x="6156" y="870"/>
                      <a:pt x="6156" y="822"/>
                    </a:cubicBezTo>
                    <a:cubicBezTo>
                      <a:pt x="6156" y="369"/>
                      <a:pt x="5786" y="0"/>
                      <a:pt x="5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61" name="Google Shape;1061;p38"/>
          <p:cNvSpPr/>
          <p:nvPr/>
        </p:nvSpPr>
        <p:spPr>
          <a:xfrm rot="-5690359">
            <a:off x="8600213" y="2118770"/>
            <a:ext cx="1007852" cy="1007852"/>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alpha val="240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062" name="Google Shape;1062;p38"/>
          <p:cNvSpPr/>
          <p:nvPr/>
        </p:nvSpPr>
        <p:spPr>
          <a:xfrm rot="10381533">
            <a:off x="6688661" y="3058514"/>
            <a:ext cx="2984630" cy="2976717"/>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6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063" name="Google Shape;1063;p38"/>
          <p:cNvSpPr/>
          <p:nvPr/>
        </p:nvSpPr>
        <p:spPr>
          <a:xfrm>
            <a:off x="4937025" y="4363972"/>
            <a:ext cx="1581963" cy="1554245"/>
          </a:xfrm>
          <a:custGeom>
            <a:avLst/>
            <a:gdLst/>
            <a:ahLst/>
            <a:cxnLst/>
            <a:rect l="l" t="t" r="r" b="b"/>
            <a:pathLst>
              <a:path w="55020" h="54056" extrusionOk="0">
                <a:moveTo>
                  <a:pt x="27409" y="22218"/>
                </a:moveTo>
                <a:cubicBezTo>
                  <a:pt x="30147" y="22218"/>
                  <a:pt x="32374" y="24397"/>
                  <a:pt x="32374" y="27100"/>
                </a:cubicBezTo>
                <a:cubicBezTo>
                  <a:pt x="32374" y="29802"/>
                  <a:pt x="30147" y="31981"/>
                  <a:pt x="27409" y="31981"/>
                </a:cubicBezTo>
                <a:cubicBezTo>
                  <a:pt x="24658" y="31981"/>
                  <a:pt x="22432" y="29802"/>
                  <a:pt x="22432" y="27100"/>
                </a:cubicBezTo>
                <a:cubicBezTo>
                  <a:pt x="22432" y="24397"/>
                  <a:pt x="24658" y="22218"/>
                  <a:pt x="27409" y="22218"/>
                </a:cubicBezTo>
                <a:close/>
                <a:moveTo>
                  <a:pt x="29099" y="6907"/>
                </a:moveTo>
                <a:cubicBezTo>
                  <a:pt x="39708" y="7752"/>
                  <a:pt x="48042" y="16467"/>
                  <a:pt x="48042" y="27100"/>
                </a:cubicBezTo>
                <a:cubicBezTo>
                  <a:pt x="48042" y="29767"/>
                  <a:pt x="47507" y="32326"/>
                  <a:pt x="46554" y="34660"/>
                </a:cubicBezTo>
                <a:lnTo>
                  <a:pt x="34779" y="28052"/>
                </a:lnTo>
                <a:cubicBezTo>
                  <a:pt x="34826" y="27742"/>
                  <a:pt x="34850" y="27421"/>
                  <a:pt x="34850" y="27100"/>
                </a:cubicBezTo>
                <a:cubicBezTo>
                  <a:pt x="34850" y="23635"/>
                  <a:pt x="32398" y="20742"/>
                  <a:pt x="29099" y="19980"/>
                </a:cubicBezTo>
                <a:lnTo>
                  <a:pt x="29099" y="6907"/>
                </a:lnTo>
                <a:close/>
                <a:moveTo>
                  <a:pt x="26552" y="6847"/>
                </a:moveTo>
                <a:lnTo>
                  <a:pt x="26552" y="19837"/>
                </a:lnTo>
                <a:cubicBezTo>
                  <a:pt x="22837" y="20253"/>
                  <a:pt x="19955" y="23349"/>
                  <a:pt x="19955" y="27100"/>
                </a:cubicBezTo>
                <a:cubicBezTo>
                  <a:pt x="19955" y="27492"/>
                  <a:pt x="20003" y="27873"/>
                  <a:pt x="20063" y="28243"/>
                </a:cubicBezTo>
                <a:lnTo>
                  <a:pt x="8323" y="34827"/>
                </a:lnTo>
                <a:cubicBezTo>
                  <a:pt x="7323" y="32445"/>
                  <a:pt x="6775" y="29838"/>
                  <a:pt x="6775" y="27100"/>
                </a:cubicBezTo>
                <a:cubicBezTo>
                  <a:pt x="6775" y="16193"/>
                  <a:pt x="15550" y="7300"/>
                  <a:pt x="26552" y="6847"/>
                </a:cubicBezTo>
                <a:close/>
                <a:moveTo>
                  <a:pt x="33993" y="30505"/>
                </a:moveTo>
                <a:lnTo>
                  <a:pt x="45447" y="36922"/>
                </a:lnTo>
                <a:cubicBezTo>
                  <a:pt x="41934" y="43149"/>
                  <a:pt x="35172" y="47364"/>
                  <a:pt x="27409" y="47364"/>
                </a:cubicBezTo>
                <a:cubicBezTo>
                  <a:pt x="19705" y="47364"/>
                  <a:pt x="12990" y="43221"/>
                  <a:pt x="9454" y="37077"/>
                </a:cubicBezTo>
                <a:lnTo>
                  <a:pt x="20908" y="30660"/>
                </a:lnTo>
                <a:cubicBezTo>
                  <a:pt x="22170" y="32898"/>
                  <a:pt x="24611" y="34410"/>
                  <a:pt x="27409" y="34410"/>
                </a:cubicBezTo>
                <a:cubicBezTo>
                  <a:pt x="30266" y="34410"/>
                  <a:pt x="32743" y="32826"/>
                  <a:pt x="33993" y="30505"/>
                </a:cubicBezTo>
                <a:close/>
                <a:moveTo>
                  <a:pt x="26325" y="1"/>
                </a:moveTo>
                <a:cubicBezTo>
                  <a:pt x="25635" y="1"/>
                  <a:pt x="25063" y="572"/>
                  <a:pt x="25063" y="1275"/>
                </a:cubicBezTo>
                <a:lnTo>
                  <a:pt x="25063" y="3263"/>
                </a:lnTo>
                <a:cubicBezTo>
                  <a:pt x="25063" y="3382"/>
                  <a:pt x="25087" y="3490"/>
                  <a:pt x="25111" y="3597"/>
                </a:cubicBezTo>
                <a:cubicBezTo>
                  <a:pt x="23551" y="3740"/>
                  <a:pt x="22027" y="4037"/>
                  <a:pt x="20551" y="4466"/>
                </a:cubicBezTo>
                <a:cubicBezTo>
                  <a:pt x="20539" y="4359"/>
                  <a:pt x="20515" y="4263"/>
                  <a:pt x="20467" y="4156"/>
                </a:cubicBezTo>
                <a:lnTo>
                  <a:pt x="19694" y="2311"/>
                </a:lnTo>
                <a:cubicBezTo>
                  <a:pt x="19487" y="1826"/>
                  <a:pt x="19016" y="1537"/>
                  <a:pt x="18526" y="1537"/>
                </a:cubicBezTo>
                <a:cubicBezTo>
                  <a:pt x="18367" y="1537"/>
                  <a:pt x="18205" y="1568"/>
                  <a:pt x="18050" y="1632"/>
                </a:cubicBezTo>
                <a:lnTo>
                  <a:pt x="15872" y="2513"/>
                </a:lnTo>
                <a:cubicBezTo>
                  <a:pt x="15217" y="2787"/>
                  <a:pt x="14907" y="3537"/>
                  <a:pt x="15181" y="4180"/>
                </a:cubicBezTo>
                <a:lnTo>
                  <a:pt x="15967" y="6037"/>
                </a:lnTo>
                <a:cubicBezTo>
                  <a:pt x="16003" y="6121"/>
                  <a:pt x="16050" y="6192"/>
                  <a:pt x="16098" y="6264"/>
                </a:cubicBezTo>
                <a:cubicBezTo>
                  <a:pt x="14752" y="6966"/>
                  <a:pt x="13478" y="7800"/>
                  <a:pt x="12300" y="8740"/>
                </a:cubicBezTo>
                <a:cubicBezTo>
                  <a:pt x="12252" y="8657"/>
                  <a:pt x="12193" y="8585"/>
                  <a:pt x="12133" y="8526"/>
                </a:cubicBezTo>
                <a:lnTo>
                  <a:pt x="10681" y="7097"/>
                </a:lnTo>
                <a:cubicBezTo>
                  <a:pt x="10430" y="6853"/>
                  <a:pt x="10109" y="6731"/>
                  <a:pt x="9789" y="6731"/>
                </a:cubicBezTo>
                <a:cubicBezTo>
                  <a:pt x="9469" y="6731"/>
                  <a:pt x="9151" y="6853"/>
                  <a:pt x="8906" y="7097"/>
                </a:cubicBezTo>
                <a:lnTo>
                  <a:pt x="7252" y="8716"/>
                </a:lnTo>
                <a:cubicBezTo>
                  <a:pt x="6740" y="9216"/>
                  <a:pt x="6740" y="10026"/>
                  <a:pt x="7252" y="10526"/>
                </a:cubicBezTo>
                <a:lnTo>
                  <a:pt x="8704" y="11955"/>
                </a:lnTo>
                <a:cubicBezTo>
                  <a:pt x="8752" y="12002"/>
                  <a:pt x="8799" y="12038"/>
                  <a:pt x="8859" y="12074"/>
                </a:cubicBezTo>
                <a:cubicBezTo>
                  <a:pt x="7906" y="13205"/>
                  <a:pt x="7073" y="14431"/>
                  <a:pt x="6347" y="15717"/>
                </a:cubicBezTo>
                <a:cubicBezTo>
                  <a:pt x="6287" y="15681"/>
                  <a:pt x="6228" y="15646"/>
                  <a:pt x="6156" y="15622"/>
                </a:cubicBezTo>
                <a:lnTo>
                  <a:pt x="4251" y="14836"/>
                </a:lnTo>
                <a:cubicBezTo>
                  <a:pt x="4093" y="14772"/>
                  <a:pt x="3929" y="14741"/>
                  <a:pt x="3767" y="14741"/>
                </a:cubicBezTo>
                <a:cubicBezTo>
                  <a:pt x="3273" y="14741"/>
                  <a:pt x="2803" y="15027"/>
                  <a:pt x="2596" y="15503"/>
                </a:cubicBezTo>
                <a:lnTo>
                  <a:pt x="1703" y="17610"/>
                </a:lnTo>
                <a:cubicBezTo>
                  <a:pt x="1429" y="18265"/>
                  <a:pt x="1727" y="19003"/>
                  <a:pt x="2382" y="19277"/>
                </a:cubicBezTo>
                <a:lnTo>
                  <a:pt x="4287" y="20063"/>
                </a:lnTo>
                <a:cubicBezTo>
                  <a:pt x="4346" y="20087"/>
                  <a:pt x="4394" y="20099"/>
                  <a:pt x="4442" y="20111"/>
                </a:cubicBezTo>
                <a:cubicBezTo>
                  <a:pt x="3977" y="21563"/>
                  <a:pt x="3668" y="23087"/>
                  <a:pt x="3501" y="24647"/>
                </a:cubicBezTo>
                <a:cubicBezTo>
                  <a:pt x="3453" y="24635"/>
                  <a:pt x="3394" y="24623"/>
                  <a:pt x="3346" y="24623"/>
                </a:cubicBezTo>
                <a:lnTo>
                  <a:pt x="1263" y="24623"/>
                </a:lnTo>
                <a:cubicBezTo>
                  <a:pt x="572" y="24623"/>
                  <a:pt x="1" y="25195"/>
                  <a:pt x="1" y="25897"/>
                </a:cubicBezTo>
                <a:lnTo>
                  <a:pt x="1" y="28171"/>
                </a:lnTo>
                <a:cubicBezTo>
                  <a:pt x="1" y="28862"/>
                  <a:pt x="572" y="29433"/>
                  <a:pt x="1263" y="29433"/>
                </a:cubicBezTo>
                <a:lnTo>
                  <a:pt x="3346" y="29433"/>
                </a:lnTo>
                <a:cubicBezTo>
                  <a:pt x="3394" y="29433"/>
                  <a:pt x="3442" y="29421"/>
                  <a:pt x="3489" y="29421"/>
                </a:cubicBezTo>
                <a:cubicBezTo>
                  <a:pt x="3620" y="30719"/>
                  <a:pt x="3858" y="31993"/>
                  <a:pt x="4192" y="33219"/>
                </a:cubicBezTo>
                <a:cubicBezTo>
                  <a:pt x="4156" y="33231"/>
                  <a:pt x="4108" y="33231"/>
                  <a:pt x="4073" y="33243"/>
                </a:cubicBezTo>
                <a:lnTo>
                  <a:pt x="2132" y="33969"/>
                </a:lnTo>
                <a:cubicBezTo>
                  <a:pt x="1477" y="34219"/>
                  <a:pt x="1144" y="34958"/>
                  <a:pt x="1406" y="35613"/>
                </a:cubicBezTo>
                <a:lnTo>
                  <a:pt x="2227" y="37744"/>
                </a:lnTo>
                <a:cubicBezTo>
                  <a:pt x="2420" y="38248"/>
                  <a:pt x="2895" y="38555"/>
                  <a:pt x="3402" y="38555"/>
                </a:cubicBezTo>
                <a:cubicBezTo>
                  <a:pt x="3554" y="38555"/>
                  <a:pt x="3708" y="38527"/>
                  <a:pt x="3858" y="38470"/>
                </a:cubicBezTo>
                <a:lnTo>
                  <a:pt x="5787" y="37744"/>
                </a:lnTo>
                <a:cubicBezTo>
                  <a:pt x="5835" y="37732"/>
                  <a:pt x="5882" y="37708"/>
                  <a:pt x="5918" y="37684"/>
                </a:cubicBezTo>
                <a:cubicBezTo>
                  <a:pt x="6716" y="39244"/>
                  <a:pt x="7680" y="40696"/>
                  <a:pt x="8787" y="42042"/>
                </a:cubicBezTo>
                <a:cubicBezTo>
                  <a:pt x="8764" y="42066"/>
                  <a:pt x="8728" y="42078"/>
                  <a:pt x="8704" y="42113"/>
                </a:cubicBezTo>
                <a:lnTo>
                  <a:pt x="7252" y="43542"/>
                </a:lnTo>
                <a:cubicBezTo>
                  <a:pt x="6740" y="44030"/>
                  <a:pt x="6740" y="44852"/>
                  <a:pt x="7252" y="45340"/>
                </a:cubicBezTo>
                <a:lnTo>
                  <a:pt x="8906" y="46971"/>
                </a:lnTo>
                <a:cubicBezTo>
                  <a:pt x="9151" y="47209"/>
                  <a:pt x="9469" y="47328"/>
                  <a:pt x="9789" y="47328"/>
                </a:cubicBezTo>
                <a:cubicBezTo>
                  <a:pt x="10109" y="47328"/>
                  <a:pt x="10430" y="47209"/>
                  <a:pt x="10681" y="46971"/>
                </a:cubicBezTo>
                <a:lnTo>
                  <a:pt x="12133" y="45542"/>
                </a:lnTo>
                <a:cubicBezTo>
                  <a:pt x="12169" y="45495"/>
                  <a:pt x="12205" y="45459"/>
                  <a:pt x="12240" y="45411"/>
                </a:cubicBezTo>
                <a:cubicBezTo>
                  <a:pt x="13276" y="46245"/>
                  <a:pt x="14395" y="46995"/>
                  <a:pt x="15574" y="47650"/>
                </a:cubicBezTo>
                <a:cubicBezTo>
                  <a:pt x="15550" y="47685"/>
                  <a:pt x="15526" y="47733"/>
                  <a:pt x="15503" y="47769"/>
                </a:cubicBezTo>
                <a:lnTo>
                  <a:pt x="14681" y="49602"/>
                </a:lnTo>
                <a:cubicBezTo>
                  <a:pt x="14383" y="50245"/>
                  <a:pt x="14681" y="51007"/>
                  <a:pt x="15324" y="51281"/>
                </a:cubicBezTo>
                <a:lnTo>
                  <a:pt x="17479" y="52222"/>
                </a:lnTo>
                <a:cubicBezTo>
                  <a:pt x="17641" y="52292"/>
                  <a:pt x="17811" y="52326"/>
                  <a:pt x="17978" y="52326"/>
                </a:cubicBezTo>
                <a:cubicBezTo>
                  <a:pt x="18460" y="52326"/>
                  <a:pt x="18922" y="52047"/>
                  <a:pt x="19134" y="51579"/>
                </a:cubicBezTo>
                <a:lnTo>
                  <a:pt x="19967" y="49745"/>
                </a:lnTo>
                <a:cubicBezTo>
                  <a:pt x="19991" y="49686"/>
                  <a:pt x="20003" y="49626"/>
                  <a:pt x="20027" y="49567"/>
                </a:cubicBezTo>
                <a:cubicBezTo>
                  <a:pt x="21646" y="50079"/>
                  <a:pt x="23337" y="50436"/>
                  <a:pt x="25087" y="50602"/>
                </a:cubicBezTo>
                <a:cubicBezTo>
                  <a:pt x="25075" y="50662"/>
                  <a:pt x="25063" y="50722"/>
                  <a:pt x="25063" y="50793"/>
                </a:cubicBezTo>
                <a:lnTo>
                  <a:pt x="25063" y="52793"/>
                </a:lnTo>
                <a:cubicBezTo>
                  <a:pt x="25063" y="53484"/>
                  <a:pt x="25635" y="54055"/>
                  <a:pt x="26325" y="54055"/>
                </a:cubicBezTo>
                <a:lnTo>
                  <a:pt x="28695" y="54055"/>
                </a:lnTo>
                <a:cubicBezTo>
                  <a:pt x="29397" y="54055"/>
                  <a:pt x="29957" y="53484"/>
                  <a:pt x="29957" y="52793"/>
                </a:cubicBezTo>
                <a:lnTo>
                  <a:pt x="29957" y="50793"/>
                </a:lnTo>
                <a:cubicBezTo>
                  <a:pt x="29957" y="50722"/>
                  <a:pt x="29945" y="50650"/>
                  <a:pt x="29933" y="50579"/>
                </a:cubicBezTo>
                <a:cubicBezTo>
                  <a:pt x="31505" y="50424"/>
                  <a:pt x="33017" y="50114"/>
                  <a:pt x="34481" y="49674"/>
                </a:cubicBezTo>
                <a:cubicBezTo>
                  <a:pt x="34493" y="49745"/>
                  <a:pt x="34517" y="49829"/>
                  <a:pt x="34553" y="49900"/>
                </a:cubicBezTo>
                <a:lnTo>
                  <a:pt x="35338" y="51757"/>
                </a:lnTo>
                <a:cubicBezTo>
                  <a:pt x="35537" y="52236"/>
                  <a:pt x="36009" y="52529"/>
                  <a:pt x="36506" y="52529"/>
                </a:cubicBezTo>
                <a:cubicBezTo>
                  <a:pt x="36665" y="52529"/>
                  <a:pt x="36826" y="52499"/>
                  <a:pt x="36981" y="52436"/>
                </a:cubicBezTo>
                <a:lnTo>
                  <a:pt x="39148" y="51543"/>
                </a:lnTo>
                <a:cubicBezTo>
                  <a:pt x="39803" y="51281"/>
                  <a:pt x="40113" y="50531"/>
                  <a:pt x="39839" y="49876"/>
                </a:cubicBezTo>
                <a:lnTo>
                  <a:pt x="39053" y="48031"/>
                </a:lnTo>
                <a:cubicBezTo>
                  <a:pt x="39029" y="47959"/>
                  <a:pt x="38982" y="47888"/>
                  <a:pt x="38946" y="47816"/>
                </a:cubicBezTo>
                <a:cubicBezTo>
                  <a:pt x="40279" y="47102"/>
                  <a:pt x="41542" y="46257"/>
                  <a:pt x="42708" y="45304"/>
                </a:cubicBezTo>
                <a:cubicBezTo>
                  <a:pt x="42768" y="45388"/>
                  <a:pt x="42827" y="45471"/>
                  <a:pt x="42899" y="45542"/>
                </a:cubicBezTo>
                <a:lnTo>
                  <a:pt x="44351" y="46971"/>
                </a:lnTo>
                <a:cubicBezTo>
                  <a:pt x="44595" y="47209"/>
                  <a:pt x="44914" y="47328"/>
                  <a:pt x="45234" y="47328"/>
                </a:cubicBezTo>
                <a:cubicBezTo>
                  <a:pt x="45554" y="47328"/>
                  <a:pt x="45875" y="47209"/>
                  <a:pt x="46125" y="46971"/>
                </a:cubicBezTo>
                <a:lnTo>
                  <a:pt x="47780" y="45340"/>
                </a:lnTo>
                <a:cubicBezTo>
                  <a:pt x="48280" y="44852"/>
                  <a:pt x="48280" y="44030"/>
                  <a:pt x="47780" y="43542"/>
                </a:cubicBezTo>
                <a:lnTo>
                  <a:pt x="46328" y="42113"/>
                </a:lnTo>
                <a:cubicBezTo>
                  <a:pt x="46256" y="42042"/>
                  <a:pt x="46173" y="41982"/>
                  <a:pt x="46102" y="41935"/>
                </a:cubicBezTo>
                <a:cubicBezTo>
                  <a:pt x="47042" y="40792"/>
                  <a:pt x="47876" y="39577"/>
                  <a:pt x="48590" y="38268"/>
                </a:cubicBezTo>
                <a:cubicBezTo>
                  <a:pt x="48673" y="38339"/>
                  <a:pt x="48769" y="38399"/>
                  <a:pt x="48864" y="38434"/>
                </a:cubicBezTo>
                <a:lnTo>
                  <a:pt x="50781" y="39232"/>
                </a:lnTo>
                <a:cubicBezTo>
                  <a:pt x="50939" y="39296"/>
                  <a:pt x="51102" y="39327"/>
                  <a:pt x="51262" y="39327"/>
                </a:cubicBezTo>
                <a:cubicBezTo>
                  <a:pt x="51753" y="39327"/>
                  <a:pt x="52217" y="39038"/>
                  <a:pt x="52424" y="38553"/>
                </a:cubicBezTo>
                <a:lnTo>
                  <a:pt x="53329" y="36446"/>
                </a:lnTo>
                <a:cubicBezTo>
                  <a:pt x="53603" y="35803"/>
                  <a:pt x="53293" y="35053"/>
                  <a:pt x="52638" y="34779"/>
                </a:cubicBezTo>
                <a:lnTo>
                  <a:pt x="50733" y="33993"/>
                </a:lnTo>
                <a:cubicBezTo>
                  <a:pt x="50626" y="33958"/>
                  <a:pt x="50531" y="33934"/>
                  <a:pt x="50424" y="33922"/>
                </a:cubicBezTo>
                <a:cubicBezTo>
                  <a:pt x="50864" y="32457"/>
                  <a:pt x="51174" y="30945"/>
                  <a:pt x="51328" y="29374"/>
                </a:cubicBezTo>
                <a:cubicBezTo>
                  <a:pt x="51436" y="29409"/>
                  <a:pt x="51555" y="29433"/>
                  <a:pt x="51674" y="29433"/>
                </a:cubicBezTo>
                <a:lnTo>
                  <a:pt x="53757" y="29433"/>
                </a:lnTo>
                <a:cubicBezTo>
                  <a:pt x="54460" y="29433"/>
                  <a:pt x="55019" y="28862"/>
                  <a:pt x="55019" y="28171"/>
                </a:cubicBezTo>
                <a:lnTo>
                  <a:pt x="55019" y="25897"/>
                </a:lnTo>
                <a:cubicBezTo>
                  <a:pt x="55019" y="25195"/>
                  <a:pt x="54460" y="24623"/>
                  <a:pt x="53757" y="24623"/>
                </a:cubicBezTo>
                <a:lnTo>
                  <a:pt x="51674" y="24623"/>
                </a:lnTo>
                <a:cubicBezTo>
                  <a:pt x="51555" y="24623"/>
                  <a:pt x="51436" y="24647"/>
                  <a:pt x="51317" y="24683"/>
                </a:cubicBezTo>
                <a:cubicBezTo>
                  <a:pt x="51186" y="23385"/>
                  <a:pt x="50936" y="22111"/>
                  <a:pt x="50590" y="20885"/>
                </a:cubicBezTo>
                <a:cubicBezTo>
                  <a:pt x="50709" y="20873"/>
                  <a:pt x="50828" y="20861"/>
                  <a:pt x="50947" y="20813"/>
                </a:cubicBezTo>
                <a:lnTo>
                  <a:pt x="52888" y="20087"/>
                </a:lnTo>
                <a:cubicBezTo>
                  <a:pt x="53543" y="19837"/>
                  <a:pt x="53876" y="19099"/>
                  <a:pt x="53626" y="18444"/>
                </a:cubicBezTo>
                <a:lnTo>
                  <a:pt x="52793" y="16313"/>
                </a:lnTo>
                <a:cubicBezTo>
                  <a:pt x="52599" y="15813"/>
                  <a:pt x="52117" y="15508"/>
                  <a:pt x="51611" y="15508"/>
                </a:cubicBezTo>
                <a:cubicBezTo>
                  <a:pt x="51465" y="15508"/>
                  <a:pt x="51317" y="15533"/>
                  <a:pt x="51174" y="15586"/>
                </a:cubicBezTo>
                <a:lnTo>
                  <a:pt x="49233" y="16313"/>
                </a:lnTo>
                <a:cubicBezTo>
                  <a:pt x="49102" y="16360"/>
                  <a:pt x="48995" y="16432"/>
                  <a:pt x="48888" y="16515"/>
                </a:cubicBezTo>
                <a:cubicBezTo>
                  <a:pt x="48090" y="14955"/>
                  <a:pt x="47126" y="13503"/>
                  <a:pt x="46018" y="12169"/>
                </a:cubicBezTo>
                <a:cubicBezTo>
                  <a:pt x="46125" y="12110"/>
                  <a:pt x="46233" y="12038"/>
                  <a:pt x="46328" y="11955"/>
                </a:cubicBezTo>
                <a:lnTo>
                  <a:pt x="47780" y="10526"/>
                </a:lnTo>
                <a:cubicBezTo>
                  <a:pt x="48280" y="10026"/>
                  <a:pt x="48280" y="9216"/>
                  <a:pt x="47780" y="8716"/>
                </a:cubicBezTo>
                <a:lnTo>
                  <a:pt x="46125" y="7097"/>
                </a:lnTo>
                <a:cubicBezTo>
                  <a:pt x="45875" y="6853"/>
                  <a:pt x="45554" y="6731"/>
                  <a:pt x="45234" y="6731"/>
                </a:cubicBezTo>
                <a:cubicBezTo>
                  <a:pt x="44914" y="6731"/>
                  <a:pt x="44595" y="6853"/>
                  <a:pt x="44351" y="7097"/>
                </a:cubicBezTo>
                <a:lnTo>
                  <a:pt x="42899" y="8526"/>
                </a:lnTo>
                <a:cubicBezTo>
                  <a:pt x="42792" y="8621"/>
                  <a:pt x="42720" y="8728"/>
                  <a:pt x="42661" y="8847"/>
                </a:cubicBezTo>
                <a:cubicBezTo>
                  <a:pt x="41613" y="8014"/>
                  <a:pt x="40494" y="7252"/>
                  <a:pt x="39315" y="6597"/>
                </a:cubicBezTo>
                <a:cubicBezTo>
                  <a:pt x="39398" y="6502"/>
                  <a:pt x="39470" y="6407"/>
                  <a:pt x="39517" y="6287"/>
                </a:cubicBezTo>
                <a:lnTo>
                  <a:pt x="40351" y="4454"/>
                </a:lnTo>
                <a:cubicBezTo>
                  <a:pt x="40637" y="3811"/>
                  <a:pt x="40339" y="3061"/>
                  <a:pt x="39696" y="2775"/>
                </a:cubicBezTo>
                <a:lnTo>
                  <a:pt x="37541" y="1835"/>
                </a:lnTo>
                <a:cubicBezTo>
                  <a:pt x="37379" y="1764"/>
                  <a:pt x="37209" y="1731"/>
                  <a:pt x="37042" y="1731"/>
                </a:cubicBezTo>
                <a:cubicBezTo>
                  <a:pt x="36560" y="1731"/>
                  <a:pt x="36098" y="2009"/>
                  <a:pt x="35886" y="2477"/>
                </a:cubicBezTo>
                <a:lnTo>
                  <a:pt x="35065" y="4311"/>
                </a:lnTo>
                <a:cubicBezTo>
                  <a:pt x="35005" y="4430"/>
                  <a:pt x="34981" y="4561"/>
                  <a:pt x="34969" y="4692"/>
                </a:cubicBezTo>
                <a:cubicBezTo>
                  <a:pt x="33350" y="4156"/>
                  <a:pt x="31659" y="3787"/>
                  <a:pt x="29909" y="3620"/>
                </a:cubicBezTo>
                <a:cubicBezTo>
                  <a:pt x="29933" y="3501"/>
                  <a:pt x="29957" y="3394"/>
                  <a:pt x="29957" y="3263"/>
                </a:cubicBezTo>
                <a:lnTo>
                  <a:pt x="29957" y="1275"/>
                </a:lnTo>
                <a:cubicBezTo>
                  <a:pt x="29957" y="572"/>
                  <a:pt x="29397" y="1"/>
                  <a:pt x="28695" y="1"/>
                </a:cubicBezTo>
                <a:close/>
              </a:path>
            </a:pathLst>
          </a:custGeom>
          <a:solidFill>
            <a:srgbClr val="F8A21C">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8"/>
          <p:cNvSpPr txBox="1">
            <a:spLocks noGrp="1"/>
          </p:cNvSpPr>
          <p:nvPr>
            <p:ph type="title"/>
          </p:nvPr>
        </p:nvSpPr>
        <p:spPr>
          <a:xfrm>
            <a:off x="4585463" y="2674063"/>
            <a:ext cx="3456000" cy="448500"/>
          </a:xfrm>
          <a:prstGeom prst="rect">
            <a:avLst/>
          </a:prstGeom>
        </p:spPr>
        <p:txBody>
          <a:bodyPr spcFirstLastPara="1" wrap="square" lIns="91425" tIns="91425" rIns="91425" bIns="91425" anchor="ctr" anchorCtr="0">
            <a:noAutofit/>
          </a:bodyPr>
          <a:lstStyle>
            <a:lvl1pPr lvl="0" algn="l" rtl="0">
              <a:spcBef>
                <a:spcPts val="0"/>
              </a:spcBef>
              <a:spcAft>
                <a:spcPts val="0"/>
              </a:spcAft>
              <a:buNone/>
              <a:defRPr sz="2500">
                <a:solidFill>
                  <a:schemeClr val="lt2"/>
                </a:solidFill>
              </a:defRPr>
            </a:lvl1pPr>
            <a:lvl2pPr lvl="1" algn="l" rtl="0">
              <a:spcBef>
                <a:spcPts val="0"/>
              </a:spcBef>
              <a:spcAft>
                <a:spcPts val="0"/>
              </a:spcAft>
              <a:buNone/>
              <a:defRPr sz="2500">
                <a:solidFill>
                  <a:schemeClr val="lt2"/>
                </a:solidFill>
              </a:defRPr>
            </a:lvl2pPr>
            <a:lvl3pPr lvl="2" algn="l" rtl="0">
              <a:spcBef>
                <a:spcPts val="0"/>
              </a:spcBef>
              <a:spcAft>
                <a:spcPts val="0"/>
              </a:spcAft>
              <a:buNone/>
              <a:defRPr sz="2500">
                <a:solidFill>
                  <a:schemeClr val="lt2"/>
                </a:solidFill>
              </a:defRPr>
            </a:lvl3pPr>
            <a:lvl4pPr lvl="3" algn="l" rtl="0">
              <a:spcBef>
                <a:spcPts val="0"/>
              </a:spcBef>
              <a:spcAft>
                <a:spcPts val="0"/>
              </a:spcAft>
              <a:buNone/>
              <a:defRPr sz="2500">
                <a:solidFill>
                  <a:schemeClr val="lt2"/>
                </a:solidFill>
              </a:defRPr>
            </a:lvl4pPr>
            <a:lvl5pPr lvl="4" algn="l" rtl="0">
              <a:spcBef>
                <a:spcPts val="0"/>
              </a:spcBef>
              <a:spcAft>
                <a:spcPts val="0"/>
              </a:spcAft>
              <a:buNone/>
              <a:defRPr sz="2500">
                <a:solidFill>
                  <a:schemeClr val="lt2"/>
                </a:solidFill>
              </a:defRPr>
            </a:lvl5pPr>
            <a:lvl6pPr lvl="5" algn="l" rtl="0">
              <a:spcBef>
                <a:spcPts val="0"/>
              </a:spcBef>
              <a:spcAft>
                <a:spcPts val="0"/>
              </a:spcAft>
              <a:buNone/>
              <a:defRPr sz="2500">
                <a:solidFill>
                  <a:schemeClr val="lt2"/>
                </a:solidFill>
              </a:defRPr>
            </a:lvl6pPr>
            <a:lvl7pPr lvl="6" algn="l" rtl="0">
              <a:spcBef>
                <a:spcPts val="0"/>
              </a:spcBef>
              <a:spcAft>
                <a:spcPts val="0"/>
              </a:spcAft>
              <a:buNone/>
              <a:defRPr sz="2500">
                <a:solidFill>
                  <a:schemeClr val="lt2"/>
                </a:solidFill>
              </a:defRPr>
            </a:lvl7pPr>
            <a:lvl8pPr lvl="7" algn="l" rtl="0">
              <a:spcBef>
                <a:spcPts val="0"/>
              </a:spcBef>
              <a:spcAft>
                <a:spcPts val="0"/>
              </a:spcAft>
              <a:buNone/>
              <a:defRPr sz="2500">
                <a:solidFill>
                  <a:schemeClr val="lt2"/>
                </a:solidFill>
              </a:defRPr>
            </a:lvl8pPr>
            <a:lvl9pPr lvl="8" algn="l" rtl="0">
              <a:spcBef>
                <a:spcPts val="0"/>
              </a:spcBef>
              <a:spcAft>
                <a:spcPts val="0"/>
              </a:spcAft>
              <a:buNone/>
              <a:defRPr sz="2500">
                <a:solidFill>
                  <a:schemeClr val="lt2"/>
                </a:solidFill>
              </a:defRPr>
            </a:lvl9pPr>
          </a:lstStyle>
          <a:p>
            <a:endParaRPr/>
          </a:p>
        </p:txBody>
      </p:sp>
      <p:sp>
        <p:nvSpPr>
          <p:cNvPr id="1065" name="Google Shape;1065;p38"/>
          <p:cNvSpPr txBox="1">
            <a:spLocks noGrp="1"/>
          </p:cNvSpPr>
          <p:nvPr>
            <p:ph type="subTitle" idx="1"/>
          </p:nvPr>
        </p:nvSpPr>
        <p:spPr>
          <a:xfrm>
            <a:off x="3664763" y="1043688"/>
            <a:ext cx="4376700" cy="15543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200"/>
            </a:lvl1pPr>
            <a:lvl2pPr lvl="1" rtl="0">
              <a:spcBef>
                <a:spcPts val="0"/>
              </a:spcBef>
              <a:spcAft>
                <a:spcPts val="0"/>
              </a:spcAft>
              <a:buNone/>
              <a:defRPr sz="2200"/>
            </a:lvl2pPr>
            <a:lvl3pPr lvl="2" rtl="0">
              <a:spcBef>
                <a:spcPts val="0"/>
              </a:spcBef>
              <a:spcAft>
                <a:spcPts val="0"/>
              </a:spcAft>
              <a:buNone/>
              <a:defRPr sz="2200"/>
            </a:lvl3pPr>
            <a:lvl4pPr lvl="3" rtl="0">
              <a:spcBef>
                <a:spcPts val="0"/>
              </a:spcBef>
              <a:spcAft>
                <a:spcPts val="0"/>
              </a:spcAft>
              <a:buNone/>
              <a:defRPr sz="2200"/>
            </a:lvl4pPr>
            <a:lvl5pPr lvl="4" rtl="0">
              <a:spcBef>
                <a:spcPts val="0"/>
              </a:spcBef>
              <a:spcAft>
                <a:spcPts val="0"/>
              </a:spcAft>
              <a:buNone/>
              <a:defRPr sz="2200"/>
            </a:lvl5pPr>
            <a:lvl6pPr lvl="5" rtl="0">
              <a:spcBef>
                <a:spcPts val="0"/>
              </a:spcBef>
              <a:spcAft>
                <a:spcPts val="0"/>
              </a:spcAft>
              <a:buNone/>
              <a:defRPr sz="2200"/>
            </a:lvl6pPr>
            <a:lvl7pPr lvl="6" rtl="0">
              <a:spcBef>
                <a:spcPts val="0"/>
              </a:spcBef>
              <a:spcAft>
                <a:spcPts val="0"/>
              </a:spcAft>
              <a:buNone/>
              <a:defRPr sz="2200"/>
            </a:lvl7pPr>
            <a:lvl8pPr lvl="7" rtl="0">
              <a:spcBef>
                <a:spcPts val="0"/>
              </a:spcBef>
              <a:spcAft>
                <a:spcPts val="0"/>
              </a:spcAft>
              <a:buNone/>
              <a:defRPr sz="2200"/>
            </a:lvl8pPr>
            <a:lvl9pPr lvl="8" rtl="0">
              <a:spcBef>
                <a:spcPts val="0"/>
              </a:spcBef>
              <a:spcAft>
                <a:spcPts val="0"/>
              </a:spcAft>
              <a:buNone/>
              <a:defRPr sz="2200"/>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a:alphaModFix/>
          </a:blip>
          <a:stretch>
            <a:fillRect/>
          </a:stretch>
        </a:blipFill>
        <a:effectLst/>
      </p:bgPr>
    </p:bg>
    <p:spTree>
      <p:nvGrpSpPr>
        <p:cNvPr id="1" name="Shape 1066"/>
        <p:cNvGrpSpPr/>
        <p:nvPr/>
      </p:nvGrpSpPr>
      <p:grpSpPr>
        <a:xfrm>
          <a:off x="0" y="0"/>
          <a:ext cx="0" cy="0"/>
          <a:chOff x="0" y="0"/>
          <a:chExt cx="0" cy="0"/>
        </a:xfrm>
      </p:grpSpPr>
      <p:sp>
        <p:nvSpPr>
          <p:cNvPr id="1067" name="Google Shape;1067;p39"/>
          <p:cNvSpPr txBox="1">
            <a:spLocks noGrp="1"/>
          </p:cNvSpPr>
          <p:nvPr>
            <p:ph type="title" hasCustomPrompt="1"/>
          </p:nvPr>
        </p:nvSpPr>
        <p:spPr>
          <a:xfrm>
            <a:off x="709350" y="1589550"/>
            <a:ext cx="7725300" cy="15723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12000"/>
              <a:buNone/>
              <a:defRPr sz="12000">
                <a:solidFill>
                  <a:schemeClr val="lt2"/>
                </a:solidFill>
              </a:defRPr>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068" name="Google Shape;1068;p39"/>
          <p:cNvSpPr txBox="1">
            <a:spLocks noGrp="1"/>
          </p:cNvSpPr>
          <p:nvPr>
            <p:ph type="body" idx="1"/>
          </p:nvPr>
        </p:nvSpPr>
        <p:spPr>
          <a:xfrm>
            <a:off x="709350" y="3161850"/>
            <a:ext cx="7725300" cy="392100"/>
          </a:xfrm>
          <a:prstGeom prst="rect">
            <a:avLst/>
          </a:prstGeom>
        </p:spPr>
        <p:txBody>
          <a:bodyPr spcFirstLastPara="1" wrap="square" lIns="91425" tIns="91425" rIns="91425" bIns="91425" anchor="ctr" anchorCtr="0">
            <a:noAutofit/>
          </a:bodyPr>
          <a:lstStyle>
            <a:lvl1pPr marL="457200" lvl="0" indent="-342900" algn="ctr" rtl="0">
              <a:spcBef>
                <a:spcPts val="0"/>
              </a:spcBef>
              <a:spcAft>
                <a:spcPts val="0"/>
              </a:spcAft>
              <a:buSzPts val="1800"/>
              <a:buChar char="●"/>
              <a:defRPr sz="1800"/>
            </a:lvl1pPr>
            <a:lvl2pPr marL="914400" lvl="1" indent="-342900" algn="ctr" rtl="0">
              <a:spcBef>
                <a:spcPts val="0"/>
              </a:spcBef>
              <a:spcAft>
                <a:spcPts val="0"/>
              </a:spcAft>
              <a:buSzPts val="1800"/>
              <a:buChar char="○"/>
              <a:defRPr sz="1800"/>
            </a:lvl2pPr>
            <a:lvl3pPr marL="1371600" lvl="2" indent="-342900" algn="ctr" rtl="0">
              <a:spcBef>
                <a:spcPts val="0"/>
              </a:spcBef>
              <a:spcAft>
                <a:spcPts val="0"/>
              </a:spcAft>
              <a:buSzPts val="1800"/>
              <a:buChar char="■"/>
              <a:defRPr sz="1800"/>
            </a:lvl3pPr>
            <a:lvl4pPr marL="1828800" lvl="3" indent="-342900" algn="ctr" rtl="0">
              <a:spcBef>
                <a:spcPts val="0"/>
              </a:spcBef>
              <a:spcAft>
                <a:spcPts val="0"/>
              </a:spcAft>
              <a:buSzPts val="1800"/>
              <a:buChar char="●"/>
              <a:defRPr sz="1800"/>
            </a:lvl4pPr>
            <a:lvl5pPr marL="2286000" lvl="4" indent="-342900" algn="ctr" rtl="0">
              <a:spcBef>
                <a:spcPts val="0"/>
              </a:spcBef>
              <a:spcAft>
                <a:spcPts val="0"/>
              </a:spcAft>
              <a:buSzPts val="1800"/>
              <a:buChar char="○"/>
              <a:defRPr sz="1800"/>
            </a:lvl5pPr>
            <a:lvl6pPr marL="2743200" lvl="5" indent="-342900" algn="ctr" rtl="0">
              <a:spcBef>
                <a:spcPts val="0"/>
              </a:spcBef>
              <a:spcAft>
                <a:spcPts val="0"/>
              </a:spcAft>
              <a:buSzPts val="1800"/>
              <a:buChar char="■"/>
              <a:defRPr sz="1800"/>
            </a:lvl6pPr>
            <a:lvl7pPr marL="3200400" lvl="6" indent="-342900" algn="ctr" rtl="0">
              <a:spcBef>
                <a:spcPts val="0"/>
              </a:spcBef>
              <a:spcAft>
                <a:spcPts val="0"/>
              </a:spcAft>
              <a:buSzPts val="1800"/>
              <a:buChar char="●"/>
              <a:defRPr sz="1800"/>
            </a:lvl7pPr>
            <a:lvl8pPr marL="3657600" lvl="7" indent="-342900" algn="ctr" rtl="0">
              <a:spcBef>
                <a:spcPts val="0"/>
              </a:spcBef>
              <a:spcAft>
                <a:spcPts val="0"/>
              </a:spcAft>
              <a:buSzPts val="1800"/>
              <a:buChar char="○"/>
              <a:defRPr sz="1800"/>
            </a:lvl8pPr>
            <a:lvl9pPr marL="4114800" lvl="8" indent="-342900" algn="ctr" rtl="0">
              <a:spcBef>
                <a:spcPts val="0"/>
              </a:spcBef>
              <a:spcAft>
                <a:spcPts val="0"/>
              </a:spcAft>
              <a:buSzPts val="1800"/>
              <a:buChar char="■"/>
              <a:defRPr sz="1800"/>
            </a:lvl9pPr>
          </a:lstStyle>
          <a:p>
            <a:endParaRPr/>
          </a:p>
        </p:txBody>
      </p:sp>
      <p:grpSp>
        <p:nvGrpSpPr>
          <p:cNvPr id="1069" name="Google Shape;1069;p39"/>
          <p:cNvGrpSpPr/>
          <p:nvPr/>
        </p:nvGrpSpPr>
        <p:grpSpPr>
          <a:xfrm flipH="1">
            <a:off x="-449489" y="-478165"/>
            <a:ext cx="10271203" cy="5954851"/>
            <a:chOff x="-449489" y="-478165"/>
            <a:chExt cx="10271203" cy="5954851"/>
          </a:xfrm>
        </p:grpSpPr>
        <p:sp>
          <p:nvSpPr>
            <p:cNvPr id="1070" name="Google Shape;1070;p39"/>
            <p:cNvSpPr/>
            <p:nvPr/>
          </p:nvSpPr>
          <p:spPr>
            <a:xfrm rot="-5690340">
              <a:off x="7811566" y="1227323"/>
              <a:ext cx="1091417" cy="1091417"/>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alpha val="240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071" name="Google Shape;1071;p39"/>
            <p:cNvSpPr/>
            <p:nvPr/>
          </p:nvSpPr>
          <p:spPr>
            <a:xfrm rot="10381545">
              <a:off x="8165714" y="-388816"/>
              <a:ext cx="1566919" cy="1562765"/>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6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072" name="Google Shape;1072;p39"/>
            <p:cNvSpPr/>
            <p:nvPr/>
          </p:nvSpPr>
          <p:spPr>
            <a:xfrm>
              <a:off x="6527400" y="67300"/>
              <a:ext cx="1549226" cy="1522082"/>
            </a:xfrm>
            <a:custGeom>
              <a:avLst/>
              <a:gdLst/>
              <a:ahLst/>
              <a:cxnLst/>
              <a:rect l="l" t="t" r="r" b="b"/>
              <a:pathLst>
                <a:path w="55020" h="54056" extrusionOk="0">
                  <a:moveTo>
                    <a:pt x="27409" y="22218"/>
                  </a:moveTo>
                  <a:cubicBezTo>
                    <a:pt x="30147" y="22218"/>
                    <a:pt x="32374" y="24397"/>
                    <a:pt x="32374" y="27100"/>
                  </a:cubicBezTo>
                  <a:cubicBezTo>
                    <a:pt x="32374" y="29802"/>
                    <a:pt x="30147" y="31981"/>
                    <a:pt x="27409" y="31981"/>
                  </a:cubicBezTo>
                  <a:cubicBezTo>
                    <a:pt x="24658" y="31981"/>
                    <a:pt x="22432" y="29802"/>
                    <a:pt x="22432" y="27100"/>
                  </a:cubicBezTo>
                  <a:cubicBezTo>
                    <a:pt x="22432" y="24397"/>
                    <a:pt x="24658" y="22218"/>
                    <a:pt x="27409" y="22218"/>
                  </a:cubicBezTo>
                  <a:close/>
                  <a:moveTo>
                    <a:pt x="29099" y="6907"/>
                  </a:moveTo>
                  <a:cubicBezTo>
                    <a:pt x="39708" y="7752"/>
                    <a:pt x="48042" y="16467"/>
                    <a:pt x="48042" y="27100"/>
                  </a:cubicBezTo>
                  <a:cubicBezTo>
                    <a:pt x="48042" y="29767"/>
                    <a:pt x="47507" y="32326"/>
                    <a:pt x="46554" y="34660"/>
                  </a:cubicBezTo>
                  <a:lnTo>
                    <a:pt x="34779" y="28052"/>
                  </a:lnTo>
                  <a:cubicBezTo>
                    <a:pt x="34826" y="27742"/>
                    <a:pt x="34850" y="27421"/>
                    <a:pt x="34850" y="27100"/>
                  </a:cubicBezTo>
                  <a:cubicBezTo>
                    <a:pt x="34850" y="23635"/>
                    <a:pt x="32398" y="20742"/>
                    <a:pt x="29099" y="19980"/>
                  </a:cubicBezTo>
                  <a:lnTo>
                    <a:pt x="29099" y="6907"/>
                  </a:lnTo>
                  <a:close/>
                  <a:moveTo>
                    <a:pt x="26552" y="6847"/>
                  </a:moveTo>
                  <a:lnTo>
                    <a:pt x="26552" y="19837"/>
                  </a:lnTo>
                  <a:cubicBezTo>
                    <a:pt x="22837" y="20253"/>
                    <a:pt x="19955" y="23349"/>
                    <a:pt x="19955" y="27100"/>
                  </a:cubicBezTo>
                  <a:cubicBezTo>
                    <a:pt x="19955" y="27492"/>
                    <a:pt x="20003" y="27873"/>
                    <a:pt x="20063" y="28243"/>
                  </a:cubicBezTo>
                  <a:lnTo>
                    <a:pt x="8323" y="34827"/>
                  </a:lnTo>
                  <a:cubicBezTo>
                    <a:pt x="7323" y="32445"/>
                    <a:pt x="6775" y="29838"/>
                    <a:pt x="6775" y="27100"/>
                  </a:cubicBezTo>
                  <a:cubicBezTo>
                    <a:pt x="6775" y="16193"/>
                    <a:pt x="15550" y="7300"/>
                    <a:pt x="26552" y="6847"/>
                  </a:cubicBezTo>
                  <a:close/>
                  <a:moveTo>
                    <a:pt x="33993" y="30505"/>
                  </a:moveTo>
                  <a:lnTo>
                    <a:pt x="45447" y="36922"/>
                  </a:lnTo>
                  <a:cubicBezTo>
                    <a:pt x="41934" y="43149"/>
                    <a:pt x="35172" y="47364"/>
                    <a:pt x="27409" y="47364"/>
                  </a:cubicBezTo>
                  <a:cubicBezTo>
                    <a:pt x="19705" y="47364"/>
                    <a:pt x="12990" y="43221"/>
                    <a:pt x="9454" y="37077"/>
                  </a:cubicBezTo>
                  <a:lnTo>
                    <a:pt x="20908" y="30660"/>
                  </a:lnTo>
                  <a:cubicBezTo>
                    <a:pt x="22170" y="32898"/>
                    <a:pt x="24611" y="34410"/>
                    <a:pt x="27409" y="34410"/>
                  </a:cubicBezTo>
                  <a:cubicBezTo>
                    <a:pt x="30266" y="34410"/>
                    <a:pt x="32743" y="32826"/>
                    <a:pt x="33993" y="30505"/>
                  </a:cubicBezTo>
                  <a:close/>
                  <a:moveTo>
                    <a:pt x="26325" y="1"/>
                  </a:moveTo>
                  <a:cubicBezTo>
                    <a:pt x="25635" y="1"/>
                    <a:pt x="25063" y="572"/>
                    <a:pt x="25063" y="1275"/>
                  </a:cubicBezTo>
                  <a:lnTo>
                    <a:pt x="25063" y="3263"/>
                  </a:lnTo>
                  <a:cubicBezTo>
                    <a:pt x="25063" y="3382"/>
                    <a:pt x="25087" y="3490"/>
                    <a:pt x="25111" y="3597"/>
                  </a:cubicBezTo>
                  <a:cubicBezTo>
                    <a:pt x="23551" y="3740"/>
                    <a:pt x="22027" y="4037"/>
                    <a:pt x="20551" y="4466"/>
                  </a:cubicBezTo>
                  <a:cubicBezTo>
                    <a:pt x="20539" y="4359"/>
                    <a:pt x="20515" y="4263"/>
                    <a:pt x="20467" y="4156"/>
                  </a:cubicBezTo>
                  <a:lnTo>
                    <a:pt x="19694" y="2311"/>
                  </a:lnTo>
                  <a:cubicBezTo>
                    <a:pt x="19487" y="1826"/>
                    <a:pt x="19016" y="1537"/>
                    <a:pt x="18526" y="1537"/>
                  </a:cubicBezTo>
                  <a:cubicBezTo>
                    <a:pt x="18367" y="1537"/>
                    <a:pt x="18205" y="1568"/>
                    <a:pt x="18050" y="1632"/>
                  </a:cubicBezTo>
                  <a:lnTo>
                    <a:pt x="15872" y="2513"/>
                  </a:lnTo>
                  <a:cubicBezTo>
                    <a:pt x="15217" y="2787"/>
                    <a:pt x="14907" y="3537"/>
                    <a:pt x="15181" y="4180"/>
                  </a:cubicBezTo>
                  <a:lnTo>
                    <a:pt x="15967" y="6037"/>
                  </a:lnTo>
                  <a:cubicBezTo>
                    <a:pt x="16003" y="6121"/>
                    <a:pt x="16050" y="6192"/>
                    <a:pt x="16098" y="6264"/>
                  </a:cubicBezTo>
                  <a:cubicBezTo>
                    <a:pt x="14752" y="6966"/>
                    <a:pt x="13478" y="7800"/>
                    <a:pt x="12300" y="8740"/>
                  </a:cubicBezTo>
                  <a:cubicBezTo>
                    <a:pt x="12252" y="8657"/>
                    <a:pt x="12193" y="8585"/>
                    <a:pt x="12133" y="8526"/>
                  </a:cubicBezTo>
                  <a:lnTo>
                    <a:pt x="10681" y="7097"/>
                  </a:lnTo>
                  <a:cubicBezTo>
                    <a:pt x="10430" y="6853"/>
                    <a:pt x="10109" y="6731"/>
                    <a:pt x="9789" y="6731"/>
                  </a:cubicBezTo>
                  <a:cubicBezTo>
                    <a:pt x="9469" y="6731"/>
                    <a:pt x="9151" y="6853"/>
                    <a:pt x="8906" y="7097"/>
                  </a:cubicBezTo>
                  <a:lnTo>
                    <a:pt x="7252" y="8716"/>
                  </a:lnTo>
                  <a:cubicBezTo>
                    <a:pt x="6740" y="9216"/>
                    <a:pt x="6740" y="10026"/>
                    <a:pt x="7252" y="10526"/>
                  </a:cubicBezTo>
                  <a:lnTo>
                    <a:pt x="8704" y="11955"/>
                  </a:lnTo>
                  <a:cubicBezTo>
                    <a:pt x="8752" y="12002"/>
                    <a:pt x="8799" y="12038"/>
                    <a:pt x="8859" y="12074"/>
                  </a:cubicBezTo>
                  <a:cubicBezTo>
                    <a:pt x="7906" y="13205"/>
                    <a:pt x="7073" y="14431"/>
                    <a:pt x="6347" y="15717"/>
                  </a:cubicBezTo>
                  <a:cubicBezTo>
                    <a:pt x="6287" y="15681"/>
                    <a:pt x="6228" y="15646"/>
                    <a:pt x="6156" y="15622"/>
                  </a:cubicBezTo>
                  <a:lnTo>
                    <a:pt x="4251" y="14836"/>
                  </a:lnTo>
                  <a:cubicBezTo>
                    <a:pt x="4093" y="14772"/>
                    <a:pt x="3929" y="14741"/>
                    <a:pt x="3767" y="14741"/>
                  </a:cubicBezTo>
                  <a:cubicBezTo>
                    <a:pt x="3273" y="14741"/>
                    <a:pt x="2803" y="15027"/>
                    <a:pt x="2596" y="15503"/>
                  </a:cubicBezTo>
                  <a:lnTo>
                    <a:pt x="1703" y="17610"/>
                  </a:lnTo>
                  <a:cubicBezTo>
                    <a:pt x="1429" y="18265"/>
                    <a:pt x="1727" y="19003"/>
                    <a:pt x="2382" y="19277"/>
                  </a:cubicBezTo>
                  <a:lnTo>
                    <a:pt x="4287" y="20063"/>
                  </a:lnTo>
                  <a:cubicBezTo>
                    <a:pt x="4346" y="20087"/>
                    <a:pt x="4394" y="20099"/>
                    <a:pt x="4442" y="20111"/>
                  </a:cubicBezTo>
                  <a:cubicBezTo>
                    <a:pt x="3977" y="21563"/>
                    <a:pt x="3668" y="23087"/>
                    <a:pt x="3501" y="24647"/>
                  </a:cubicBezTo>
                  <a:cubicBezTo>
                    <a:pt x="3453" y="24635"/>
                    <a:pt x="3394" y="24623"/>
                    <a:pt x="3346" y="24623"/>
                  </a:cubicBezTo>
                  <a:lnTo>
                    <a:pt x="1263" y="24623"/>
                  </a:lnTo>
                  <a:cubicBezTo>
                    <a:pt x="572" y="24623"/>
                    <a:pt x="1" y="25195"/>
                    <a:pt x="1" y="25897"/>
                  </a:cubicBezTo>
                  <a:lnTo>
                    <a:pt x="1" y="28171"/>
                  </a:lnTo>
                  <a:cubicBezTo>
                    <a:pt x="1" y="28862"/>
                    <a:pt x="572" y="29433"/>
                    <a:pt x="1263" y="29433"/>
                  </a:cubicBezTo>
                  <a:lnTo>
                    <a:pt x="3346" y="29433"/>
                  </a:lnTo>
                  <a:cubicBezTo>
                    <a:pt x="3394" y="29433"/>
                    <a:pt x="3442" y="29421"/>
                    <a:pt x="3489" y="29421"/>
                  </a:cubicBezTo>
                  <a:cubicBezTo>
                    <a:pt x="3620" y="30719"/>
                    <a:pt x="3858" y="31993"/>
                    <a:pt x="4192" y="33219"/>
                  </a:cubicBezTo>
                  <a:cubicBezTo>
                    <a:pt x="4156" y="33231"/>
                    <a:pt x="4108" y="33231"/>
                    <a:pt x="4073" y="33243"/>
                  </a:cubicBezTo>
                  <a:lnTo>
                    <a:pt x="2132" y="33969"/>
                  </a:lnTo>
                  <a:cubicBezTo>
                    <a:pt x="1477" y="34219"/>
                    <a:pt x="1144" y="34958"/>
                    <a:pt x="1406" y="35613"/>
                  </a:cubicBezTo>
                  <a:lnTo>
                    <a:pt x="2227" y="37744"/>
                  </a:lnTo>
                  <a:cubicBezTo>
                    <a:pt x="2420" y="38248"/>
                    <a:pt x="2895" y="38555"/>
                    <a:pt x="3402" y="38555"/>
                  </a:cubicBezTo>
                  <a:cubicBezTo>
                    <a:pt x="3554" y="38555"/>
                    <a:pt x="3708" y="38527"/>
                    <a:pt x="3858" y="38470"/>
                  </a:cubicBezTo>
                  <a:lnTo>
                    <a:pt x="5787" y="37744"/>
                  </a:lnTo>
                  <a:cubicBezTo>
                    <a:pt x="5835" y="37732"/>
                    <a:pt x="5882" y="37708"/>
                    <a:pt x="5918" y="37684"/>
                  </a:cubicBezTo>
                  <a:cubicBezTo>
                    <a:pt x="6716" y="39244"/>
                    <a:pt x="7680" y="40696"/>
                    <a:pt x="8787" y="42042"/>
                  </a:cubicBezTo>
                  <a:cubicBezTo>
                    <a:pt x="8764" y="42066"/>
                    <a:pt x="8728" y="42078"/>
                    <a:pt x="8704" y="42113"/>
                  </a:cubicBezTo>
                  <a:lnTo>
                    <a:pt x="7252" y="43542"/>
                  </a:lnTo>
                  <a:cubicBezTo>
                    <a:pt x="6740" y="44030"/>
                    <a:pt x="6740" y="44852"/>
                    <a:pt x="7252" y="45340"/>
                  </a:cubicBezTo>
                  <a:lnTo>
                    <a:pt x="8906" y="46971"/>
                  </a:lnTo>
                  <a:cubicBezTo>
                    <a:pt x="9151" y="47209"/>
                    <a:pt x="9469" y="47328"/>
                    <a:pt x="9789" y="47328"/>
                  </a:cubicBezTo>
                  <a:cubicBezTo>
                    <a:pt x="10109" y="47328"/>
                    <a:pt x="10430" y="47209"/>
                    <a:pt x="10681" y="46971"/>
                  </a:cubicBezTo>
                  <a:lnTo>
                    <a:pt x="12133" y="45542"/>
                  </a:lnTo>
                  <a:cubicBezTo>
                    <a:pt x="12169" y="45495"/>
                    <a:pt x="12205" y="45459"/>
                    <a:pt x="12240" y="45411"/>
                  </a:cubicBezTo>
                  <a:cubicBezTo>
                    <a:pt x="13276" y="46245"/>
                    <a:pt x="14395" y="46995"/>
                    <a:pt x="15574" y="47650"/>
                  </a:cubicBezTo>
                  <a:cubicBezTo>
                    <a:pt x="15550" y="47685"/>
                    <a:pt x="15526" y="47733"/>
                    <a:pt x="15503" y="47769"/>
                  </a:cubicBezTo>
                  <a:lnTo>
                    <a:pt x="14681" y="49602"/>
                  </a:lnTo>
                  <a:cubicBezTo>
                    <a:pt x="14383" y="50245"/>
                    <a:pt x="14681" y="51007"/>
                    <a:pt x="15324" y="51281"/>
                  </a:cubicBezTo>
                  <a:lnTo>
                    <a:pt x="17479" y="52222"/>
                  </a:lnTo>
                  <a:cubicBezTo>
                    <a:pt x="17641" y="52292"/>
                    <a:pt x="17811" y="52326"/>
                    <a:pt x="17978" y="52326"/>
                  </a:cubicBezTo>
                  <a:cubicBezTo>
                    <a:pt x="18460" y="52326"/>
                    <a:pt x="18922" y="52047"/>
                    <a:pt x="19134" y="51579"/>
                  </a:cubicBezTo>
                  <a:lnTo>
                    <a:pt x="19967" y="49745"/>
                  </a:lnTo>
                  <a:cubicBezTo>
                    <a:pt x="19991" y="49686"/>
                    <a:pt x="20003" y="49626"/>
                    <a:pt x="20027" y="49567"/>
                  </a:cubicBezTo>
                  <a:cubicBezTo>
                    <a:pt x="21646" y="50079"/>
                    <a:pt x="23337" y="50436"/>
                    <a:pt x="25087" y="50602"/>
                  </a:cubicBezTo>
                  <a:cubicBezTo>
                    <a:pt x="25075" y="50662"/>
                    <a:pt x="25063" y="50722"/>
                    <a:pt x="25063" y="50793"/>
                  </a:cubicBezTo>
                  <a:lnTo>
                    <a:pt x="25063" y="52793"/>
                  </a:lnTo>
                  <a:cubicBezTo>
                    <a:pt x="25063" y="53484"/>
                    <a:pt x="25635" y="54055"/>
                    <a:pt x="26325" y="54055"/>
                  </a:cubicBezTo>
                  <a:lnTo>
                    <a:pt x="28695" y="54055"/>
                  </a:lnTo>
                  <a:cubicBezTo>
                    <a:pt x="29397" y="54055"/>
                    <a:pt x="29957" y="53484"/>
                    <a:pt x="29957" y="52793"/>
                  </a:cubicBezTo>
                  <a:lnTo>
                    <a:pt x="29957" y="50793"/>
                  </a:lnTo>
                  <a:cubicBezTo>
                    <a:pt x="29957" y="50722"/>
                    <a:pt x="29945" y="50650"/>
                    <a:pt x="29933" y="50579"/>
                  </a:cubicBezTo>
                  <a:cubicBezTo>
                    <a:pt x="31505" y="50424"/>
                    <a:pt x="33017" y="50114"/>
                    <a:pt x="34481" y="49674"/>
                  </a:cubicBezTo>
                  <a:cubicBezTo>
                    <a:pt x="34493" y="49745"/>
                    <a:pt x="34517" y="49829"/>
                    <a:pt x="34553" y="49900"/>
                  </a:cubicBezTo>
                  <a:lnTo>
                    <a:pt x="35338" y="51757"/>
                  </a:lnTo>
                  <a:cubicBezTo>
                    <a:pt x="35537" y="52236"/>
                    <a:pt x="36009" y="52529"/>
                    <a:pt x="36506" y="52529"/>
                  </a:cubicBezTo>
                  <a:cubicBezTo>
                    <a:pt x="36665" y="52529"/>
                    <a:pt x="36826" y="52499"/>
                    <a:pt x="36981" y="52436"/>
                  </a:cubicBezTo>
                  <a:lnTo>
                    <a:pt x="39148" y="51543"/>
                  </a:lnTo>
                  <a:cubicBezTo>
                    <a:pt x="39803" y="51281"/>
                    <a:pt x="40113" y="50531"/>
                    <a:pt x="39839" y="49876"/>
                  </a:cubicBezTo>
                  <a:lnTo>
                    <a:pt x="39053" y="48031"/>
                  </a:lnTo>
                  <a:cubicBezTo>
                    <a:pt x="39029" y="47959"/>
                    <a:pt x="38982" y="47888"/>
                    <a:pt x="38946" y="47816"/>
                  </a:cubicBezTo>
                  <a:cubicBezTo>
                    <a:pt x="40279" y="47102"/>
                    <a:pt x="41542" y="46257"/>
                    <a:pt x="42708" y="45304"/>
                  </a:cubicBezTo>
                  <a:cubicBezTo>
                    <a:pt x="42768" y="45388"/>
                    <a:pt x="42827" y="45471"/>
                    <a:pt x="42899" y="45542"/>
                  </a:cubicBezTo>
                  <a:lnTo>
                    <a:pt x="44351" y="46971"/>
                  </a:lnTo>
                  <a:cubicBezTo>
                    <a:pt x="44595" y="47209"/>
                    <a:pt x="44914" y="47328"/>
                    <a:pt x="45234" y="47328"/>
                  </a:cubicBezTo>
                  <a:cubicBezTo>
                    <a:pt x="45554" y="47328"/>
                    <a:pt x="45875" y="47209"/>
                    <a:pt x="46125" y="46971"/>
                  </a:cubicBezTo>
                  <a:lnTo>
                    <a:pt x="47780" y="45340"/>
                  </a:lnTo>
                  <a:cubicBezTo>
                    <a:pt x="48280" y="44852"/>
                    <a:pt x="48280" y="44030"/>
                    <a:pt x="47780" y="43542"/>
                  </a:cubicBezTo>
                  <a:lnTo>
                    <a:pt x="46328" y="42113"/>
                  </a:lnTo>
                  <a:cubicBezTo>
                    <a:pt x="46256" y="42042"/>
                    <a:pt x="46173" y="41982"/>
                    <a:pt x="46102" y="41935"/>
                  </a:cubicBezTo>
                  <a:cubicBezTo>
                    <a:pt x="47042" y="40792"/>
                    <a:pt x="47876" y="39577"/>
                    <a:pt x="48590" y="38268"/>
                  </a:cubicBezTo>
                  <a:cubicBezTo>
                    <a:pt x="48673" y="38339"/>
                    <a:pt x="48769" y="38399"/>
                    <a:pt x="48864" y="38434"/>
                  </a:cubicBezTo>
                  <a:lnTo>
                    <a:pt x="50781" y="39232"/>
                  </a:lnTo>
                  <a:cubicBezTo>
                    <a:pt x="50939" y="39296"/>
                    <a:pt x="51102" y="39327"/>
                    <a:pt x="51262" y="39327"/>
                  </a:cubicBezTo>
                  <a:cubicBezTo>
                    <a:pt x="51753" y="39327"/>
                    <a:pt x="52217" y="39038"/>
                    <a:pt x="52424" y="38553"/>
                  </a:cubicBezTo>
                  <a:lnTo>
                    <a:pt x="53329" y="36446"/>
                  </a:lnTo>
                  <a:cubicBezTo>
                    <a:pt x="53603" y="35803"/>
                    <a:pt x="53293" y="35053"/>
                    <a:pt x="52638" y="34779"/>
                  </a:cubicBezTo>
                  <a:lnTo>
                    <a:pt x="50733" y="33993"/>
                  </a:lnTo>
                  <a:cubicBezTo>
                    <a:pt x="50626" y="33958"/>
                    <a:pt x="50531" y="33934"/>
                    <a:pt x="50424" y="33922"/>
                  </a:cubicBezTo>
                  <a:cubicBezTo>
                    <a:pt x="50864" y="32457"/>
                    <a:pt x="51174" y="30945"/>
                    <a:pt x="51328" y="29374"/>
                  </a:cubicBezTo>
                  <a:cubicBezTo>
                    <a:pt x="51436" y="29409"/>
                    <a:pt x="51555" y="29433"/>
                    <a:pt x="51674" y="29433"/>
                  </a:cubicBezTo>
                  <a:lnTo>
                    <a:pt x="53757" y="29433"/>
                  </a:lnTo>
                  <a:cubicBezTo>
                    <a:pt x="54460" y="29433"/>
                    <a:pt x="55019" y="28862"/>
                    <a:pt x="55019" y="28171"/>
                  </a:cubicBezTo>
                  <a:lnTo>
                    <a:pt x="55019" y="25897"/>
                  </a:lnTo>
                  <a:cubicBezTo>
                    <a:pt x="55019" y="25195"/>
                    <a:pt x="54460" y="24623"/>
                    <a:pt x="53757" y="24623"/>
                  </a:cubicBezTo>
                  <a:lnTo>
                    <a:pt x="51674" y="24623"/>
                  </a:lnTo>
                  <a:cubicBezTo>
                    <a:pt x="51555" y="24623"/>
                    <a:pt x="51436" y="24647"/>
                    <a:pt x="51317" y="24683"/>
                  </a:cubicBezTo>
                  <a:cubicBezTo>
                    <a:pt x="51186" y="23385"/>
                    <a:pt x="50936" y="22111"/>
                    <a:pt x="50590" y="20885"/>
                  </a:cubicBezTo>
                  <a:cubicBezTo>
                    <a:pt x="50709" y="20873"/>
                    <a:pt x="50828" y="20861"/>
                    <a:pt x="50947" y="20813"/>
                  </a:cubicBezTo>
                  <a:lnTo>
                    <a:pt x="52888" y="20087"/>
                  </a:lnTo>
                  <a:cubicBezTo>
                    <a:pt x="53543" y="19837"/>
                    <a:pt x="53876" y="19099"/>
                    <a:pt x="53626" y="18444"/>
                  </a:cubicBezTo>
                  <a:lnTo>
                    <a:pt x="52793" y="16313"/>
                  </a:lnTo>
                  <a:cubicBezTo>
                    <a:pt x="52599" y="15813"/>
                    <a:pt x="52117" y="15508"/>
                    <a:pt x="51611" y="15508"/>
                  </a:cubicBezTo>
                  <a:cubicBezTo>
                    <a:pt x="51465" y="15508"/>
                    <a:pt x="51317" y="15533"/>
                    <a:pt x="51174" y="15586"/>
                  </a:cubicBezTo>
                  <a:lnTo>
                    <a:pt x="49233" y="16313"/>
                  </a:lnTo>
                  <a:cubicBezTo>
                    <a:pt x="49102" y="16360"/>
                    <a:pt x="48995" y="16432"/>
                    <a:pt x="48888" y="16515"/>
                  </a:cubicBezTo>
                  <a:cubicBezTo>
                    <a:pt x="48090" y="14955"/>
                    <a:pt x="47126" y="13503"/>
                    <a:pt x="46018" y="12169"/>
                  </a:cubicBezTo>
                  <a:cubicBezTo>
                    <a:pt x="46125" y="12110"/>
                    <a:pt x="46233" y="12038"/>
                    <a:pt x="46328" y="11955"/>
                  </a:cubicBezTo>
                  <a:lnTo>
                    <a:pt x="47780" y="10526"/>
                  </a:lnTo>
                  <a:cubicBezTo>
                    <a:pt x="48280" y="10026"/>
                    <a:pt x="48280" y="9216"/>
                    <a:pt x="47780" y="8716"/>
                  </a:cubicBezTo>
                  <a:lnTo>
                    <a:pt x="46125" y="7097"/>
                  </a:lnTo>
                  <a:cubicBezTo>
                    <a:pt x="45875" y="6853"/>
                    <a:pt x="45554" y="6731"/>
                    <a:pt x="45234" y="6731"/>
                  </a:cubicBezTo>
                  <a:cubicBezTo>
                    <a:pt x="44914" y="6731"/>
                    <a:pt x="44595" y="6853"/>
                    <a:pt x="44351" y="7097"/>
                  </a:cubicBezTo>
                  <a:lnTo>
                    <a:pt x="42899" y="8526"/>
                  </a:lnTo>
                  <a:cubicBezTo>
                    <a:pt x="42792" y="8621"/>
                    <a:pt x="42720" y="8728"/>
                    <a:pt x="42661" y="8847"/>
                  </a:cubicBezTo>
                  <a:cubicBezTo>
                    <a:pt x="41613" y="8014"/>
                    <a:pt x="40494" y="7252"/>
                    <a:pt x="39315" y="6597"/>
                  </a:cubicBezTo>
                  <a:cubicBezTo>
                    <a:pt x="39398" y="6502"/>
                    <a:pt x="39470" y="6407"/>
                    <a:pt x="39517" y="6287"/>
                  </a:cubicBezTo>
                  <a:lnTo>
                    <a:pt x="40351" y="4454"/>
                  </a:lnTo>
                  <a:cubicBezTo>
                    <a:pt x="40637" y="3811"/>
                    <a:pt x="40339" y="3061"/>
                    <a:pt x="39696" y="2775"/>
                  </a:cubicBezTo>
                  <a:lnTo>
                    <a:pt x="37541" y="1835"/>
                  </a:lnTo>
                  <a:cubicBezTo>
                    <a:pt x="37379" y="1764"/>
                    <a:pt x="37209" y="1731"/>
                    <a:pt x="37042" y="1731"/>
                  </a:cubicBezTo>
                  <a:cubicBezTo>
                    <a:pt x="36560" y="1731"/>
                    <a:pt x="36098" y="2009"/>
                    <a:pt x="35886" y="2477"/>
                  </a:cubicBezTo>
                  <a:lnTo>
                    <a:pt x="35065" y="4311"/>
                  </a:lnTo>
                  <a:cubicBezTo>
                    <a:pt x="35005" y="4430"/>
                    <a:pt x="34981" y="4561"/>
                    <a:pt x="34969" y="4692"/>
                  </a:cubicBezTo>
                  <a:cubicBezTo>
                    <a:pt x="33350" y="4156"/>
                    <a:pt x="31659" y="3787"/>
                    <a:pt x="29909" y="3620"/>
                  </a:cubicBezTo>
                  <a:cubicBezTo>
                    <a:pt x="29933" y="3501"/>
                    <a:pt x="29957" y="3394"/>
                    <a:pt x="29957" y="3263"/>
                  </a:cubicBezTo>
                  <a:lnTo>
                    <a:pt x="29957" y="1275"/>
                  </a:lnTo>
                  <a:cubicBezTo>
                    <a:pt x="29957" y="572"/>
                    <a:pt x="29397" y="1"/>
                    <a:pt x="28695" y="1"/>
                  </a:cubicBezTo>
                  <a:close/>
                </a:path>
              </a:pathLst>
            </a:custGeom>
            <a:solidFill>
              <a:srgbClr val="F8A21C">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9"/>
            <p:cNvSpPr/>
            <p:nvPr/>
          </p:nvSpPr>
          <p:spPr>
            <a:xfrm rot="10381519">
              <a:off x="-295126" y="2614012"/>
              <a:ext cx="2715046" cy="2707848"/>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6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074" name="Google Shape;1074;p39"/>
          <p:cNvGrpSpPr/>
          <p:nvPr/>
        </p:nvGrpSpPr>
        <p:grpSpPr>
          <a:xfrm flipH="1">
            <a:off x="-304796" y="4485138"/>
            <a:ext cx="1932971" cy="666322"/>
            <a:chOff x="7213579" y="4485138"/>
            <a:chExt cx="1932971" cy="666322"/>
          </a:xfrm>
        </p:grpSpPr>
        <p:sp>
          <p:nvSpPr>
            <p:cNvPr id="1075" name="Google Shape;1075;p39"/>
            <p:cNvSpPr/>
            <p:nvPr/>
          </p:nvSpPr>
          <p:spPr>
            <a:xfrm rot="10800000">
              <a:off x="8271019" y="4560750"/>
              <a:ext cx="875530"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9"/>
            <p:cNvSpPr/>
            <p:nvPr/>
          </p:nvSpPr>
          <p:spPr>
            <a:xfrm rot="5400000">
              <a:off x="7234897" y="4978532"/>
              <a:ext cx="223356"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9"/>
            <p:cNvSpPr/>
            <p:nvPr/>
          </p:nvSpPr>
          <p:spPr>
            <a:xfrm rot="5400000">
              <a:off x="7334214" y="4490021"/>
              <a:ext cx="377115" cy="499047"/>
            </a:xfrm>
            <a:custGeom>
              <a:avLst/>
              <a:gdLst/>
              <a:ahLst/>
              <a:cxnLst/>
              <a:rect l="l" t="t" r="r" b="b"/>
              <a:pathLst>
                <a:path w="8728" h="11550" extrusionOk="0">
                  <a:moveTo>
                    <a:pt x="0" y="1"/>
                  </a:moveTo>
                  <a:lnTo>
                    <a:pt x="0" y="2596"/>
                  </a:lnTo>
                  <a:cubicBezTo>
                    <a:pt x="0" y="8347"/>
                    <a:pt x="1703" y="11550"/>
                    <a:pt x="7454" y="11550"/>
                  </a:cubicBezTo>
                  <a:lnTo>
                    <a:pt x="8728" y="11550"/>
                  </a:lnTo>
                  <a:lnTo>
                    <a:pt x="8728" y="8276"/>
                  </a:lnTo>
                  <a:lnTo>
                    <a:pt x="7454" y="8276"/>
                  </a:lnTo>
                  <a:cubicBezTo>
                    <a:pt x="3513" y="8276"/>
                    <a:pt x="3275" y="6549"/>
                    <a:pt x="3275" y="2596"/>
                  </a:cubicBezTo>
                  <a:lnTo>
                    <a:pt x="3275"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9"/>
            <p:cNvSpPr/>
            <p:nvPr/>
          </p:nvSpPr>
          <p:spPr>
            <a:xfrm rot="5400000">
              <a:off x="7311314" y="4793813"/>
              <a:ext cx="70515" cy="265985"/>
            </a:xfrm>
            <a:custGeom>
              <a:avLst/>
              <a:gdLst/>
              <a:ahLst/>
              <a:cxnLst/>
              <a:rect l="l" t="t" r="r" b="b"/>
              <a:pathLst>
                <a:path w="1632" h="6156" extrusionOk="0">
                  <a:moveTo>
                    <a:pt x="810" y="0"/>
                  </a:moveTo>
                  <a:cubicBezTo>
                    <a:pt x="358" y="0"/>
                    <a:pt x="0" y="370"/>
                    <a:pt x="0" y="822"/>
                  </a:cubicBezTo>
                  <a:lnTo>
                    <a:pt x="0" y="5334"/>
                  </a:lnTo>
                  <a:cubicBezTo>
                    <a:pt x="0" y="5787"/>
                    <a:pt x="358" y="6156"/>
                    <a:pt x="810" y="6156"/>
                  </a:cubicBezTo>
                  <a:cubicBezTo>
                    <a:pt x="1274" y="6156"/>
                    <a:pt x="1632" y="5787"/>
                    <a:pt x="1632" y="5334"/>
                  </a:cubicBezTo>
                  <a:lnTo>
                    <a:pt x="1632" y="822"/>
                  </a:lnTo>
                  <a:cubicBezTo>
                    <a:pt x="1632" y="370"/>
                    <a:pt x="1274" y="0"/>
                    <a:pt x="810"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9" name="Google Shape;1079;p39"/>
            <p:cNvGrpSpPr/>
            <p:nvPr/>
          </p:nvGrpSpPr>
          <p:grpSpPr>
            <a:xfrm>
              <a:off x="7711810" y="4485138"/>
              <a:ext cx="592677" cy="273720"/>
              <a:chOff x="2029210" y="3484363"/>
              <a:chExt cx="592677" cy="273720"/>
            </a:xfrm>
          </p:grpSpPr>
          <p:sp>
            <p:nvSpPr>
              <p:cNvPr id="1080" name="Google Shape;1080;p39"/>
              <p:cNvSpPr/>
              <p:nvPr/>
            </p:nvSpPr>
            <p:spPr>
              <a:xfrm rot="5400000">
                <a:off x="2264123" y="3392748"/>
                <a:ext cx="121975" cy="454379"/>
              </a:xfrm>
              <a:custGeom>
                <a:avLst/>
                <a:gdLst/>
                <a:ahLst/>
                <a:cxnLst/>
                <a:rect l="l" t="t" r="r" b="b"/>
                <a:pathLst>
                  <a:path w="2823" h="18718" extrusionOk="0">
                    <a:moveTo>
                      <a:pt x="1" y="1"/>
                    </a:moveTo>
                    <a:lnTo>
                      <a:pt x="1" y="18717"/>
                    </a:lnTo>
                    <a:lnTo>
                      <a:pt x="2823" y="18717"/>
                    </a:lnTo>
                    <a:lnTo>
                      <a:pt x="2823" y="1"/>
                    </a:ln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9"/>
              <p:cNvSpPr/>
              <p:nvPr/>
            </p:nvSpPr>
            <p:spPr>
              <a:xfrm rot="5400000">
                <a:off x="1931972" y="3581602"/>
                <a:ext cx="265510" cy="71033"/>
              </a:xfrm>
              <a:custGeom>
                <a:avLst/>
                <a:gdLst/>
                <a:ahLst/>
                <a:cxnLst/>
                <a:rect l="l" t="t" r="r" b="b"/>
                <a:pathLst>
                  <a:path w="6145" h="1644" extrusionOk="0">
                    <a:moveTo>
                      <a:pt x="822" y="0"/>
                    </a:moveTo>
                    <a:cubicBezTo>
                      <a:pt x="358" y="0"/>
                      <a:pt x="0" y="369"/>
                      <a:pt x="0" y="822"/>
                    </a:cubicBezTo>
                    <a:cubicBezTo>
                      <a:pt x="0" y="1274"/>
                      <a:pt x="358" y="1643"/>
                      <a:pt x="822" y="1643"/>
                    </a:cubicBezTo>
                    <a:lnTo>
                      <a:pt x="5323" y="1643"/>
                    </a:lnTo>
                    <a:cubicBezTo>
                      <a:pt x="5382" y="1643"/>
                      <a:pt x="5442" y="1643"/>
                      <a:pt x="5489" y="1631"/>
                    </a:cubicBezTo>
                    <a:cubicBezTo>
                      <a:pt x="5858" y="1560"/>
                      <a:pt x="6144" y="1227"/>
                      <a:pt x="6144" y="822"/>
                    </a:cubicBezTo>
                    <a:cubicBezTo>
                      <a:pt x="6144" y="369"/>
                      <a:pt x="5775" y="0"/>
                      <a:pt x="5323"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9"/>
              <p:cNvSpPr/>
              <p:nvPr/>
            </p:nvSpPr>
            <p:spPr>
              <a:xfrm rot="5400000">
                <a:off x="2453378" y="3589574"/>
                <a:ext cx="265985" cy="71033"/>
              </a:xfrm>
              <a:custGeom>
                <a:avLst/>
                <a:gdLst/>
                <a:ahLst/>
                <a:cxnLst/>
                <a:rect l="l" t="t" r="r" b="b"/>
                <a:pathLst>
                  <a:path w="6156" h="1644" extrusionOk="0">
                    <a:moveTo>
                      <a:pt x="822" y="0"/>
                    </a:moveTo>
                    <a:cubicBezTo>
                      <a:pt x="369" y="0"/>
                      <a:pt x="0" y="369"/>
                      <a:pt x="0" y="822"/>
                    </a:cubicBezTo>
                    <a:cubicBezTo>
                      <a:pt x="0" y="1274"/>
                      <a:pt x="369" y="1643"/>
                      <a:pt x="822" y="1643"/>
                    </a:cubicBezTo>
                    <a:lnTo>
                      <a:pt x="5334" y="1643"/>
                    </a:lnTo>
                    <a:cubicBezTo>
                      <a:pt x="5739" y="1643"/>
                      <a:pt x="6084" y="1346"/>
                      <a:pt x="6144" y="953"/>
                    </a:cubicBezTo>
                    <a:cubicBezTo>
                      <a:pt x="6144" y="905"/>
                      <a:pt x="6156" y="870"/>
                      <a:pt x="6156" y="822"/>
                    </a:cubicBezTo>
                    <a:cubicBezTo>
                      <a:pt x="6156" y="369"/>
                      <a:pt x="5786" y="0"/>
                      <a:pt x="5334"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83" name="Google Shape;1083;p39"/>
          <p:cNvGrpSpPr/>
          <p:nvPr/>
        </p:nvGrpSpPr>
        <p:grpSpPr>
          <a:xfrm rot="10800000" flipH="1">
            <a:off x="7554768" y="-12"/>
            <a:ext cx="1932971" cy="666322"/>
            <a:chOff x="7213579" y="4485138"/>
            <a:chExt cx="1932971" cy="666322"/>
          </a:xfrm>
        </p:grpSpPr>
        <p:sp>
          <p:nvSpPr>
            <p:cNvPr id="1084" name="Google Shape;1084;p39"/>
            <p:cNvSpPr/>
            <p:nvPr/>
          </p:nvSpPr>
          <p:spPr>
            <a:xfrm rot="10800000">
              <a:off x="8271019" y="4560750"/>
              <a:ext cx="875530"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9"/>
            <p:cNvSpPr/>
            <p:nvPr/>
          </p:nvSpPr>
          <p:spPr>
            <a:xfrm rot="5400000">
              <a:off x="7234897" y="4978532"/>
              <a:ext cx="223356"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9"/>
            <p:cNvSpPr/>
            <p:nvPr/>
          </p:nvSpPr>
          <p:spPr>
            <a:xfrm rot="5400000">
              <a:off x="7334214" y="4490021"/>
              <a:ext cx="377115" cy="499047"/>
            </a:xfrm>
            <a:custGeom>
              <a:avLst/>
              <a:gdLst/>
              <a:ahLst/>
              <a:cxnLst/>
              <a:rect l="l" t="t" r="r" b="b"/>
              <a:pathLst>
                <a:path w="8728" h="11550" extrusionOk="0">
                  <a:moveTo>
                    <a:pt x="0" y="1"/>
                  </a:moveTo>
                  <a:lnTo>
                    <a:pt x="0" y="2596"/>
                  </a:lnTo>
                  <a:cubicBezTo>
                    <a:pt x="0" y="8347"/>
                    <a:pt x="1703" y="11550"/>
                    <a:pt x="7454" y="11550"/>
                  </a:cubicBezTo>
                  <a:lnTo>
                    <a:pt x="8728" y="11550"/>
                  </a:lnTo>
                  <a:lnTo>
                    <a:pt x="8728" y="8276"/>
                  </a:lnTo>
                  <a:lnTo>
                    <a:pt x="7454" y="8276"/>
                  </a:lnTo>
                  <a:cubicBezTo>
                    <a:pt x="3513" y="8276"/>
                    <a:pt x="3275" y="6549"/>
                    <a:pt x="3275" y="2596"/>
                  </a:cubicBezTo>
                  <a:lnTo>
                    <a:pt x="3275"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9"/>
            <p:cNvSpPr/>
            <p:nvPr/>
          </p:nvSpPr>
          <p:spPr>
            <a:xfrm rot="5400000">
              <a:off x="7311314" y="4793813"/>
              <a:ext cx="70515" cy="265985"/>
            </a:xfrm>
            <a:custGeom>
              <a:avLst/>
              <a:gdLst/>
              <a:ahLst/>
              <a:cxnLst/>
              <a:rect l="l" t="t" r="r" b="b"/>
              <a:pathLst>
                <a:path w="1632" h="6156" extrusionOk="0">
                  <a:moveTo>
                    <a:pt x="810" y="0"/>
                  </a:moveTo>
                  <a:cubicBezTo>
                    <a:pt x="358" y="0"/>
                    <a:pt x="0" y="370"/>
                    <a:pt x="0" y="822"/>
                  </a:cubicBezTo>
                  <a:lnTo>
                    <a:pt x="0" y="5334"/>
                  </a:lnTo>
                  <a:cubicBezTo>
                    <a:pt x="0" y="5787"/>
                    <a:pt x="358" y="6156"/>
                    <a:pt x="810" y="6156"/>
                  </a:cubicBezTo>
                  <a:cubicBezTo>
                    <a:pt x="1274" y="6156"/>
                    <a:pt x="1632" y="5787"/>
                    <a:pt x="1632" y="5334"/>
                  </a:cubicBezTo>
                  <a:lnTo>
                    <a:pt x="1632" y="822"/>
                  </a:lnTo>
                  <a:cubicBezTo>
                    <a:pt x="1632" y="370"/>
                    <a:pt x="1274" y="0"/>
                    <a:pt x="810"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8" name="Google Shape;1088;p39"/>
            <p:cNvGrpSpPr/>
            <p:nvPr/>
          </p:nvGrpSpPr>
          <p:grpSpPr>
            <a:xfrm>
              <a:off x="7711810" y="4485138"/>
              <a:ext cx="592677" cy="273720"/>
              <a:chOff x="2029210" y="3484363"/>
              <a:chExt cx="592677" cy="273720"/>
            </a:xfrm>
          </p:grpSpPr>
          <p:sp>
            <p:nvSpPr>
              <p:cNvPr id="1089" name="Google Shape;1089;p39"/>
              <p:cNvSpPr/>
              <p:nvPr/>
            </p:nvSpPr>
            <p:spPr>
              <a:xfrm rot="5400000">
                <a:off x="2264123" y="3392748"/>
                <a:ext cx="121975" cy="454379"/>
              </a:xfrm>
              <a:custGeom>
                <a:avLst/>
                <a:gdLst/>
                <a:ahLst/>
                <a:cxnLst/>
                <a:rect l="l" t="t" r="r" b="b"/>
                <a:pathLst>
                  <a:path w="2823" h="18718" extrusionOk="0">
                    <a:moveTo>
                      <a:pt x="1" y="1"/>
                    </a:moveTo>
                    <a:lnTo>
                      <a:pt x="1" y="18717"/>
                    </a:lnTo>
                    <a:lnTo>
                      <a:pt x="2823" y="18717"/>
                    </a:lnTo>
                    <a:lnTo>
                      <a:pt x="28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9"/>
              <p:cNvSpPr/>
              <p:nvPr/>
            </p:nvSpPr>
            <p:spPr>
              <a:xfrm rot="5400000">
                <a:off x="1931972" y="3581602"/>
                <a:ext cx="265510" cy="71033"/>
              </a:xfrm>
              <a:custGeom>
                <a:avLst/>
                <a:gdLst/>
                <a:ahLst/>
                <a:cxnLst/>
                <a:rect l="l" t="t" r="r" b="b"/>
                <a:pathLst>
                  <a:path w="6145" h="1644" extrusionOk="0">
                    <a:moveTo>
                      <a:pt x="822" y="0"/>
                    </a:moveTo>
                    <a:cubicBezTo>
                      <a:pt x="358" y="0"/>
                      <a:pt x="0" y="369"/>
                      <a:pt x="0" y="822"/>
                    </a:cubicBezTo>
                    <a:cubicBezTo>
                      <a:pt x="0" y="1274"/>
                      <a:pt x="358" y="1643"/>
                      <a:pt x="822" y="1643"/>
                    </a:cubicBezTo>
                    <a:lnTo>
                      <a:pt x="5323" y="1643"/>
                    </a:lnTo>
                    <a:cubicBezTo>
                      <a:pt x="5382" y="1643"/>
                      <a:pt x="5442" y="1643"/>
                      <a:pt x="5489" y="1631"/>
                    </a:cubicBezTo>
                    <a:cubicBezTo>
                      <a:pt x="5858" y="1560"/>
                      <a:pt x="6144" y="1227"/>
                      <a:pt x="6144" y="822"/>
                    </a:cubicBezTo>
                    <a:cubicBezTo>
                      <a:pt x="6144" y="369"/>
                      <a:pt x="5775" y="0"/>
                      <a:pt x="5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9"/>
              <p:cNvSpPr/>
              <p:nvPr/>
            </p:nvSpPr>
            <p:spPr>
              <a:xfrm rot="5400000">
                <a:off x="2453378" y="3589574"/>
                <a:ext cx="265985" cy="71033"/>
              </a:xfrm>
              <a:custGeom>
                <a:avLst/>
                <a:gdLst/>
                <a:ahLst/>
                <a:cxnLst/>
                <a:rect l="l" t="t" r="r" b="b"/>
                <a:pathLst>
                  <a:path w="6156" h="1644" extrusionOk="0">
                    <a:moveTo>
                      <a:pt x="822" y="0"/>
                    </a:moveTo>
                    <a:cubicBezTo>
                      <a:pt x="369" y="0"/>
                      <a:pt x="0" y="369"/>
                      <a:pt x="0" y="822"/>
                    </a:cubicBezTo>
                    <a:cubicBezTo>
                      <a:pt x="0" y="1274"/>
                      <a:pt x="369" y="1643"/>
                      <a:pt x="822" y="1643"/>
                    </a:cubicBezTo>
                    <a:lnTo>
                      <a:pt x="5334" y="1643"/>
                    </a:lnTo>
                    <a:cubicBezTo>
                      <a:pt x="5739" y="1643"/>
                      <a:pt x="6084" y="1346"/>
                      <a:pt x="6144" y="953"/>
                    </a:cubicBezTo>
                    <a:cubicBezTo>
                      <a:pt x="6144" y="905"/>
                      <a:pt x="6156" y="870"/>
                      <a:pt x="6156" y="822"/>
                    </a:cubicBezTo>
                    <a:cubicBezTo>
                      <a:pt x="6156" y="369"/>
                      <a:pt x="5786" y="0"/>
                      <a:pt x="5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92"/>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p:cSld name="CUSTOM_2">
    <p:bg>
      <p:bgPr>
        <a:blipFill>
          <a:blip r:embed="rId2">
            <a:alphaModFix/>
          </a:blip>
          <a:stretch>
            <a:fillRect/>
          </a:stretch>
        </a:blipFill>
        <a:effectLst/>
      </p:bgPr>
    </p:bg>
    <p:spTree>
      <p:nvGrpSpPr>
        <p:cNvPr id="1" name="Shape 1093"/>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149"/>
        <p:cNvGrpSpPr/>
        <p:nvPr/>
      </p:nvGrpSpPr>
      <p:grpSpPr>
        <a:xfrm>
          <a:off x="0" y="0"/>
          <a:ext cx="0" cy="0"/>
          <a:chOff x="0" y="0"/>
          <a:chExt cx="0" cy="0"/>
        </a:xfrm>
      </p:grpSpPr>
      <p:grpSp>
        <p:nvGrpSpPr>
          <p:cNvPr id="150" name="Google Shape;150;p5"/>
          <p:cNvGrpSpPr/>
          <p:nvPr/>
        </p:nvGrpSpPr>
        <p:grpSpPr>
          <a:xfrm flipH="1">
            <a:off x="-381001" y="4805263"/>
            <a:ext cx="1932971" cy="666322"/>
            <a:chOff x="7213579" y="4485138"/>
            <a:chExt cx="1932971" cy="666322"/>
          </a:xfrm>
        </p:grpSpPr>
        <p:sp>
          <p:nvSpPr>
            <p:cNvPr id="151" name="Google Shape;151;p5"/>
            <p:cNvSpPr/>
            <p:nvPr/>
          </p:nvSpPr>
          <p:spPr>
            <a:xfrm rot="10800000">
              <a:off x="8271019" y="4560750"/>
              <a:ext cx="875530"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rot="5400000">
              <a:off x="7234897" y="4978532"/>
              <a:ext cx="223356"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p:nvPr/>
          </p:nvSpPr>
          <p:spPr>
            <a:xfrm rot="5400000">
              <a:off x="7334214" y="4490021"/>
              <a:ext cx="377115" cy="499047"/>
            </a:xfrm>
            <a:custGeom>
              <a:avLst/>
              <a:gdLst/>
              <a:ahLst/>
              <a:cxnLst/>
              <a:rect l="l" t="t" r="r" b="b"/>
              <a:pathLst>
                <a:path w="8728" h="11550" extrusionOk="0">
                  <a:moveTo>
                    <a:pt x="0" y="1"/>
                  </a:moveTo>
                  <a:lnTo>
                    <a:pt x="0" y="2596"/>
                  </a:lnTo>
                  <a:cubicBezTo>
                    <a:pt x="0" y="8347"/>
                    <a:pt x="1703" y="11550"/>
                    <a:pt x="7454" y="11550"/>
                  </a:cubicBezTo>
                  <a:lnTo>
                    <a:pt x="8728" y="11550"/>
                  </a:lnTo>
                  <a:lnTo>
                    <a:pt x="8728" y="8276"/>
                  </a:lnTo>
                  <a:lnTo>
                    <a:pt x="7454" y="8276"/>
                  </a:lnTo>
                  <a:cubicBezTo>
                    <a:pt x="3513" y="8276"/>
                    <a:pt x="3275" y="6549"/>
                    <a:pt x="3275" y="2596"/>
                  </a:cubicBezTo>
                  <a:lnTo>
                    <a:pt x="3275"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rot="5400000">
              <a:off x="7311314" y="4793813"/>
              <a:ext cx="70515" cy="265985"/>
            </a:xfrm>
            <a:custGeom>
              <a:avLst/>
              <a:gdLst/>
              <a:ahLst/>
              <a:cxnLst/>
              <a:rect l="l" t="t" r="r" b="b"/>
              <a:pathLst>
                <a:path w="1632" h="6156" extrusionOk="0">
                  <a:moveTo>
                    <a:pt x="810" y="0"/>
                  </a:moveTo>
                  <a:cubicBezTo>
                    <a:pt x="358" y="0"/>
                    <a:pt x="0" y="370"/>
                    <a:pt x="0" y="822"/>
                  </a:cubicBezTo>
                  <a:lnTo>
                    <a:pt x="0" y="5334"/>
                  </a:lnTo>
                  <a:cubicBezTo>
                    <a:pt x="0" y="5787"/>
                    <a:pt x="358" y="6156"/>
                    <a:pt x="810" y="6156"/>
                  </a:cubicBezTo>
                  <a:cubicBezTo>
                    <a:pt x="1274" y="6156"/>
                    <a:pt x="1632" y="5787"/>
                    <a:pt x="1632" y="5334"/>
                  </a:cubicBezTo>
                  <a:lnTo>
                    <a:pt x="1632" y="822"/>
                  </a:lnTo>
                  <a:cubicBezTo>
                    <a:pt x="1632" y="370"/>
                    <a:pt x="1274" y="0"/>
                    <a:pt x="810"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 name="Google Shape;155;p5"/>
            <p:cNvGrpSpPr/>
            <p:nvPr/>
          </p:nvGrpSpPr>
          <p:grpSpPr>
            <a:xfrm>
              <a:off x="7711810" y="4485138"/>
              <a:ext cx="592677" cy="273720"/>
              <a:chOff x="2029210" y="3484363"/>
              <a:chExt cx="592677" cy="273720"/>
            </a:xfrm>
          </p:grpSpPr>
          <p:sp>
            <p:nvSpPr>
              <p:cNvPr id="156" name="Google Shape;156;p5"/>
              <p:cNvSpPr/>
              <p:nvPr/>
            </p:nvSpPr>
            <p:spPr>
              <a:xfrm rot="5400000">
                <a:off x="2264123" y="3392748"/>
                <a:ext cx="121975" cy="454379"/>
              </a:xfrm>
              <a:custGeom>
                <a:avLst/>
                <a:gdLst/>
                <a:ahLst/>
                <a:cxnLst/>
                <a:rect l="l" t="t" r="r" b="b"/>
                <a:pathLst>
                  <a:path w="2823" h="18718" extrusionOk="0">
                    <a:moveTo>
                      <a:pt x="1" y="1"/>
                    </a:moveTo>
                    <a:lnTo>
                      <a:pt x="1" y="18717"/>
                    </a:lnTo>
                    <a:lnTo>
                      <a:pt x="2823" y="18717"/>
                    </a:lnTo>
                    <a:lnTo>
                      <a:pt x="28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rot="5400000">
                <a:off x="1931972" y="3581602"/>
                <a:ext cx="265510" cy="71033"/>
              </a:xfrm>
              <a:custGeom>
                <a:avLst/>
                <a:gdLst/>
                <a:ahLst/>
                <a:cxnLst/>
                <a:rect l="l" t="t" r="r" b="b"/>
                <a:pathLst>
                  <a:path w="6145" h="1644" extrusionOk="0">
                    <a:moveTo>
                      <a:pt x="822" y="0"/>
                    </a:moveTo>
                    <a:cubicBezTo>
                      <a:pt x="358" y="0"/>
                      <a:pt x="0" y="369"/>
                      <a:pt x="0" y="822"/>
                    </a:cubicBezTo>
                    <a:cubicBezTo>
                      <a:pt x="0" y="1274"/>
                      <a:pt x="358" y="1643"/>
                      <a:pt x="822" y="1643"/>
                    </a:cubicBezTo>
                    <a:lnTo>
                      <a:pt x="5323" y="1643"/>
                    </a:lnTo>
                    <a:cubicBezTo>
                      <a:pt x="5382" y="1643"/>
                      <a:pt x="5442" y="1643"/>
                      <a:pt x="5489" y="1631"/>
                    </a:cubicBezTo>
                    <a:cubicBezTo>
                      <a:pt x="5858" y="1560"/>
                      <a:pt x="6144" y="1227"/>
                      <a:pt x="6144" y="822"/>
                    </a:cubicBezTo>
                    <a:cubicBezTo>
                      <a:pt x="6144" y="369"/>
                      <a:pt x="5775" y="0"/>
                      <a:pt x="5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rot="5400000">
                <a:off x="2453378" y="3589574"/>
                <a:ext cx="265985" cy="71033"/>
              </a:xfrm>
              <a:custGeom>
                <a:avLst/>
                <a:gdLst/>
                <a:ahLst/>
                <a:cxnLst/>
                <a:rect l="l" t="t" r="r" b="b"/>
                <a:pathLst>
                  <a:path w="6156" h="1644" extrusionOk="0">
                    <a:moveTo>
                      <a:pt x="822" y="0"/>
                    </a:moveTo>
                    <a:cubicBezTo>
                      <a:pt x="369" y="0"/>
                      <a:pt x="0" y="369"/>
                      <a:pt x="0" y="822"/>
                    </a:cubicBezTo>
                    <a:cubicBezTo>
                      <a:pt x="0" y="1274"/>
                      <a:pt x="369" y="1643"/>
                      <a:pt x="822" y="1643"/>
                    </a:cubicBezTo>
                    <a:lnTo>
                      <a:pt x="5334" y="1643"/>
                    </a:lnTo>
                    <a:cubicBezTo>
                      <a:pt x="5739" y="1643"/>
                      <a:pt x="6084" y="1346"/>
                      <a:pt x="6144" y="953"/>
                    </a:cubicBezTo>
                    <a:cubicBezTo>
                      <a:pt x="6144" y="905"/>
                      <a:pt x="6156" y="870"/>
                      <a:pt x="6156" y="822"/>
                    </a:cubicBezTo>
                    <a:cubicBezTo>
                      <a:pt x="6156" y="369"/>
                      <a:pt x="5786" y="0"/>
                      <a:pt x="5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9" name="Google Shape;159;p5"/>
          <p:cNvGrpSpPr/>
          <p:nvPr/>
        </p:nvGrpSpPr>
        <p:grpSpPr>
          <a:xfrm flipH="1">
            <a:off x="8193663" y="-23"/>
            <a:ext cx="986724" cy="959451"/>
            <a:chOff x="-1" y="-23"/>
            <a:chExt cx="986724" cy="959451"/>
          </a:xfrm>
        </p:grpSpPr>
        <p:sp>
          <p:nvSpPr>
            <p:cNvPr id="160" name="Google Shape;160;p5"/>
            <p:cNvSpPr/>
            <p:nvPr/>
          </p:nvSpPr>
          <p:spPr>
            <a:xfrm rot="-5400000">
              <a:off x="166454" y="601545"/>
              <a:ext cx="121975" cy="454885"/>
            </a:xfrm>
            <a:custGeom>
              <a:avLst/>
              <a:gdLst/>
              <a:ahLst/>
              <a:cxnLst/>
              <a:rect l="l" t="t" r="r" b="b"/>
              <a:pathLst>
                <a:path w="2823" h="31838" extrusionOk="0">
                  <a:moveTo>
                    <a:pt x="1" y="0"/>
                  </a:moveTo>
                  <a:lnTo>
                    <a:pt x="1" y="31838"/>
                  </a:lnTo>
                  <a:lnTo>
                    <a:pt x="2823" y="31838"/>
                  </a:lnTo>
                  <a:lnTo>
                    <a:pt x="2823"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rot="-5400000">
              <a:off x="621451" y="167651"/>
              <a:ext cx="457323" cy="121975"/>
            </a:xfrm>
            <a:custGeom>
              <a:avLst/>
              <a:gdLst/>
              <a:ahLst/>
              <a:cxnLst/>
              <a:rect l="l" t="t" r="r" b="b"/>
              <a:pathLst>
                <a:path w="26635" h="2823" extrusionOk="0">
                  <a:moveTo>
                    <a:pt x="0" y="1"/>
                  </a:moveTo>
                  <a:lnTo>
                    <a:pt x="0" y="2822"/>
                  </a:lnTo>
                  <a:lnTo>
                    <a:pt x="26634" y="2822"/>
                  </a:lnTo>
                  <a:lnTo>
                    <a:pt x="26634"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rot="-5400000">
              <a:off x="322278" y="301162"/>
              <a:ext cx="562864" cy="634329"/>
            </a:xfrm>
            <a:custGeom>
              <a:avLst/>
              <a:gdLst/>
              <a:ahLst/>
              <a:cxnLst/>
              <a:rect l="l" t="t" r="r" b="b"/>
              <a:pathLst>
                <a:path w="13027" h="14681" extrusionOk="0">
                  <a:moveTo>
                    <a:pt x="1" y="0"/>
                  </a:moveTo>
                  <a:lnTo>
                    <a:pt x="1" y="4239"/>
                  </a:lnTo>
                  <a:cubicBezTo>
                    <a:pt x="1" y="10001"/>
                    <a:pt x="4692" y="14681"/>
                    <a:pt x="10442" y="14681"/>
                  </a:cubicBezTo>
                  <a:lnTo>
                    <a:pt x="13026" y="14681"/>
                  </a:lnTo>
                  <a:lnTo>
                    <a:pt x="13026" y="11406"/>
                  </a:lnTo>
                  <a:lnTo>
                    <a:pt x="10442" y="11406"/>
                  </a:lnTo>
                  <a:cubicBezTo>
                    <a:pt x="6490" y="11406"/>
                    <a:pt x="3275" y="8192"/>
                    <a:pt x="3275" y="4239"/>
                  </a:cubicBezTo>
                  <a:lnTo>
                    <a:pt x="3275" y="0"/>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rot="-5400000">
              <a:off x="154568" y="790897"/>
              <a:ext cx="266029" cy="71033"/>
            </a:xfrm>
            <a:custGeom>
              <a:avLst/>
              <a:gdLst/>
              <a:ahLst/>
              <a:cxnLst/>
              <a:rect l="l" t="t" r="r" b="b"/>
              <a:pathLst>
                <a:path w="6157" h="1644" extrusionOk="0">
                  <a:moveTo>
                    <a:pt x="822" y="1"/>
                  </a:moveTo>
                  <a:cubicBezTo>
                    <a:pt x="370" y="1"/>
                    <a:pt x="1" y="370"/>
                    <a:pt x="1" y="822"/>
                  </a:cubicBezTo>
                  <a:cubicBezTo>
                    <a:pt x="1" y="1275"/>
                    <a:pt x="370" y="1644"/>
                    <a:pt x="822" y="1644"/>
                  </a:cubicBezTo>
                  <a:lnTo>
                    <a:pt x="5335" y="1644"/>
                  </a:lnTo>
                  <a:cubicBezTo>
                    <a:pt x="5787" y="1644"/>
                    <a:pt x="6156" y="1275"/>
                    <a:pt x="6156" y="822"/>
                  </a:cubicBezTo>
                  <a:cubicBezTo>
                    <a:pt x="6156" y="370"/>
                    <a:pt x="5787" y="1"/>
                    <a:pt x="5335"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rot="-5400000">
              <a:off x="818473" y="204204"/>
              <a:ext cx="71033" cy="265467"/>
            </a:xfrm>
            <a:custGeom>
              <a:avLst/>
              <a:gdLst/>
              <a:ahLst/>
              <a:cxnLst/>
              <a:rect l="l" t="t" r="r" b="b"/>
              <a:pathLst>
                <a:path w="1644" h="6144" extrusionOk="0">
                  <a:moveTo>
                    <a:pt x="822" y="0"/>
                  </a:moveTo>
                  <a:cubicBezTo>
                    <a:pt x="370" y="0"/>
                    <a:pt x="1" y="357"/>
                    <a:pt x="1" y="810"/>
                  </a:cubicBezTo>
                  <a:lnTo>
                    <a:pt x="1" y="5322"/>
                  </a:lnTo>
                  <a:cubicBezTo>
                    <a:pt x="1" y="5775"/>
                    <a:pt x="370" y="6144"/>
                    <a:pt x="822" y="6144"/>
                  </a:cubicBezTo>
                  <a:cubicBezTo>
                    <a:pt x="1286" y="6144"/>
                    <a:pt x="1644" y="5775"/>
                    <a:pt x="1644" y="5322"/>
                  </a:cubicBezTo>
                  <a:lnTo>
                    <a:pt x="1644" y="810"/>
                  </a:lnTo>
                  <a:cubicBezTo>
                    <a:pt x="1644" y="357"/>
                    <a:pt x="1286" y="0"/>
                    <a:pt x="822"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 name="Google Shape;165;p5"/>
          <p:cNvSpPr/>
          <p:nvPr/>
        </p:nvSpPr>
        <p:spPr>
          <a:xfrm rot="-5690351">
            <a:off x="-483791" y="362359"/>
            <a:ext cx="1613832" cy="1613869"/>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alpha val="240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6" name="Google Shape;166;p5"/>
          <p:cNvSpPr/>
          <p:nvPr/>
        </p:nvSpPr>
        <p:spPr>
          <a:xfrm rot="10381548">
            <a:off x="7975726" y="3493042"/>
            <a:ext cx="1868664" cy="1863757"/>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6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7" name="Google Shape;167;p5"/>
          <p:cNvSpPr/>
          <p:nvPr/>
        </p:nvSpPr>
        <p:spPr>
          <a:xfrm>
            <a:off x="6666541" y="4479824"/>
            <a:ext cx="1254043" cy="1232071"/>
          </a:xfrm>
          <a:custGeom>
            <a:avLst/>
            <a:gdLst/>
            <a:ahLst/>
            <a:cxnLst/>
            <a:rect l="l" t="t" r="r" b="b"/>
            <a:pathLst>
              <a:path w="55020" h="54056" extrusionOk="0">
                <a:moveTo>
                  <a:pt x="27409" y="22218"/>
                </a:moveTo>
                <a:cubicBezTo>
                  <a:pt x="30147" y="22218"/>
                  <a:pt x="32374" y="24397"/>
                  <a:pt x="32374" y="27100"/>
                </a:cubicBezTo>
                <a:cubicBezTo>
                  <a:pt x="32374" y="29802"/>
                  <a:pt x="30147" y="31981"/>
                  <a:pt x="27409" y="31981"/>
                </a:cubicBezTo>
                <a:cubicBezTo>
                  <a:pt x="24658" y="31981"/>
                  <a:pt x="22432" y="29802"/>
                  <a:pt x="22432" y="27100"/>
                </a:cubicBezTo>
                <a:cubicBezTo>
                  <a:pt x="22432" y="24397"/>
                  <a:pt x="24658" y="22218"/>
                  <a:pt x="27409" y="22218"/>
                </a:cubicBezTo>
                <a:close/>
                <a:moveTo>
                  <a:pt x="29099" y="6907"/>
                </a:moveTo>
                <a:cubicBezTo>
                  <a:pt x="39708" y="7752"/>
                  <a:pt x="48042" y="16467"/>
                  <a:pt x="48042" y="27100"/>
                </a:cubicBezTo>
                <a:cubicBezTo>
                  <a:pt x="48042" y="29767"/>
                  <a:pt x="47507" y="32326"/>
                  <a:pt x="46554" y="34660"/>
                </a:cubicBezTo>
                <a:lnTo>
                  <a:pt x="34779" y="28052"/>
                </a:lnTo>
                <a:cubicBezTo>
                  <a:pt x="34826" y="27742"/>
                  <a:pt x="34850" y="27421"/>
                  <a:pt x="34850" y="27100"/>
                </a:cubicBezTo>
                <a:cubicBezTo>
                  <a:pt x="34850" y="23635"/>
                  <a:pt x="32398" y="20742"/>
                  <a:pt x="29099" y="19980"/>
                </a:cubicBezTo>
                <a:lnTo>
                  <a:pt x="29099" y="6907"/>
                </a:lnTo>
                <a:close/>
                <a:moveTo>
                  <a:pt x="26552" y="6847"/>
                </a:moveTo>
                <a:lnTo>
                  <a:pt x="26552" y="19837"/>
                </a:lnTo>
                <a:cubicBezTo>
                  <a:pt x="22837" y="20253"/>
                  <a:pt x="19955" y="23349"/>
                  <a:pt x="19955" y="27100"/>
                </a:cubicBezTo>
                <a:cubicBezTo>
                  <a:pt x="19955" y="27492"/>
                  <a:pt x="20003" y="27873"/>
                  <a:pt x="20063" y="28243"/>
                </a:cubicBezTo>
                <a:lnTo>
                  <a:pt x="8323" y="34827"/>
                </a:lnTo>
                <a:cubicBezTo>
                  <a:pt x="7323" y="32445"/>
                  <a:pt x="6775" y="29838"/>
                  <a:pt x="6775" y="27100"/>
                </a:cubicBezTo>
                <a:cubicBezTo>
                  <a:pt x="6775" y="16193"/>
                  <a:pt x="15550" y="7300"/>
                  <a:pt x="26552" y="6847"/>
                </a:cubicBezTo>
                <a:close/>
                <a:moveTo>
                  <a:pt x="33993" y="30505"/>
                </a:moveTo>
                <a:lnTo>
                  <a:pt x="45447" y="36922"/>
                </a:lnTo>
                <a:cubicBezTo>
                  <a:pt x="41934" y="43149"/>
                  <a:pt x="35172" y="47364"/>
                  <a:pt x="27409" y="47364"/>
                </a:cubicBezTo>
                <a:cubicBezTo>
                  <a:pt x="19705" y="47364"/>
                  <a:pt x="12990" y="43221"/>
                  <a:pt x="9454" y="37077"/>
                </a:cubicBezTo>
                <a:lnTo>
                  <a:pt x="20908" y="30660"/>
                </a:lnTo>
                <a:cubicBezTo>
                  <a:pt x="22170" y="32898"/>
                  <a:pt x="24611" y="34410"/>
                  <a:pt x="27409" y="34410"/>
                </a:cubicBezTo>
                <a:cubicBezTo>
                  <a:pt x="30266" y="34410"/>
                  <a:pt x="32743" y="32826"/>
                  <a:pt x="33993" y="30505"/>
                </a:cubicBezTo>
                <a:close/>
                <a:moveTo>
                  <a:pt x="26325" y="1"/>
                </a:moveTo>
                <a:cubicBezTo>
                  <a:pt x="25635" y="1"/>
                  <a:pt x="25063" y="572"/>
                  <a:pt x="25063" y="1275"/>
                </a:cubicBezTo>
                <a:lnTo>
                  <a:pt x="25063" y="3263"/>
                </a:lnTo>
                <a:cubicBezTo>
                  <a:pt x="25063" y="3382"/>
                  <a:pt x="25087" y="3490"/>
                  <a:pt x="25111" y="3597"/>
                </a:cubicBezTo>
                <a:cubicBezTo>
                  <a:pt x="23551" y="3740"/>
                  <a:pt x="22027" y="4037"/>
                  <a:pt x="20551" y="4466"/>
                </a:cubicBezTo>
                <a:cubicBezTo>
                  <a:pt x="20539" y="4359"/>
                  <a:pt x="20515" y="4263"/>
                  <a:pt x="20467" y="4156"/>
                </a:cubicBezTo>
                <a:lnTo>
                  <a:pt x="19694" y="2311"/>
                </a:lnTo>
                <a:cubicBezTo>
                  <a:pt x="19487" y="1826"/>
                  <a:pt x="19016" y="1537"/>
                  <a:pt x="18526" y="1537"/>
                </a:cubicBezTo>
                <a:cubicBezTo>
                  <a:pt x="18367" y="1537"/>
                  <a:pt x="18205" y="1568"/>
                  <a:pt x="18050" y="1632"/>
                </a:cubicBezTo>
                <a:lnTo>
                  <a:pt x="15872" y="2513"/>
                </a:lnTo>
                <a:cubicBezTo>
                  <a:pt x="15217" y="2787"/>
                  <a:pt x="14907" y="3537"/>
                  <a:pt x="15181" y="4180"/>
                </a:cubicBezTo>
                <a:lnTo>
                  <a:pt x="15967" y="6037"/>
                </a:lnTo>
                <a:cubicBezTo>
                  <a:pt x="16003" y="6121"/>
                  <a:pt x="16050" y="6192"/>
                  <a:pt x="16098" y="6264"/>
                </a:cubicBezTo>
                <a:cubicBezTo>
                  <a:pt x="14752" y="6966"/>
                  <a:pt x="13478" y="7800"/>
                  <a:pt x="12300" y="8740"/>
                </a:cubicBezTo>
                <a:cubicBezTo>
                  <a:pt x="12252" y="8657"/>
                  <a:pt x="12193" y="8585"/>
                  <a:pt x="12133" y="8526"/>
                </a:cubicBezTo>
                <a:lnTo>
                  <a:pt x="10681" y="7097"/>
                </a:lnTo>
                <a:cubicBezTo>
                  <a:pt x="10430" y="6853"/>
                  <a:pt x="10109" y="6731"/>
                  <a:pt x="9789" y="6731"/>
                </a:cubicBezTo>
                <a:cubicBezTo>
                  <a:pt x="9469" y="6731"/>
                  <a:pt x="9151" y="6853"/>
                  <a:pt x="8906" y="7097"/>
                </a:cubicBezTo>
                <a:lnTo>
                  <a:pt x="7252" y="8716"/>
                </a:lnTo>
                <a:cubicBezTo>
                  <a:pt x="6740" y="9216"/>
                  <a:pt x="6740" y="10026"/>
                  <a:pt x="7252" y="10526"/>
                </a:cubicBezTo>
                <a:lnTo>
                  <a:pt x="8704" y="11955"/>
                </a:lnTo>
                <a:cubicBezTo>
                  <a:pt x="8752" y="12002"/>
                  <a:pt x="8799" y="12038"/>
                  <a:pt x="8859" y="12074"/>
                </a:cubicBezTo>
                <a:cubicBezTo>
                  <a:pt x="7906" y="13205"/>
                  <a:pt x="7073" y="14431"/>
                  <a:pt x="6347" y="15717"/>
                </a:cubicBezTo>
                <a:cubicBezTo>
                  <a:pt x="6287" y="15681"/>
                  <a:pt x="6228" y="15646"/>
                  <a:pt x="6156" y="15622"/>
                </a:cubicBezTo>
                <a:lnTo>
                  <a:pt x="4251" y="14836"/>
                </a:lnTo>
                <a:cubicBezTo>
                  <a:pt x="4093" y="14772"/>
                  <a:pt x="3929" y="14741"/>
                  <a:pt x="3767" y="14741"/>
                </a:cubicBezTo>
                <a:cubicBezTo>
                  <a:pt x="3273" y="14741"/>
                  <a:pt x="2803" y="15027"/>
                  <a:pt x="2596" y="15503"/>
                </a:cubicBezTo>
                <a:lnTo>
                  <a:pt x="1703" y="17610"/>
                </a:lnTo>
                <a:cubicBezTo>
                  <a:pt x="1429" y="18265"/>
                  <a:pt x="1727" y="19003"/>
                  <a:pt x="2382" y="19277"/>
                </a:cubicBezTo>
                <a:lnTo>
                  <a:pt x="4287" y="20063"/>
                </a:lnTo>
                <a:cubicBezTo>
                  <a:pt x="4346" y="20087"/>
                  <a:pt x="4394" y="20099"/>
                  <a:pt x="4442" y="20111"/>
                </a:cubicBezTo>
                <a:cubicBezTo>
                  <a:pt x="3977" y="21563"/>
                  <a:pt x="3668" y="23087"/>
                  <a:pt x="3501" y="24647"/>
                </a:cubicBezTo>
                <a:cubicBezTo>
                  <a:pt x="3453" y="24635"/>
                  <a:pt x="3394" y="24623"/>
                  <a:pt x="3346" y="24623"/>
                </a:cubicBezTo>
                <a:lnTo>
                  <a:pt x="1263" y="24623"/>
                </a:lnTo>
                <a:cubicBezTo>
                  <a:pt x="572" y="24623"/>
                  <a:pt x="1" y="25195"/>
                  <a:pt x="1" y="25897"/>
                </a:cubicBezTo>
                <a:lnTo>
                  <a:pt x="1" y="28171"/>
                </a:lnTo>
                <a:cubicBezTo>
                  <a:pt x="1" y="28862"/>
                  <a:pt x="572" y="29433"/>
                  <a:pt x="1263" y="29433"/>
                </a:cubicBezTo>
                <a:lnTo>
                  <a:pt x="3346" y="29433"/>
                </a:lnTo>
                <a:cubicBezTo>
                  <a:pt x="3394" y="29433"/>
                  <a:pt x="3442" y="29421"/>
                  <a:pt x="3489" y="29421"/>
                </a:cubicBezTo>
                <a:cubicBezTo>
                  <a:pt x="3620" y="30719"/>
                  <a:pt x="3858" y="31993"/>
                  <a:pt x="4192" y="33219"/>
                </a:cubicBezTo>
                <a:cubicBezTo>
                  <a:pt x="4156" y="33231"/>
                  <a:pt x="4108" y="33231"/>
                  <a:pt x="4073" y="33243"/>
                </a:cubicBezTo>
                <a:lnTo>
                  <a:pt x="2132" y="33969"/>
                </a:lnTo>
                <a:cubicBezTo>
                  <a:pt x="1477" y="34219"/>
                  <a:pt x="1144" y="34958"/>
                  <a:pt x="1406" y="35613"/>
                </a:cubicBezTo>
                <a:lnTo>
                  <a:pt x="2227" y="37744"/>
                </a:lnTo>
                <a:cubicBezTo>
                  <a:pt x="2420" y="38248"/>
                  <a:pt x="2895" y="38555"/>
                  <a:pt x="3402" y="38555"/>
                </a:cubicBezTo>
                <a:cubicBezTo>
                  <a:pt x="3554" y="38555"/>
                  <a:pt x="3708" y="38527"/>
                  <a:pt x="3858" y="38470"/>
                </a:cubicBezTo>
                <a:lnTo>
                  <a:pt x="5787" y="37744"/>
                </a:lnTo>
                <a:cubicBezTo>
                  <a:pt x="5835" y="37732"/>
                  <a:pt x="5882" y="37708"/>
                  <a:pt x="5918" y="37684"/>
                </a:cubicBezTo>
                <a:cubicBezTo>
                  <a:pt x="6716" y="39244"/>
                  <a:pt x="7680" y="40696"/>
                  <a:pt x="8787" y="42042"/>
                </a:cubicBezTo>
                <a:cubicBezTo>
                  <a:pt x="8764" y="42066"/>
                  <a:pt x="8728" y="42078"/>
                  <a:pt x="8704" y="42113"/>
                </a:cubicBezTo>
                <a:lnTo>
                  <a:pt x="7252" y="43542"/>
                </a:lnTo>
                <a:cubicBezTo>
                  <a:pt x="6740" y="44030"/>
                  <a:pt x="6740" y="44852"/>
                  <a:pt x="7252" y="45340"/>
                </a:cubicBezTo>
                <a:lnTo>
                  <a:pt x="8906" y="46971"/>
                </a:lnTo>
                <a:cubicBezTo>
                  <a:pt x="9151" y="47209"/>
                  <a:pt x="9469" y="47328"/>
                  <a:pt x="9789" y="47328"/>
                </a:cubicBezTo>
                <a:cubicBezTo>
                  <a:pt x="10109" y="47328"/>
                  <a:pt x="10430" y="47209"/>
                  <a:pt x="10681" y="46971"/>
                </a:cubicBezTo>
                <a:lnTo>
                  <a:pt x="12133" y="45542"/>
                </a:lnTo>
                <a:cubicBezTo>
                  <a:pt x="12169" y="45495"/>
                  <a:pt x="12205" y="45459"/>
                  <a:pt x="12240" y="45411"/>
                </a:cubicBezTo>
                <a:cubicBezTo>
                  <a:pt x="13276" y="46245"/>
                  <a:pt x="14395" y="46995"/>
                  <a:pt x="15574" y="47650"/>
                </a:cubicBezTo>
                <a:cubicBezTo>
                  <a:pt x="15550" y="47685"/>
                  <a:pt x="15526" y="47733"/>
                  <a:pt x="15503" y="47769"/>
                </a:cubicBezTo>
                <a:lnTo>
                  <a:pt x="14681" y="49602"/>
                </a:lnTo>
                <a:cubicBezTo>
                  <a:pt x="14383" y="50245"/>
                  <a:pt x="14681" y="51007"/>
                  <a:pt x="15324" y="51281"/>
                </a:cubicBezTo>
                <a:lnTo>
                  <a:pt x="17479" y="52222"/>
                </a:lnTo>
                <a:cubicBezTo>
                  <a:pt x="17641" y="52292"/>
                  <a:pt x="17811" y="52326"/>
                  <a:pt x="17978" y="52326"/>
                </a:cubicBezTo>
                <a:cubicBezTo>
                  <a:pt x="18460" y="52326"/>
                  <a:pt x="18922" y="52047"/>
                  <a:pt x="19134" y="51579"/>
                </a:cubicBezTo>
                <a:lnTo>
                  <a:pt x="19967" y="49745"/>
                </a:lnTo>
                <a:cubicBezTo>
                  <a:pt x="19991" y="49686"/>
                  <a:pt x="20003" y="49626"/>
                  <a:pt x="20027" y="49567"/>
                </a:cubicBezTo>
                <a:cubicBezTo>
                  <a:pt x="21646" y="50079"/>
                  <a:pt x="23337" y="50436"/>
                  <a:pt x="25087" y="50602"/>
                </a:cubicBezTo>
                <a:cubicBezTo>
                  <a:pt x="25075" y="50662"/>
                  <a:pt x="25063" y="50722"/>
                  <a:pt x="25063" y="50793"/>
                </a:cubicBezTo>
                <a:lnTo>
                  <a:pt x="25063" y="52793"/>
                </a:lnTo>
                <a:cubicBezTo>
                  <a:pt x="25063" y="53484"/>
                  <a:pt x="25635" y="54055"/>
                  <a:pt x="26325" y="54055"/>
                </a:cubicBezTo>
                <a:lnTo>
                  <a:pt x="28695" y="54055"/>
                </a:lnTo>
                <a:cubicBezTo>
                  <a:pt x="29397" y="54055"/>
                  <a:pt x="29957" y="53484"/>
                  <a:pt x="29957" y="52793"/>
                </a:cubicBezTo>
                <a:lnTo>
                  <a:pt x="29957" y="50793"/>
                </a:lnTo>
                <a:cubicBezTo>
                  <a:pt x="29957" y="50722"/>
                  <a:pt x="29945" y="50650"/>
                  <a:pt x="29933" y="50579"/>
                </a:cubicBezTo>
                <a:cubicBezTo>
                  <a:pt x="31505" y="50424"/>
                  <a:pt x="33017" y="50114"/>
                  <a:pt x="34481" y="49674"/>
                </a:cubicBezTo>
                <a:cubicBezTo>
                  <a:pt x="34493" y="49745"/>
                  <a:pt x="34517" y="49829"/>
                  <a:pt x="34553" y="49900"/>
                </a:cubicBezTo>
                <a:lnTo>
                  <a:pt x="35338" y="51757"/>
                </a:lnTo>
                <a:cubicBezTo>
                  <a:pt x="35537" y="52236"/>
                  <a:pt x="36009" y="52529"/>
                  <a:pt x="36506" y="52529"/>
                </a:cubicBezTo>
                <a:cubicBezTo>
                  <a:pt x="36665" y="52529"/>
                  <a:pt x="36826" y="52499"/>
                  <a:pt x="36981" y="52436"/>
                </a:cubicBezTo>
                <a:lnTo>
                  <a:pt x="39148" y="51543"/>
                </a:lnTo>
                <a:cubicBezTo>
                  <a:pt x="39803" y="51281"/>
                  <a:pt x="40113" y="50531"/>
                  <a:pt x="39839" y="49876"/>
                </a:cubicBezTo>
                <a:lnTo>
                  <a:pt x="39053" y="48031"/>
                </a:lnTo>
                <a:cubicBezTo>
                  <a:pt x="39029" y="47959"/>
                  <a:pt x="38982" y="47888"/>
                  <a:pt x="38946" y="47816"/>
                </a:cubicBezTo>
                <a:cubicBezTo>
                  <a:pt x="40279" y="47102"/>
                  <a:pt x="41542" y="46257"/>
                  <a:pt x="42708" y="45304"/>
                </a:cubicBezTo>
                <a:cubicBezTo>
                  <a:pt x="42768" y="45388"/>
                  <a:pt x="42827" y="45471"/>
                  <a:pt x="42899" y="45542"/>
                </a:cubicBezTo>
                <a:lnTo>
                  <a:pt x="44351" y="46971"/>
                </a:lnTo>
                <a:cubicBezTo>
                  <a:pt x="44595" y="47209"/>
                  <a:pt x="44914" y="47328"/>
                  <a:pt x="45234" y="47328"/>
                </a:cubicBezTo>
                <a:cubicBezTo>
                  <a:pt x="45554" y="47328"/>
                  <a:pt x="45875" y="47209"/>
                  <a:pt x="46125" y="46971"/>
                </a:cubicBezTo>
                <a:lnTo>
                  <a:pt x="47780" y="45340"/>
                </a:lnTo>
                <a:cubicBezTo>
                  <a:pt x="48280" y="44852"/>
                  <a:pt x="48280" y="44030"/>
                  <a:pt x="47780" y="43542"/>
                </a:cubicBezTo>
                <a:lnTo>
                  <a:pt x="46328" y="42113"/>
                </a:lnTo>
                <a:cubicBezTo>
                  <a:pt x="46256" y="42042"/>
                  <a:pt x="46173" y="41982"/>
                  <a:pt x="46102" y="41935"/>
                </a:cubicBezTo>
                <a:cubicBezTo>
                  <a:pt x="47042" y="40792"/>
                  <a:pt x="47876" y="39577"/>
                  <a:pt x="48590" y="38268"/>
                </a:cubicBezTo>
                <a:cubicBezTo>
                  <a:pt x="48673" y="38339"/>
                  <a:pt x="48769" y="38399"/>
                  <a:pt x="48864" y="38434"/>
                </a:cubicBezTo>
                <a:lnTo>
                  <a:pt x="50781" y="39232"/>
                </a:lnTo>
                <a:cubicBezTo>
                  <a:pt x="50939" y="39296"/>
                  <a:pt x="51102" y="39327"/>
                  <a:pt x="51262" y="39327"/>
                </a:cubicBezTo>
                <a:cubicBezTo>
                  <a:pt x="51753" y="39327"/>
                  <a:pt x="52217" y="39038"/>
                  <a:pt x="52424" y="38553"/>
                </a:cubicBezTo>
                <a:lnTo>
                  <a:pt x="53329" y="36446"/>
                </a:lnTo>
                <a:cubicBezTo>
                  <a:pt x="53603" y="35803"/>
                  <a:pt x="53293" y="35053"/>
                  <a:pt x="52638" y="34779"/>
                </a:cubicBezTo>
                <a:lnTo>
                  <a:pt x="50733" y="33993"/>
                </a:lnTo>
                <a:cubicBezTo>
                  <a:pt x="50626" y="33958"/>
                  <a:pt x="50531" y="33934"/>
                  <a:pt x="50424" y="33922"/>
                </a:cubicBezTo>
                <a:cubicBezTo>
                  <a:pt x="50864" y="32457"/>
                  <a:pt x="51174" y="30945"/>
                  <a:pt x="51328" y="29374"/>
                </a:cubicBezTo>
                <a:cubicBezTo>
                  <a:pt x="51436" y="29409"/>
                  <a:pt x="51555" y="29433"/>
                  <a:pt x="51674" y="29433"/>
                </a:cubicBezTo>
                <a:lnTo>
                  <a:pt x="53757" y="29433"/>
                </a:lnTo>
                <a:cubicBezTo>
                  <a:pt x="54460" y="29433"/>
                  <a:pt x="55019" y="28862"/>
                  <a:pt x="55019" y="28171"/>
                </a:cubicBezTo>
                <a:lnTo>
                  <a:pt x="55019" y="25897"/>
                </a:lnTo>
                <a:cubicBezTo>
                  <a:pt x="55019" y="25195"/>
                  <a:pt x="54460" y="24623"/>
                  <a:pt x="53757" y="24623"/>
                </a:cubicBezTo>
                <a:lnTo>
                  <a:pt x="51674" y="24623"/>
                </a:lnTo>
                <a:cubicBezTo>
                  <a:pt x="51555" y="24623"/>
                  <a:pt x="51436" y="24647"/>
                  <a:pt x="51317" y="24683"/>
                </a:cubicBezTo>
                <a:cubicBezTo>
                  <a:pt x="51186" y="23385"/>
                  <a:pt x="50936" y="22111"/>
                  <a:pt x="50590" y="20885"/>
                </a:cubicBezTo>
                <a:cubicBezTo>
                  <a:pt x="50709" y="20873"/>
                  <a:pt x="50828" y="20861"/>
                  <a:pt x="50947" y="20813"/>
                </a:cubicBezTo>
                <a:lnTo>
                  <a:pt x="52888" y="20087"/>
                </a:lnTo>
                <a:cubicBezTo>
                  <a:pt x="53543" y="19837"/>
                  <a:pt x="53876" y="19099"/>
                  <a:pt x="53626" y="18444"/>
                </a:cubicBezTo>
                <a:lnTo>
                  <a:pt x="52793" y="16313"/>
                </a:lnTo>
                <a:cubicBezTo>
                  <a:pt x="52599" y="15813"/>
                  <a:pt x="52117" y="15508"/>
                  <a:pt x="51611" y="15508"/>
                </a:cubicBezTo>
                <a:cubicBezTo>
                  <a:pt x="51465" y="15508"/>
                  <a:pt x="51317" y="15533"/>
                  <a:pt x="51174" y="15586"/>
                </a:cubicBezTo>
                <a:lnTo>
                  <a:pt x="49233" y="16313"/>
                </a:lnTo>
                <a:cubicBezTo>
                  <a:pt x="49102" y="16360"/>
                  <a:pt x="48995" y="16432"/>
                  <a:pt x="48888" y="16515"/>
                </a:cubicBezTo>
                <a:cubicBezTo>
                  <a:pt x="48090" y="14955"/>
                  <a:pt x="47126" y="13503"/>
                  <a:pt x="46018" y="12169"/>
                </a:cubicBezTo>
                <a:cubicBezTo>
                  <a:pt x="46125" y="12110"/>
                  <a:pt x="46233" y="12038"/>
                  <a:pt x="46328" y="11955"/>
                </a:cubicBezTo>
                <a:lnTo>
                  <a:pt x="47780" y="10526"/>
                </a:lnTo>
                <a:cubicBezTo>
                  <a:pt x="48280" y="10026"/>
                  <a:pt x="48280" y="9216"/>
                  <a:pt x="47780" y="8716"/>
                </a:cubicBezTo>
                <a:lnTo>
                  <a:pt x="46125" y="7097"/>
                </a:lnTo>
                <a:cubicBezTo>
                  <a:pt x="45875" y="6853"/>
                  <a:pt x="45554" y="6731"/>
                  <a:pt x="45234" y="6731"/>
                </a:cubicBezTo>
                <a:cubicBezTo>
                  <a:pt x="44914" y="6731"/>
                  <a:pt x="44595" y="6853"/>
                  <a:pt x="44351" y="7097"/>
                </a:cubicBezTo>
                <a:lnTo>
                  <a:pt x="42899" y="8526"/>
                </a:lnTo>
                <a:cubicBezTo>
                  <a:pt x="42792" y="8621"/>
                  <a:pt x="42720" y="8728"/>
                  <a:pt x="42661" y="8847"/>
                </a:cubicBezTo>
                <a:cubicBezTo>
                  <a:pt x="41613" y="8014"/>
                  <a:pt x="40494" y="7252"/>
                  <a:pt x="39315" y="6597"/>
                </a:cubicBezTo>
                <a:cubicBezTo>
                  <a:pt x="39398" y="6502"/>
                  <a:pt x="39470" y="6407"/>
                  <a:pt x="39517" y="6287"/>
                </a:cubicBezTo>
                <a:lnTo>
                  <a:pt x="40351" y="4454"/>
                </a:lnTo>
                <a:cubicBezTo>
                  <a:pt x="40637" y="3811"/>
                  <a:pt x="40339" y="3061"/>
                  <a:pt x="39696" y="2775"/>
                </a:cubicBezTo>
                <a:lnTo>
                  <a:pt x="37541" y="1835"/>
                </a:lnTo>
                <a:cubicBezTo>
                  <a:pt x="37379" y="1764"/>
                  <a:pt x="37209" y="1731"/>
                  <a:pt x="37042" y="1731"/>
                </a:cubicBezTo>
                <a:cubicBezTo>
                  <a:pt x="36560" y="1731"/>
                  <a:pt x="36098" y="2009"/>
                  <a:pt x="35886" y="2477"/>
                </a:cubicBezTo>
                <a:lnTo>
                  <a:pt x="35065" y="4311"/>
                </a:lnTo>
                <a:cubicBezTo>
                  <a:pt x="35005" y="4430"/>
                  <a:pt x="34981" y="4561"/>
                  <a:pt x="34969" y="4692"/>
                </a:cubicBezTo>
                <a:cubicBezTo>
                  <a:pt x="33350" y="4156"/>
                  <a:pt x="31659" y="3787"/>
                  <a:pt x="29909" y="3620"/>
                </a:cubicBezTo>
                <a:cubicBezTo>
                  <a:pt x="29933" y="3501"/>
                  <a:pt x="29957" y="3394"/>
                  <a:pt x="29957" y="3263"/>
                </a:cubicBezTo>
                <a:lnTo>
                  <a:pt x="29957" y="1275"/>
                </a:lnTo>
                <a:cubicBezTo>
                  <a:pt x="29957" y="572"/>
                  <a:pt x="29397" y="1"/>
                  <a:pt x="28695" y="1"/>
                </a:cubicBezTo>
                <a:close/>
              </a:path>
            </a:pathLst>
          </a:custGeom>
          <a:solidFill>
            <a:srgbClr val="F8A21C">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a:off x="652216" y="-747701"/>
            <a:ext cx="1254043" cy="1232071"/>
          </a:xfrm>
          <a:custGeom>
            <a:avLst/>
            <a:gdLst/>
            <a:ahLst/>
            <a:cxnLst/>
            <a:rect l="l" t="t" r="r" b="b"/>
            <a:pathLst>
              <a:path w="55020" h="54056" extrusionOk="0">
                <a:moveTo>
                  <a:pt x="27409" y="22218"/>
                </a:moveTo>
                <a:cubicBezTo>
                  <a:pt x="30147" y="22218"/>
                  <a:pt x="32374" y="24397"/>
                  <a:pt x="32374" y="27100"/>
                </a:cubicBezTo>
                <a:cubicBezTo>
                  <a:pt x="32374" y="29802"/>
                  <a:pt x="30147" y="31981"/>
                  <a:pt x="27409" y="31981"/>
                </a:cubicBezTo>
                <a:cubicBezTo>
                  <a:pt x="24658" y="31981"/>
                  <a:pt x="22432" y="29802"/>
                  <a:pt x="22432" y="27100"/>
                </a:cubicBezTo>
                <a:cubicBezTo>
                  <a:pt x="22432" y="24397"/>
                  <a:pt x="24658" y="22218"/>
                  <a:pt x="27409" y="22218"/>
                </a:cubicBezTo>
                <a:close/>
                <a:moveTo>
                  <a:pt x="29099" y="6907"/>
                </a:moveTo>
                <a:cubicBezTo>
                  <a:pt x="39708" y="7752"/>
                  <a:pt x="48042" y="16467"/>
                  <a:pt x="48042" y="27100"/>
                </a:cubicBezTo>
                <a:cubicBezTo>
                  <a:pt x="48042" y="29767"/>
                  <a:pt x="47507" y="32326"/>
                  <a:pt x="46554" y="34660"/>
                </a:cubicBezTo>
                <a:lnTo>
                  <a:pt x="34779" y="28052"/>
                </a:lnTo>
                <a:cubicBezTo>
                  <a:pt x="34826" y="27742"/>
                  <a:pt x="34850" y="27421"/>
                  <a:pt x="34850" y="27100"/>
                </a:cubicBezTo>
                <a:cubicBezTo>
                  <a:pt x="34850" y="23635"/>
                  <a:pt x="32398" y="20742"/>
                  <a:pt x="29099" y="19980"/>
                </a:cubicBezTo>
                <a:lnTo>
                  <a:pt x="29099" y="6907"/>
                </a:lnTo>
                <a:close/>
                <a:moveTo>
                  <a:pt x="26552" y="6847"/>
                </a:moveTo>
                <a:lnTo>
                  <a:pt x="26552" y="19837"/>
                </a:lnTo>
                <a:cubicBezTo>
                  <a:pt x="22837" y="20253"/>
                  <a:pt x="19955" y="23349"/>
                  <a:pt x="19955" y="27100"/>
                </a:cubicBezTo>
                <a:cubicBezTo>
                  <a:pt x="19955" y="27492"/>
                  <a:pt x="20003" y="27873"/>
                  <a:pt x="20063" y="28243"/>
                </a:cubicBezTo>
                <a:lnTo>
                  <a:pt x="8323" y="34827"/>
                </a:lnTo>
                <a:cubicBezTo>
                  <a:pt x="7323" y="32445"/>
                  <a:pt x="6775" y="29838"/>
                  <a:pt x="6775" y="27100"/>
                </a:cubicBezTo>
                <a:cubicBezTo>
                  <a:pt x="6775" y="16193"/>
                  <a:pt x="15550" y="7300"/>
                  <a:pt x="26552" y="6847"/>
                </a:cubicBezTo>
                <a:close/>
                <a:moveTo>
                  <a:pt x="33993" y="30505"/>
                </a:moveTo>
                <a:lnTo>
                  <a:pt x="45447" y="36922"/>
                </a:lnTo>
                <a:cubicBezTo>
                  <a:pt x="41934" y="43149"/>
                  <a:pt x="35172" y="47364"/>
                  <a:pt x="27409" y="47364"/>
                </a:cubicBezTo>
                <a:cubicBezTo>
                  <a:pt x="19705" y="47364"/>
                  <a:pt x="12990" y="43221"/>
                  <a:pt x="9454" y="37077"/>
                </a:cubicBezTo>
                <a:lnTo>
                  <a:pt x="20908" y="30660"/>
                </a:lnTo>
                <a:cubicBezTo>
                  <a:pt x="22170" y="32898"/>
                  <a:pt x="24611" y="34410"/>
                  <a:pt x="27409" y="34410"/>
                </a:cubicBezTo>
                <a:cubicBezTo>
                  <a:pt x="30266" y="34410"/>
                  <a:pt x="32743" y="32826"/>
                  <a:pt x="33993" y="30505"/>
                </a:cubicBezTo>
                <a:close/>
                <a:moveTo>
                  <a:pt x="26325" y="1"/>
                </a:moveTo>
                <a:cubicBezTo>
                  <a:pt x="25635" y="1"/>
                  <a:pt x="25063" y="572"/>
                  <a:pt x="25063" y="1275"/>
                </a:cubicBezTo>
                <a:lnTo>
                  <a:pt x="25063" y="3263"/>
                </a:lnTo>
                <a:cubicBezTo>
                  <a:pt x="25063" y="3382"/>
                  <a:pt x="25087" y="3490"/>
                  <a:pt x="25111" y="3597"/>
                </a:cubicBezTo>
                <a:cubicBezTo>
                  <a:pt x="23551" y="3740"/>
                  <a:pt x="22027" y="4037"/>
                  <a:pt x="20551" y="4466"/>
                </a:cubicBezTo>
                <a:cubicBezTo>
                  <a:pt x="20539" y="4359"/>
                  <a:pt x="20515" y="4263"/>
                  <a:pt x="20467" y="4156"/>
                </a:cubicBezTo>
                <a:lnTo>
                  <a:pt x="19694" y="2311"/>
                </a:lnTo>
                <a:cubicBezTo>
                  <a:pt x="19487" y="1826"/>
                  <a:pt x="19016" y="1537"/>
                  <a:pt x="18526" y="1537"/>
                </a:cubicBezTo>
                <a:cubicBezTo>
                  <a:pt x="18367" y="1537"/>
                  <a:pt x="18205" y="1568"/>
                  <a:pt x="18050" y="1632"/>
                </a:cubicBezTo>
                <a:lnTo>
                  <a:pt x="15872" y="2513"/>
                </a:lnTo>
                <a:cubicBezTo>
                  <a:pt x="15217" y="2787"/>
                  <a:pt x="14907" y="3537"/>
                  <a:pt x="15181" y="4180"/>
                </a:cubicBezTo>
                <a:lnTo>
                  <a:pt x="15967" y="6037"/>
                </a:lnTo>
                <a:cubicBezTo>
                  <a:pt x="16003" y="6121"/>
                  <a:pt x="16050" y="6192"/>
                  <a:pt x="16098" y="6264"/>
                </a:cubicBezTo>
                <a:cubicBezTo>
                  <a:pt x="14752" y="6966"/>
                  <a:pt x="13478" y="7800"/>
                  <a:pt x="12300" y="8740"/>
                </a:cubicBezTo>
                <a:cubicBezTo>
                  <a:pt x="12252" y="8657"/>
                  <a:pt x="12193" y="8585"/>
                  <a:pt x="12133" y="8526"/>
                </a:cubicBezTo>
                <a:lnTo>
                  <a:pt x="10681" y="7097"/>
                </a:lnTo>
                <a:cubicBezTo>
                  <a:pt x="10430" y="6853"/>
                  <a:pt x="10109" y="6731"/>
                  <a:pt x="9789" y="6731"/>
                </a:cubicBezTo>
                <a:cubicBezTo>
                  <a:pt x="9469" y="6731"/>
                  <a:pt x="9151" y="6853"/>
                  <a:pt x="8906" y="7097"/>
                </a:cubicBezTo>
                <a:lnTo>
                  <a:pt x="7252" y="8716"/>
                </a:lnTo>
                <a:cubicBezTo>
                  <a:pt x="6740" y="9216"/>
                  <a:pt x="6740" y="10026"/>
                  <a:pt x="7252" y="10526"/>
                </a:cubicBezTo>
                <a:lnTo>
                  <a:pt x="8704" y="11955"/>
                </a:lnTo>
                <a:cubicBezTo>
                  <a:pt x="8752" y="12002"/>
                  <a:pt x="8799" y="12038"/>
                  <a:pt x="8859" y="12074"/>
                </a:cubicBezTo>
                <a:cubicBezTo>
                  <a:pt x="7906" y="13205"/>
                  <a:pt x="7073" y="14431"/>
                  <a:pt x="6347" y="15717"/>
                </a:cubicBezTo>
                <a:cubicBezTo>
                  <a:pt x="6287" y="15681"/>
                  <a:pt x="6228" y="15646"/>
                  <a:pt x="6156" y="15622"/>
                </a:cubicBezTo>
                <a:lnTo>
                  <a:pt x="4251" y="14836"/>
                </a:lnTo>
                <a:cubicBezTo>
                  <a:pt x="4093" y="14772"/>
                  <a:pt x="3929" y="14741"/>
                  <a:pt x="3767" y="14741"/>
                </a:cubicBezTo>
                <a:cubicBezTo>
                  <a:pt x="3273" y="14741"/>
                  <a:pt x="2803" y="15027"/>
                  <a:pt x="2596" y="15503"/>
                </a:cubicBezTo>
                <a:lnTo>
                  <a:pt x="1703" y="17610"/>
                </a:lnTo>
                <a:cubicBezTo>
                  <a:pt x="1429" y="18265"/>
                  <a:pt x="1727" y="19003"/>
                  <a:pt x="2382" y="19277"/>
                </a:cubicBezTo>
                <a:lnTo>
                  <a:pt x="4287" y="20063"/>
                </a:lnTo>
                <a:cubicBezTo>
                  <a:pt x="4346" y="20087"/>
                  <a:pt x="4394" y="20099"/>
                  <a:pt x="4442" y="20111"/>
                </a:cubicBezTo>
                <a:cubicBezTo>
                  <a:pt x="3977" y="21563"/>
                  <a:pt x="3668" y="23087"/>
                  <a:pt x="3501" y="24647"/>
                </a:cubicBezTo>
                <a:cubicBezTo>
                  <a:pt x="3453" y="24635"/>
                  <a:pt x="3394" y="24623"/>
                  <a:pt x="3346" y="24623"/>
                </a:cubicBezTo>
                <a:lnTo>
                  <a:pt x="1263" y="24623"/>
                </a:lnTo>
                <a:cubicBezTo>
                  <a:pt x="572" y="24623"/>
                  <a:pt x="1" y="25195"/>
                  <a:pt x="1" y="25897"/>
                </a:cubicBezTo>
                <a:lnTo>
                  <a:pt x="1" y="28171"/>
                </a:lnTo>
                <a:cubicBezTo>
                  <a:pt x="1" y="28862"/>
                  <a:pt x="572" y="29433"/>
                  <a:pt x="1263" y="29433"/>
                </a:cubicBezTo>
                <a:lnTo>
                  <a:pt x="3346" y="29433"/>
                </a:lnTo>
                <a:cubicBezTo>
                  <a:pt x="3394" y="29433"/>
                  <a:pt x="3442" y="29421"/>
                  <a:pt x="3489" y="29421"/>
                </a:cubicBezTo>
                <a:cubicBezTo>
                  <a:pt x="3620" y="30719"/>
                  <a:pt x="3858" y="31993"/>
                  <a:pt x="4192" y="33219"/>
                </a:cubicBezTo>
                <a:cubicBezTo>
                  <a:pt x="4156" y="33231"/>
                  <a:pt x="4108" y="33231"/>
                  <a:pt x="4073" y="33243"/>
                </a:cubicBezTo>
                <a:lnTo>
                  <a:pt x="2132" y="33969"/>
                </a:lnTo>
                <a:cubicBezTo>
                  <a:pt x="1477" y="34219"/>
                  <a:pt x="1144" y="34958"/>
                  <a:pt x="1406" y="35613"/>
                </a:cubicBezTo>
                <a:lnTo>
                  <a:pt x="2227" y="37744"/>
                </a:lnTo>
                <a:cubicBezTo>
                  <a:pt x="2420" y="38248"/>
                  <a:pt x="2895" y="38555"/>
                  <a:pt x="3402" y="38555"/>
                </a:cubicBezTo>
                <a:cubicBezTo>
                  <a:pt x="3554" y="38555"/>
                  <a:pt x="3708" y="38527"/>
                  <a:pt x="3858" y="38470"/>
                </a:cubicBezTo>
                <a:lnTo>
                  <a:pt x="5787" y="37744"/>
                </a:lnTo>
                <a:cubicBezTo>
                  <a:pt x="5835" y="37732"/>
                  <a:pt x="5882" y="37708"/>
                  <a:pt x="5918" y="37684"/>
                </a:cubicBezTo>
                <a:cubicBezTo>
                  <a:pt x="6716" y="39244"/>
                  <a:pt x="7680" y="40696"/>
                  <a:pt x="8787" y="42042"/>
                </a:cubicBezTo>
                <a:cubicBezTo>
                  <a:pt x="8764" y="42066"/>
                  <a:pt x="8728" y="42078"/>
                  <a:pt x="8704" y="42113"/>
                </a:cubicBezTo>
                <a:lnTo>
                  <a:pt x="7252" y="43542"/>
                </a:lnTo>
                <a:cubicBezTo>
                  <a:pt x="6740" y="44030"/>
                  <a:pt x="6740" y="44852"/>
                  <a:pt x="7252" y="45340"/>
                </a:cubicBezTo>
                <a:lnTo>
                  <a:pt x="8906" y="46971"/>
                </a:lnTo>
                <a:cubicBezTo>
                  <a:pt x="9151" y="47209"/>
                  <a:pt x="9469" y="47328"/>
                  <a:pt x="9789" y="47328"/>
                </a:cubicBezTo>
                <a:cubicBezTo>
                  <a:pt x="10109" y="47328"/>
                  <a:pt x="10430" y="47209"/>
                  <a:pt x="10681" y="46971"/>
                </a:cubicBezTo>
                <a:lnTo>
                  <a:pt x="12133" y="45542"/>
                </a:lnTo>
                <a:cubicBezTo>
                  <a:pt x="12169" y="45495"/>
                  <a:pt x="12205" y="45459"/>
                  <a:pt x="12240" y="45411"/>
                </a:cubicBezTo>
                <a:cubicBezTo>
                  <a:pt x="13276" y="46245"/>
                  <a:pt x="14395" y="46995"/>
                  <a:pt x="15574" y="47650"/>
                </a:cubicBezTo>
                <a:cubicBezTo>
                  <a:pt x="15550" y="47685"/>
                  <a:pt x="15526" y="47733"/>
                  <a:pt x="15503" y="47769"/>
                </a:cubicBezTo>
                <a:lnTo>
                  <a:pt x="14681" y="49602"/>
                </a:lnTo>
                <a:cubicBezTo>
                  <a:pt x="14383" y="50245"/>
                  <a:pt x="14681" y="51007"/>
                  <a:pt x="15324" y="51281"/>
                </a:cubicBezTo>
                <a:lnTo>
                  <a:pt x="17479" y="52222"/>
                </a:lnTo>
                <a:cubicBezTo>
                  <a:pt x="17641" y="52292"/>
                  <a:pt x="17811" y="52326"/>
                  <a:pt x="17978" y="52326"/>
                </a:cubicBezTo>
                <a:cubicBezTo>
                  <a:pt x="18460" y="52326"/>
                  <a:pt x="18922" y="52047"/>
                  <a:pt x="19134" y="51579"/>
                </a:cubicBezTo>
                <a:lnTo>
                  <a:pt x="19967" y="49745"/>
                </a:lnTo>
                <a:cubicBezTo>
                  <a:pt x="19991" y="49686"/>
                  <a:pt x="20003" y="49626"/>
                  <a:pt x="20027" y="49567"/>
                </a:cubicBezTo>
                <a:cubicBezTo>
                  <a:pt x="21646" y="50079"/>
                  <a:pt x="23337" y="50436"/>
                  <a:pt x="25087" y="50602"/>
                </a:cubicBezTo>
                <a:cubicBezTo>
                  <a:pt x="25075" y="50662"/>
                  <a:pt x="25063" y="50722"/>
                  <a:pt x="25063" y="50793"/>
                </a:cubicBezTo>
                <a:lnTo>
                  <a:pt x="25063" y="52793"/>
                </a:lnTo>
                <a:cubicBezTo>
                  <a:pt x="25063" y="53484"/>
                  <a:pt x="25635" y="54055"/>
                  <a:pt x="26325" y="54055"/>
                </a:cubicBezTo>
                <a:lnTo>
                  <a:pt x="28695" y="54055"/>
                </a:lnTo>
                <a:cubicBezTo>
                  <a:pt x="29397" y="54055"/>
                  <a:pt x="29957" y="53484"/>
                  <a:pt x="29957" y="52793"/>
                </a:cubicBezTo>
                <a:lnTo>
                  <a:pt x="29957" y="50793"/>
                </a:lnTo>
                <a:cubicBezTo>
                  <a:pt x="29957" y="50722"/>
                  <a:pt x="29945" y="50650"/>
                  <a:pt x="29933" y="50579"/>
                </a:cubicBezTo>
                <a:cubicBezTo>
                  <a:pt x="31505" y="50424"/>
                  <a:pt x="33017" y="50114"/>
                  <a:pt x="34481" y="49674"/>
                </a:cubicBezTo>
                <a:cubicBezTo>
                  <a:pt x="34493" y="49745"/>
                  <a:pt x="34517" y="49829"/>
                  <a:pt x="34553" y="49900"/>
                </a:cubicBezTo>
                <a:lnTo>
                  <a:pt x="35338" y="51757"/>
                </a:lnTo>
                <a:cubicBezTo>
                  <a:pt x="35537" y="52236"/>
                  <a:pt x="36009" y="52529"/>
                  <a:pt x="36506" y="52529"/>
                </a:cubicBezTo>
                <a:cubicBezTo>
                  <a:pt x="36665" y="52529"/>
                  <a:pt x="36826" y="52499"/>
                  <a:pt x="36981" y="52436"/>
                </a:cubicBezTo>
                <a:lnTo>
                  <a:pt x="39148" y="51543"/>
                </a:lnTo>
                <a:cubicBezTo>
                  <a:pt x="39803" y="51281"/>
                  <a:pt x="40113" y="50531"/>
                  <a:pt x="39839" y="49876"/>
                </a:cubicBezTo>
                <a:lnTo>
                  <a:pt x="39053" y="48031"/>
                </a:lnTo>
                <a:cubicBezTo>
                  <a:pt x="39029" y="47959"/>
                  <a:pt x="38982" y="47888"/>
                  <a:pt x="38946" y="47816"/>
                </a:cubicBezTo>
                <a:cubicBezTo>
                  <a:pt x="40279" y="47102"/>
                  <a:pt x="41542" y="46257"/>
                  <a:pt x="42708" y="45304"/>
                </a:cubicBezTo>
                <a:cubicBezTo>
                  <a:pt x="42768" y="45388"/>
                  <a:pt x="42827" y="45471"/>
                  <a:pt x="42899" y="45542"/>
                </a:cubicBezTo>
                <a:lnTo>
                  <a:pt x="44351" y="46971"/>
                </a:lnTo>
                <a:cubicBezTo>
                  <a:pt x="44595" y="47209"/>
                  <a:pt x="44914" y="47328"/>
                  <a:pt x="45234" y="47328"/>
                </a:cubicBezTo>
                <a:cubicBezTo>
                  <a:pt x="45554" y="47328"/>
                  <a:pt x="45875" y="47209"/>
                  <a:pt x="46125" y="46971"/>
                </a:cubicBezTo>
                <a:lnTo>
                  <a:pt x="47780" y="45340"/>
                </a:lnTo>
                <a:cubicBezTo>
                  <a:pt x="48280" y="44852"/>
                  <a:pt x="48280" y="44030"/>
                  <a:pt x="47780" y="43542"/>
                </a:cubicBezTo>
                <a:lnTo>
                  <a:pt x="46328" y="42113"/>
                </a:lnTo>
                <a:cubicBezTo>
                  <a:pt x="46256" y="42042"/>
                  <a:pt x="46173" y="41982"/>
                  <a:pt x="46102" y="41935"/>
                </a:cubicBezTo>
                <a:cubicBezTo>
                  <a:pt x="47042" y="40792"/>
                  <a:pt x="47876" y="39577"/>
                  <a:pt x="48590" y="38268"/>
                </a:cubicBezTo>
                <a:cubicBezTo>
                  <a:pt x="48673" y="38339"/>
                  <a:pt x="48769" y="38399"/>
                  <a:pt x="48864" y="38434"/>
                </a:cubicBezTo>
                <a:lnTo>
                  <a:pt x="50781" y="39232"/>
                </a:lnTo>
                <a:cubicBezTo>
                  <a:pt x="50939" y="39296"/>
                  <a:pt x="51102" y="39327"/>
                  <a:pt x="51262" y="39327"/>
                </a:cubicBezTo>
                <a:cubicBezTo>
                  <a:pt x="51753" y="39327"/>
                  <a:pt x="52217" y="39038"/>
                  <a:pt x="52424" y="38553"/>
                </a:cubicBezTo>
                <a:lnTo>
                  <a:pt x="53329" y="36446"/>
                </a:lnTo>
                <a:cubicBezTo>
                  <a:pt x="53603" y="35803"/>
                  <a:pt x="53293" y="35053"/>
                  <a:pt x="52638" y="34779"/>
                </a:cubicBezTo>
                <a:lnTo>
                  <a:pt x="50733" y="33993"/>
                </a:lnTo>
                <a:cubicBezTo>
                  <a:pt x="50626" y="33958"/>
                  <a:pt x="50531" y="33934"/>
                  <a:pt x="50424" y="33922"/>
                </a:cubicBezTo>
                <a:cubicBezTo>
                  <a:pt x="50864" y="32457"/>
                  <a:pt x="51174" y="30945"/>
                  <a:pt x="51328" y="29374"/>
                </a:cubicBezTo>
                <a:cubicBezTo>
                  <a:pt x="51436" y="29409"/>
                  <a:pt x="51555" y="29433"/>
                  <a:pt x="51674" y="29433"/>
                </a:cubicBezTo>
                <a:lnTo>
                  <a:pt x="53757" y="29433"/>
                </a:lnTo>
                <a:cubicBezTo>
                  <a:pt x="54460" y="29433"/>
                  <a:pt x="55019" y="28862"/>
                  <a:pt x="55019" y="28171"/>
                </a:cubicBezTo>
                <a:lnTo>
                  <a:pt x="55019" y="25897"/>
                </a:lnTo>
                <a:cubicBezTo>
                  <a:pt x="55019" y="25195"/>
                  <a:pt x="54460" y="24623"/>
                  <a:pt x="53757" y="24623"/>
                </a:cubicBezTo>
                <a:lnTo>
                  <a:pt x="51674" y="24623"/>
                </a:lnTo>
                <a:cubicBezTo>
                  <a:pt x="51555" y="24623"/>
                  <a:pt x="51436" y="24647"/>
                  <a:pt x="51317" y="24683"/>
                </a:cubicBezTo>
                <a:cubicBezTo>
                  <a:pt x="51186" y="23385"/>
                  <a:pt x="50936" y="22111"/>
                  <a:pt x="50590" y="20885"/>
                </a:cubicBezTo>
                <a:cubicBezTo>
                  <a:pt x="50709" y="20873"/>
                  <a:pt x="50828" y="20861"/>
                  <a:pt x="50947" y="20813"/>
                </a:cubicBezTo>
                <a:lnTo>
                  <a:pt x="52888" y="20087"/>
                </a:lnTo>
                <a:cubicBezTo>
                  <a:pt x="53543" y="19837"/>
                  <a:pt x="53876" y="19099"/>
                  <a:pt x="53626" y="18444"/>
                </a:cubicBezTo>
                <a:lnTo>
                  <a:pt x="52793" y="16313"/>
                </a:lnTo>
                <a:cubicBezTo>
                  <a:pt x="52599" y="15813"/>
                  <a:pt x="52117" y="15508"/>
                  <a:pt x="51611" y="15508"/>
                </a:cubicBezTo>
                <a:cubicBezTo>
                  <a:pt x="51465" y="15508"/>
                  <a:pt x="51317" y="15533"/>
                  <a:pt x="51174" y="15586"/>
                </a:cubicBezTo>
                <a:lnTo>
                  <a:pt x="49233" y="16313"/>
                </a:lnTo>
                <a:cubicBezTo>
                  <a:pt x="49102" y="16360"/>
                  <a:pt x="48995" y="16432"/>
                  <a:pt x="48888" y="16515"/>
                </a:cubicBezTo>
                <a:cubicBezTo>
                  <a:pt x="48090" y="14955"/>
                  <a:pt x="47126" y="13503"/>
                  <a:pt x="46018" y="12169"/>
                </a:cubicBezTo>
                <a:cubicBezTo>
                  <a:pt x="46125" y="12110"/>
                  <a:pt x="46233" y="12038"/>
                  <a:pt x="46328" y="11955"/>
                </a:cubicBezTo>
                <a:lnTo>
                  <a:pt x="47780" y="10526"/>
                </a:lnTo>
                <a:cubicBezTo>
                  <a:pt x="48280" y="10026"/>
                  <a:pt x="48280" y="9216"/>
                  <a:pt x="47780" y="8716"/>
                </a:cubicBezTo>
                <a:lnTo>
                  <a:pt x="46125" y="7097"/>
                </a:lnTo>
                <a:cubicBezTo>
                  <a:pt x="45875" y="6853"/>
                  <a:pt x="45554" y="6731"/>
                  <a:pt x="45234" y="6731"/>
                </a:cubicBezTo>
                <a:cubicBezTo>
                  <a:pt x="44914" y="6731"/>
                  <a:pt x="44595" y="6853"/>
                  <a:pt x="44351" y="7097"/>
                </a:cubicBezTo>
                <a:lnTo>
                  <a:pt x="42899" y="8526"/>
                </a:lnTo>
                <a:cubicBezTo>
                  <a:pt x="42792" y="8621"/>
                  <a:pt x="42720" y="8728"/>
                  <a:pt x="42661" y="8847"/>
                </a:cubicBezTo>
                <a:cubicBezTo>
                  <a:pt x="41613" y="8014"/>
                  <a:pt x="40494" y="7252"/>
                  <a:pt x="39315" y="6597"/>
                </a:cubicBezTo>
                <a:cubicBezTo>
                  <a:pt x="39398" y="6502"/>
                  <a:pt x="39470" y="6407"/>
                  <a:pt x="39517" y="6287"/>
                </a:cubicBezTo>
                <a:lnTo>
                  <a:pt x="40351" y="4454"/>
                </a:lnTo>
                <a:cubicBezTo>
                  <a:pt x="40637" y="3811"/>
                  <a:pt x="40339" y="3061"/>
                  <a:pt x="39696" y="2775"/>
                </a:cubicBezTo>
                <a:lnTo>
                  <a:pt x="37541" y="1835"/>
                </a:lnTo>
                <a:cubicBezTo>
                  <a:pt x="37379" y="1764"/>
                  <a:pt x="37209" y="1731"/>
                  <a:pt x="37042" y="1731"/>
                </a:cubicBezTo>
                <a:cubicBezTo>
                  <a:pt x="36560" y="1731"/>
                  <a:pt x="36098" y="2009"/>
                  <a:pt x="35886" y="2477"/>
                </a:cubicBezTo>
                <a:lnTo>
                  <a:pt x="35065" y="4311"/>
                </a:lnTo>
                <a:cubicBezTo>
                  <a:pt x="35005" y="4430"/>
                  <a:pt x="34981" y="4561"/>
                  <a:pt x="34969" y="4692"/>
                </a:cubicBezTo>
                <a:cubicBezTo>
                  <a:pt x="33350" y="4156"/>
                  <a:pt x="31659" y="3787"/>
                  <a:pt x="29909" y="3620"/>
                </a:cubicBezTo>
                <a:cubicBezTo>
                  <a:pt x="29933" y="3501"/>
                  <a:pt x="29957" y="3394"/>
                  <a:pt x="29957" y="3263"/>
                </a:cubicBezTo>
                <a:lnTo>
                  <a:pt x="29957" y="1275"/>
                </a:lnTo>
                <a:cubicBezTo>
                  <a:pt x="29957" y="572"/>
                  <a:pt x="29397" y="1"/>
                  <a:pt x="28695" y="1"/>
                </a:cubicBezTo>
                <a:close/>
              </a:path>
            </a:pathLst>
          </a:custGeom>
          <a:solidFill>
            <a:srgbClr val="F8A21C">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txBox="1">
            <a:spLocks noGrp="1"/>
          </p:cNvSpPr>
          <p:nvPr>
            <p:ph type="title"/>
          </p:nvPr>
        </p:nvSpPr>
        <p:spPr>
          <a:xfrm>
            <a:off x="709350" y="537550"/>
            <a:ext cx="7725300" cy="4710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70" name="Google Shape;170;p5"/>
          <p:cNvSpPr txBox="1">
            <a:spLocks noGrp="1"/>
          </p:cNvSpPr>
          <p:nvPr>
            <p:ph type="body" idx="1"/>
          </p:nvPr>
        </p:nvSpPr>
        <p:spPr>
          <a:xfrm>
            <a:off x="1316966" y="3171525"/>
            <a:ext cx="2828100" cy="1232100"/>
          </a:xfrm>
          <a:prstGeom prst="rect">
            <a:avLst/>
          </a:prstGeom>
          <a:noFill/>
        </p:spPr>
        <p:txBody>
          <a:bodyPr spcFirstLastPara="1" wrap="square" lIns="91425" tIns="91425" rIns="91425" bIns="91425" anchor="t" anchorCtr="0">
            <a:noAutofit/>
          </a:bodyPr>
          <a:lstStyle>
            <a:lvl1pPr marL="457200" lvl="0" indent="-330200" algn="r">
              <a:spcBef>
                <a:spcPts val="0"/>
              </a:spcBef>
              <a:spcAft>
                <a:spcPts val="0"/>
              </a:spcAft>
              <a:buSzPts val="1600"/>
              <a:buChar char="●"/>
              <a:defRPr/>
            </a:lvl1pPr>
            <a:lvl2pPr marL="914400" lvl="1" indent="-330200" algn="r">
              <a:spcBef>
                <a:spcPts val="0"/>
              </a:spcBef>
              <a:spcAft>
                <a:spcPts val="0"/>
              </a:spcAft>
              <a:buSzPts val="1600"/>
              <a:buChar char="○"/>
              <a:defRPr/>
            </a:lvl2pPr>
            <a:lvl3pPr marL="1371600" lvl="2" indent="-330200" algn="r">
              <a:spcBef>
                <a:spcPts val="0"/>
              </a:spcBef>
              <a:spcAft>
                <a:spcPts val="0"/>
              </a:spcAft>
              <a:buSzPts val="1600"/>
              <a:buChar char="■"/>
              <a:defRPr/>
            </a:lvl3pPr>
            <a:lvl4pPr marL="1828800" lvl="3" indent="-330200" algn="r">
              <a:spcBef>
                <a:spcPts val="0"/>
              </a:spcBef>
              <a:spcAft>
                <a:spcPts val="0"/>
              </a:spcAft>
              <a:buSzPts val="1600"/>
              <a:buChar char="●"/>
              <a:defRPr/>
            </a:lvl4pPr>
            <a:lvl5pPr marL="2286000" lvl="4" indent="-330200" algn="r">
              <a:spcBef>
                <a:spcPts val="0"/>
              </a:spcBef>
              <a:spcAft>
                <a:spcPts val="0"/>
              </a:spcAft>
              <a:buSzPts val="1600"/>
              <a:buChar char="○"/>
              <a:defRPr/>
            </a:lvl5pPr>
            <a:lvl6pPr marL="2743200" lvl="5" indent="-330200" algn="r">
              <a:spcBef>
                <a:spcPts val="0"/>
              </a:spcBef>
              <a:spcAft>
                <a:spcPts val="0"/>
              </a:spcAft>
              <a:buSzPts val="1600"/>
              <a:buChar char="■"/>
              <a:defRPr/>
            </a:lvl6pPr>
            <a:lvl7pPr marL="3200400" lvl="6" indent="-330200" algn="r">
              <a:spcBef>
                <a:spcPts val="0"/>
              </a:spcBef>
              <a:spcAft>
                <a:spcPts val="0"/>
              </a:spcAft>
              <a:buSzPts val="1600"/>
              <a:buChar char="●"/>
              <a:defRPr/>
            </a:lvl7pPr>
            <a:lvl8pPr marL="3657600" lvl="7" indent="-330200" algn="r">
              <a:spcBef>
                <a:spcPts val="0"/>
              </a:spcBef>
              <a:spcAft>
                <a:spcPts val="0"/>
              </a:spcAft>
              <a:buSzPts val="1600"/>
              <a:buChar char="○"/>
              <a:defRPr/>
            </a:lvl8pPr>
            <a:lvl9pPr marL="4114800" lvl="8" indent="-330200" algn="r">
              <a:spcBef>
                <a:spcPts val="0"/>
              </a:spcBef>
              <a:spcAft>
                <a:spcPts val="0"/>
              </a:spcAft>
              <a:buSzPts val="1600"/>
              <a:buChar char="■"/>
              <a:defRPr/>
            </a:lvl9pPr>
          </a:lstStyle>
          <a:p>
            <a:endParaRPr/>
          </a:p>
        </p:txBody>
      </p:sp>
      <p:sp>
        <p:nvSpPr>
          <p:cNvPr id="171" name="Google Shape;171;p5"/>
          <p:cNvSpPr txBox="1">
            <a:spLocks noGrp="1"/>
          </p:cNvSpPr>
          <p:nvPr>
            <p:ph type="body" idx="2"/>
          </p:nvPr>
        </p:nvSpPr>
        <p:spPr>
          <a:xfrm>
            <a:off x="5041550" y="3171525"/>
            <a:ext cx="2828100" cy="1232100"/>
          </a:xfrm>
          <a:prstGeom prst="rect">
            <a:avLst/>
          </a:prstGeom>
          <a:noFill/>
        </p:spPr>
        <p:txBody>
          <a:bodyPr spcFirstLastPara="1" wrap="square" lIns="91425" tIns="91425" rIns="91425" bIns="91425" anchor="t"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172" name="Google Shape;172;p5"/>
          <p:cNvSpPr txBox="1">
            <a:spLocks noGrp="1"/>
          </p:cNvSpPr>
          <p:nvPr>
            <p:ph type="subTitle" idx="3"/>
          </p:nvPr>
        </p:nvSpPr>
        <p:spPr>
          <a:xfrm>
            <a:off x="1316900" y="2665050"/>
            <a:ext cx="2828100" cy="575400"/>
          </a:xfrm>
          <a:prstGeom prst="rect">
            <a:avLst/>
          </a:prstGeom>
        </p:spPr>
        <p:txBody>
          <a:bodyPr spcFirstLastPara="1" wrap="square" lIns="91425" tIns="91425" rIns="91425" bIns="91425" anchor="ctr" anchorCtr="0">
            <a:noAutofit/>
          </a:bodyPr>
          <a:lstStyle>
            <a:lvl1pPr lvl="0" algn="r">
              <a:spcBef>
                <a:spcPts val="0"/>
              </a:spcBef>
              <a:spcAft>
                <a:spcPts val="0"/>
              </a:spcAft>
              <a:buNone/>
              <a:defRPr sz="2500">
                <a:solidFill>
                  <a:schemeClr val="lt2"/>
                </a:solidFill>
                <a:latin typeface="Bebas Neue"/>
                <a:ea typeface="Bebas Neue"/>
                <a:cs typeface="Bebas Neue"/>
                <a:sym typeface="Bebas Neue"/>
              </a:defRPr>
            </a:lvl1pPr>
            <a:lvl2pPr lvl="1" algn="r">
              <a:spcBef>
                <a:spcPts val="0"/>
              </a:spcBef>
              <a:spcAft>
                <a:spcPts val="0"/>
              </a:spcAft>
              <a:buNone/>
              <a:defRPr sz="2500">
                <a:solidFill>
                  <a:schemeClr val="lt2"/>
                </a:solidFill>
                <a:latin typeface="Bebas Neue"/>
                <a:ea typeface="Bebas Neue"/>
                <a:cs typeface="Bebas Neue"/>
                <a:sym typeface="Bebas Neue"/>
              </a:defRPr>
            </a:lvl2pPr>
            <a:lvl3pPr lvl="2" algn="r">
              <a:spcBef>
                <a:spcPts val="0"/>
              </a:spcBef>
              <a:spcAft>
                <a:spcPts val="0"/>
              </a:spcAft>
              <a:buNone/>
              <a:defRPr sz="2500">
                <a:solidFill>
                  <a:schemeClr val="lt2"/>
                </a:solidFill>
                <a:latin typeface="Bebas Neue"/>
                <a:ea typeface="Bebas Neue"/>
                <a:cs typeface="Bebas Neue"/>
                <a:sym typeface="Bebas Neue"/>
              </a:defRPr>
            </a:lvl3pPr>
            <a:lvl4pPr lvl="3" algn="r">
              <a:spcBef>
                <a:spcPts val="0"/>
              </a:spcBef>
              <a:spcAft>
                <a:spcPts val="0"/>
              </a:spcAft>
              <a:buNone/>
              <a:defRPr sz="2500">
                <a:solidFill>
                  <a:schemeClr val="lt2"/>
                </a:solidFill>
                <a:latin typeface="Bebas Neue"/>
                <a:ea typeface="Bebas Neue"/>
                <a:cs typeface="Bebas Neue"/>
                <a:sym typeface="Bebas Neue"/>
              </a:defRPr>
            </a:lvl4pPr>
            <a:lvl5pPr lvl="4" algn="r">
              <a:spcBef>
                <a:spcPts val="0"/>
              </a:spcBef>
              <a:spcAft>
                <a:spcPts val="0"/>
              </a:spcAft>
              <a:buNone/>
              <a:defRPr sz="2500">
                <a:solidFill>
                  <a:schemeClr val="lt2"/>
                </a:solidFill>
                <a:latin typeface="Bebas Neue"/>
                <a:ea typeface="Bebas Neue"/>
                <a:cs typeface="Bebas Neue"/>
                <a:sym typeface="Bebas Neue"/>
              </a:defRPr>
            </a:lvl5pPr>
            <a:lvl6pPr lvl="5" algn="r">
              <a:spcBef>
                <a:spcPts val="0"/>
              </a:spcBef>
              <a:spcAft>
                <a:spcPts val="0"/>
              </a:spcAft>
              <a:buNone/>
              <a:defRPr sz="2500">
                <a:solidFill>
                  <a:schemeClr val="lt2"/>
                </a:solidFill>
                <a:latin typeface="Bebas Neue"/>
                <a:ea typeface="Bebas Neue"/>
                <a:cs typeface="Bebas Neue"/>
                <a:sym typeface="Bebas Neue"/>
              </a:defRPr>
            </a:lvl6pPr>
            <a:lvl7pPr lvl="6" algn="r">
              <a:spcBef>
                <a:spcPts val="0"/>
              </a:spcBef>
              <a:spcAft>
                <a:spcPts val="0"/>
              </a:spcAft>
              <a:buNone/>
              <a:defRPr sz="2500">
                <a:solidFill>
                  <a:schemeClr val="lt2"/>
                </a:solidFill>
                <a:latin typeface="Bebas Neue"/>
                <a:ea typeface="Bebas Neue"/>
                <a:cs typeface="Bebas Neue"/>
                <a:sym typeface="Bebas Neue"/>
              </a:defRPr>
            </a:lvl7pPr>
            <a:lvl8pPr lvl="7" algn="r">
              <a:spcBef>
                <a:spcPts val="0"/>
              </a:spcBef>
              <a:spcAft>
                <a:spcPts val="0"/>
              </a:spcAft>
              <a:buNone/>
              <a:defRPr sz="2500">
                <a:solidFill>
                  <a:schemeClr val="lt2"/>
                </a:solidFill>
                <a:latin typeface="Bebas Neue"/>
                <a:ea typeface="Bebas Neue"/>
                <a:cs typeface="Bebas Neue"/>
                <a:sym typeface="Bebas Neue"/>
              </a:defRPr>
            </a:lvl8pPr>
            <a:lvl9pPr lvl="8" algn="r">
              <a:spcBef>
                <a:spcPts val="0"/>
              </a:spcBef>
              <a:spcAft>
                <a:spcPts val="0"/>
              </a:spcAft>
              <a:buNone/>
              <a:defRPr sz="2500">
                <a:solidFill>
                  <a:schemeClr val="lt2"/>
                </a:solidFill>
                <a:latin typeface="Bebas Neue"/>
                <a:ea typeface="Bebas Neue"/>
                <a:cs typeface="Bebas Neue"/>
                <a:sym typeface="Bebas Neue"/>
              </a:defRPr>
            </a:lvl9pPr>
          </a:lstStyle>
          <a:p>
            <a:endParaRPr/>
          </a:p>
        </p:txBody>
      </p:sp>
      <p:sp>
        <p:nvSpPr>
          <p:cNvPr id="173" name="Google Shape;173;p5"/>
          <p:cNvSpPr txBox="1">
            <a:spLocks noGrp="1"/>
          </p:cNvSpPr>
          <p:nvPr>
            <p:ph type="subTitle" idx="4"/>
          </p:nvPr>
        </p:nvSpPr>
        <p:spPr>
          <a:xfrm>
            <a:off x="5041561" y="2665050"/>
            <a:ext cx="2828100" cy="5754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500">
                <a:solidFill>
                  <a:schemeClr val="lt2"/>
                </a:solidFill>
                <a:latin typeface="Bebas Neue"/>
                <a:ea typeface="Bebas Neue"/>
                <a:cs typeface="Bebas Neue"/>
                <a:sym typeface="Bebas Neue"/>
              </a:defRPr>
            </a:lvl1pPr>
            <a:lvl2pPr lvl="1" rtl="0">
              <a:spcBef>
                <a:spcPts val="0"/>
              </a:spcBef>
              <a:spcAft>
                <a:spcPts val="0"/>
              </a:spcAft>
              <a:buNone/>
              <a:defRPr sz="2500">
                <a:solidFill>
                  <a:schemeClr val="lt2"/>
                </a:solidFill>
                <a:latin typeface="Bebas Neue"/>
                <a:ea typeface="Bebas Neue"/>
                <a:cs typeface="Bebas Neue"/>
                <a:sym typeface="Bebas Neue"/>
              </a:defRPr>
            </a:lvl2pPr>
            <a:lvl3pPr lvl="2" rtl="0">
              <a:spcBef>
                <a:spcPts val="0"/>
              </a:spcBef>
              <a:spcAft>
                <a:spcPts val="0"/>
              </a:spcAft>
              <a:buNone/>
              <a:defRPr sz="2500">
                <a:solidFill>
                  <a:schemeClr val="lt2"/>
                </a:solidFill>
                <a:latin typeface="Bebas Neue"/>
                <a:ea typeface="Bebas Neue"/>
                <a:cs typeface="Bebas Neue"/>
                <a:sym typeface="Bebas Neue"/>
              </a:defRPr>
            </a:lvl3pPr>
            <a:lvl4pPr lvl="3" rtl="0">
              <a:spcBef>
                <a:spcPts val="0"/>
              </a:spcBef>
              <a:spcAft>
                <a:spcPts val="0"/>
              </a:spcAft>
              <a:buNone/>
              <a:defRPr sz="2500">
                <a:solidFill>
                  <a:schemeClr val="lt2"/>
                </a:solidFill>
                <a:latin typeface="Bebas Neue"/>
                <a:ea typeface="Bebas Neue"/>
                <a:cs typeface="Bebas Neue"/>
                <a:sym typeface="Bebas Neue"/>
              </a:defRPr>
            </a:lvl4pPr>
            <a:lvl5pPr lvl="4" rtl="0">
              <a:spcBef>
                <a:spcPts val="0"/>
              </a:spcBef>
              <a:spcAft>
                <a:spcPts val="0"/>
              </a:spcAft>
              <a:buNone/>
              <a:defRPr sz="2500">
                <a:solidFill>
                  <a:schemeClr val="lt2"/>
                </a:solidFill>
                <a:latin typeface="Bebas Neue"/>
                <a:ea typeface="Bebas Neue"/>
                <a:cs typeface="Bebas Neue"/>
                <a:sym typeface="Bebas Neue"/>
              </a:defRPr>
            </a:lvl5pPr>
            <a:lvl6pPr lvl="5" rtl="0">
              <a:spcBef>
                <a:spcPts val="0"/>
              </a:spcBef>
              <a:spcAft>
                <a:spcPts val="0"/>
              </a:spcAft>
              <a:buNone/>
              <a:defRPr sz="2500">
                <a:solidFill>
                  <a:schemeClr val="lt2"/>
                </a:solidFill>
                <a:latin typeface="Bebas Neue"/>
                <a:ea typeface="Bebas Neue"/>
                <a:cs typeface="Bebas Neue"/>
                <a:sym typeface="Bebas Neue"/>
              </a:defRPr>
            </a:lvl6pPr>
            <a:lvl7pPr lvl="6" rtl="0">
              <a:spcBef>
                <a:spcPts val="0"/>
              </a:spcBef>
              <a:spcAft>
                <a:spcPts val="0"/>
              </a:spcAft>
              <a:buNone/>
              <a:defRPr sz="2500">
                <a:solidFill>
                  <a:schemeClr val="lt2"/>
                </a:solidFill>
                <a:latin typeface="Bebas Neue"/>
                <a:ea typeface="Bebas Neue"/>
                <a:cs typeface="Bebas Neue"/>
                <a:sym typeface="Bebas Neue"/>
              </a:defRPr>
            </a:lvl7pPr>
            <a:lvl8pPr lvl="7" rtl="0">
              <a:spcBef>
                <a:spcPts val="0"/>
              </a:spcBef>
              <a:spcAft>
                <a:spcPts val="0"/>
              </a:spcAft>
              <a:buNone/>
              <a:defRPr sz="2500">
                <a:solidFill>
                  <a:schemeClr val="lt2"/>
                </a:solidFill>
                <a:latin typeface="Bebas Neue"/>
                <a:ea typeface="Bebas Neue"/>
                <a:cs typeface="Bebas Neue"/>
                <a:sym typeface="Bebas Neue"/>
              </a:defRPr>
            </a:lvl8pPr>
            <a:lvl9pPr lvl="8" rtl="0">
              <a:spcBef>
                <a:spcPts val="0"/>
              </a:spcBef>
              <a:spcAft>
                <a:spcPts val="0"/>
              </a:spcAft>
              <a:buNone/>
              <a:defRPr sz="2500">
                <a:solidFill>
                  <a:schemeClr val="lt2"/>
                </a:solidFill>
                <a:latin typeface="Bebas Neue"/>
                <a:ea typeface="Bebas Neue"/>
                <a:cs typeface="Bebas Neue"/>
                <a:sym typeface="Bebas Neu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able of contents">
  <p:cSld name="CUSTOM_2_1">
    <p:bg>
      <p:bgPr>
        <a:blipFill>
          <a:blip r:embed="rId2">
            <a:alphaModFix/>
          </a:blip>
          <a:stretch>
            <a:fillRect/>
          </a:stretch>
        </a:blipFill>
        <a:effectLst/>
      </p:bgPr>
    </p:bg>
    <p:spTree>
      <p:nvGrpSpPr>
        <p:cNvPr id="1" name="Shape 1094"/>
        <p:cNvGrpSpPr/>
        <p:nvPr/>
      </p:nvGrpSpPr>
      <p:grpSpPr>
        <a:xfrm>
          <a:off x="0" y="0"/>
          <a:ext cx="0" cy="0"/>
          <a:chOff x="0" y="0"/>
          <a:chExt cx="0" cy="0"/>
        </a:xfrm>
      </p:grpSpPr>
      <p:sp>
        <p:nvSpPr>
          <p:cNvPr id="1095" name="Google Shape;1095;p42"/>
          <p:cNvSpPr txBox="1">
            <a:spLocks noGrp="1"/>
          </p:cNvSpPr>
          <p:nvPr>
            <p:ph type="title"/>
          </p:nvPr>
        </p:nvSpPr>
        <p:spPr>
          <a:xfrm>
            <a:off x="1744350" y="1516450"/>
            <a:ext cx="2367000" cy="502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algn="l" rtl="0">
              <a:spcBef>
                <a:spcPts val="0"/>
              </a:spcBef>
              <a:spcAft>
                <a:spcPts val="0"/>
              </a:spcAft>
              <a:buSzPts val="3500"/>
              <a:buNone/>
              <a:defRPr/>
            </a:lvl2pPr>
            <a:lvl3pPr lvl="2" algn="l" rtl="0">
              <a:spcBef>
                <a:spcPts val="0"/>
              </a:spcBef>
              <a:spcAft>
                <a:spcPts val="0"/>
              </a:spcAft>
              <a:buSzPts val="3500"/>
              <a:buNone/>
              <a:defRPr/>
            </a:lvl3pPr>
            <a:lvl4pPr lvl="3" algn="l" rtl="0">
              <a:spcBef>
                <a:spcPts val="0"/>
              </a:spcBef>
              <a:spcAft>
                <a:spcPts val="0"/>
              </a:spcAft>
              <a:buSzPts val="3500"/>
              <a:buNone/>
              <a:defRPr/>
            </a:lvl4pPr>
            <a:lvl5pPr lvl="4" algn="l" rtl="0">
              <a:spcBef>
                <a:spcPts val="0"/>
              </a:spcBef>
              <a:spcAft>
                <a:spcPts val="0"/>
              </a:spcAft>
              <a:buSzPts val="3500"/>
              <a:buNone/>
              <a:defRPr/>
            </a:lvl5pPr>
            <a:lvl6pPr lvl="5" algn="l" rtl="0">
              <a:spcBef>
                <a:spcPts val="0"/>
              </a:spcBef>
              <a:spcAft>
                <a:spcPts val="0"/>
              </a:spcAft>
              <a:buSzPts val="3500"/>
              <a:buNone/>
              <a:defRPr/>
            </a:lvl6pPr>
            <a:lvl7pPr lvl="6" algn="l" rtl="0">
              <a:spcBef>
                <a:spcPts val="0"/>
              </a:spcBef>
              <a:spcAft>
                <a:spcPts val="0"/>
              </a:spcAft>
              <a:buSzPts val="3500"/>
              <a:buNone/>
              <a:defRPr/>
            </a:lvl7pPr>
            <a:lvl8pPr lvl="7" algn="l" rtl="0">
              <a:spcBef>
                <a:spcPts val="0"/>
              </a:spcBef>
              <a:spcAft>
                <a:spcPts val="0"/>
              </a:spcAft>
              <a:buSzPts val="3500"/>
              <a:buNone/>
              <a:defRPr/>
            </a:lvl8pPr>
            <a:lvl9pPr lvl="8" algn="l" rtl="0">
              <a:spcBef>
                <a:spcPts val="0"/>
              </a:spcBef>
              <a:spcAft>
                <a:spcPts val="0"/>
              </a:spcAft>
              <a:buSzPts val="3500"/>
              <a:buNone/>
              <a:defRPr/>
            </a:lvl9pPr>
          </a:lstStyle>
          <a:p>
            <a:endParaRPr/>
          </a:p>
        </p:txBody>
      </p:sp>
      <p:sp>
        <p:nvSpPr>
          <p:cNvPr id="1096" name="Google Shape;1096;p42"/>
          <p:cNvSpPr txBox="1">
            <a:spLocks noGrp="1"/>
          </p:cNvSpPr>
          <p:nvPr>
            <p:ph type="title" idx="2" hasCustomPrompt="1"/>
          </p:nvPr>
        </p:nvSpPr>
        <p:spPr>
          <a:xfrm>
            <a:off x="1744350" y="638963"/>
            <a:ext cx="2367000" cy="8640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lt2"/>
              </a:buClr>
              <a:buSzPts val="7000"/>
              <a:buNone/>
              <a:defRPr sz="7000">
                <a:solidFill>
                  <a:schemeClr val="lt2"/>
                </a:solidFill>
              </a:defRPr>
            </a:lvl1pPr>
            <a:lvl2pPr lvl="1" algn="l" rtl="0">
              <a:spcBef>
                <a:spcPts val="0"/>
              </a:spcBef>
              <a:spcAft>
                <a:spcPts val="0"/>
              </a:spcAft>
              <a:buClr>
                <a:schemeClr val="lt2"/>
              </a:buClr>
              <a:buSzPts val="7000"/>
              <a:buNone/>
              <a:defRPr sz="7000">
                <a:solidFill>
                  <a:schemeClr val="lt2"/>
                </a:solidFill>
              </a:defRPr>
            </a:lvl2pPr>
            <a:lvl3pPr lvl="2" algn="l" rtl="0">
              <a:spcBef>
                <a:spcPts val="0"/>
              </a:spcBef>
              <a:spcAft>
                <a:spcPts val="0"/>
              </a:spcAft>
              <a:buClr>
                <a:schemeClr val="lt2"/>
              </a:buClr>
              <a:buSzPts val="7000"/>
              <a:buNone/>
              <a:defRPr sz="7000">
                <a:solidFill>
                  <a:schemeClr val="lt2"/>
                </a:solidFill>
              </a:defRPr>
            </a:lvl3pPr>
            <a:lvl4pPr lvl="3" algn="l" rtl="0">
              <a:spcBef>
                <a:spcPts val="0"/>
              </a:spcBef>
              <a:spcAft>
                <a:spcPts val="0"/>
              </a:spcAft>
              <a:buClr>
                <a:schemeClr val="lt2"/>
              </a:buClr>
              <a:buSzPts val="7000"/>
              <a:buNone/>
              <a:defRPr sz="7000">
                <a:solidFill>
                  <a:schemeClr val="lt2"/>
                </a:solidFill>
              </a:defRPr>
            </a:lvl4pPr>
            <a:lvl5pPr lvl="4" algn="l" rtl="0">
              <a:spcBef>
                <a:spcPts val="0"/>
              </a:spcBef>
              <a:spcAft>
                <a:spcPts val="0"/>
              </a:spcAft>
              <a:buClr>
                <a:schemeClr val="lt2"/>
              </a:buClr>
              <a:buSzPts val="7000"/>
              <a:buNone/>
              <a:defRPr sz="7000">
                <a:solidFill>
                  <a:schemeClr val="lt2"/>
                </a:solidFill>
              </a:defRPr>
            </a:lvl5pPr>
            <a:lvl6pPr lvl="5" algn="l" rtl="0">
              <a:spcBef>
                <a:spcPts val="0"/>
              </a:spcBef>
              <a:spcAft>
                <a:spcPts val="0"/>
              </a:spcAft>
              <a:buClr>
                <a:schemeClr val="lt2"/>
              </a:buClr>
              <a:buSzPts val="7000"/>
              <a:buNone/>
              <a:defRPr sz="7000">
                <a:solidFill>
                  <a:schemeClr val="lt2"/>
                </a:solidFill>
              </a:defRPr>
            </a:lvl6pPr>
            <a:lvl7pPr lvl="6" algn="l" rtl="0">
              <a:spcBef>
                <a:spcPts val="0"/>
              </a:spcBef>
              <a:spcAft>
                <a:spcPts val="0"/>
              </a:spcAft>
              <a:buClr>
                <a:schemeClr val="lt2"/>
              </a:buClr>
              <a:buSzPts val="7000"/>
              <a:buNone/>
              <a:defRPr sz="7000">
                <a:solidFill>
                  <a:schemeClr val="lt2"/>
                </a:solidFill>
              </a:defRPr>
            </a:lvl7pPr>
            <a:lvl8pPr lvl="7" algn="l" rtl="0">
              <a:spcBef>
                <a:spcPts val="0"/>
              </a:spcBef>
              <a:spcAft>
                <a:spcPts val="0"/>
              </a:spcAft>
              <a:buClr>
                <a:schemeClr val="lt2"/>
              </a:buClr>
              <a:buSzPts val="7000"/>
              <a:buNone/>
              <a:defRPr sz="7000">
                <a:solidFill>
                  <a:schemeClr val="lt2"/>
                </a:solidFill>
              </a:defRPr>
            </a:lvl8pPr>
            <a:lvl9pPr lvl="8" algn="l" rtl="0">
              <a:spcBef>
                <a:spcPts val="0"/>
              </a:spcBef>
              <a:spcAft>
                <a:spcPts val="0"/>
              </a:spcAft>
              <a:buClr>
                <a:schemeClr val="lt2"/>
              </a:buClr>
              <a:buSzPts val="7000"/>
              <a:buNone/>
              <a:defRPr sz="7000">
                <a:solidFill>
                  <a:schemeClr val="lt2"/>
                </a:solidFill>
              </a:defRPr>
            </a:lvl9pPr>
          </a:lstStyle>
          <a:p>
            <a:r>
              <a:t>xx%</a:t>
            </a:r>
          </a:p>
        </p:txBody>
      </p:sp>
      <p:sp>
        <p:nvSpPr>
          <p:cNvPr id="1097" name="Google Shape;1097;p42"/>
          <p:cNvSpPr txBox="1">
            <a:spLocks noGrp="1"/>
          </p:cNvSpPr>
          <p:nvPr>
            <p:ph type="subTitle" idx="1"/>
          </p:nvPr>
        </p:nvSpPr>
        <p:spPr>
          <a:xfrm>
            <a:off x="1744350" y="2032438"/>
            <a:ext cx="2367000" cy="374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98" name="Google Shape;1098;p42"/>
          <p:cNvSpPr txBox="1">
            <a:spLocks noGrp="1"/>
          </p:cNvSpPr>
          <p:nvPr>
            <p:ph type="title" idx="3"/>
          </p:nvPr>
        </p:nvSpPr>
        <p:spPr>
          <a:xfrm>
            <a:off x="5032625" y="1516450"/>
            <a:ext cx="2367000" cy="502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algn="l" rtl="0">
              <a:spcBef>
                <a:spcPts val="0"/>
              </a:spcBef>
              <a:spcAft>
                <a:spcPts val="0"/>
              </a:spcAft>
              <a:buSzPts val="3500"/>
              <a:buNone/>
              <a:defRPr/>
            </a:lvl2pPr>
            <a:lvl3pPr lvl="2" algn="l" rtl="0">
              <a:spcBef>
                <a:spcPts val="0"/>
              </a:spcBef>
              <a:spcAft>
                <a:spcPts val="0"/>
              </a:spcAft>
              <a:buSzPts val="3500"/>
              <a:buNone/>
              <a:defRPr/>
            </a:lvl3pPr>
            <a:lvl4pPr lvl="3" algn="l" rtl="0">
              <a:spcBef>
                <a:spcPts val="0"/>
              </a:spcBef>
              <a:spcAft>
                <a:spcPts val="0"/>
              </a:spcAft>
              <a:buSzPts val="3500"/>
              <a:buNone/>
              <a:defRPr/>
            </a:lvl4pPr>
            <a:lvl5pPr lvl="4" algn="l" rtl="0">
              <a:spcBef>
                <a:spcPts val="0"/>
              </a:spcBef>
              <a:spcAft>
                <a:spcPts val="0"/>
              </a:spcAft>
              <a:buSzPts val="3500"/>
              <a:buNone/>
              <a:defRPr/>
            </a:lvl5pPr>
            <a:lvl6pPr lvl="5" algn="l" rtl="0">
              <a:spcBef>
                <a:spcPts val="0"/>
              </a:spcBef>
              <a:spcAft>
                <a:spcPts val="0"/>
              </a:spcAft>
              <a:buSzPts val="3500"/>
              <a:buNone/>
              <a:defRPr/>
            </a:lvl6pPr>
            <a:lvl7pPr lvl="6" algn="l" rtl="0">
              <a:spcBef>
                <a:spcPts val="0"/>
              </a:spcBef>
              <a:spcAft>
                <a:spcPts val="0"/>
              </a:spcAft>
              <a:buSzPts val="3500"/>
              <a:buNone/>
              <a:defRPr/>
            </a:lvl7pPr>
            <a:lvl8pPr lvl="7" algn="l" rtl="0">
              <a:spcBef>
                <a:spcPts val="0"/>
              </a:spcBef>
              <a:spcAft>
                <a:spcPts val="0"/>
              </a:spcAft>
              <a:buSzPts val="3500"/>
              <a:buNone/>
              <a:defRPr/>
            </a:lvl8pPr>
            <a:lvl9pPr lvl="8" algn="l" rtl="0">
              <a:spcBef>
                <a:spcPts val="0"/>
              </a:spcBef>
              <a:spcAft>
                <a:spcPts val="0"/>
              </a:spcAft>
              <a:buSzPts val="3500"/>
              <a:buNone/>
              <a:defRPr/>
            </a:lvl9pPr>
          </a:lstStyle>
          <a:p>
            <a:endParaRPr/>
          </a:p>
        </p:txBody>
      </p:sp>
      <p:sp>
        <p:nvSpPr>
          <p:cNvPr id="1099" name="Google Shape;1099;p42"/>
          <p:cNvSpPr txBox="1">
            <a:spLocks noGrp="1"/>
          </p:cNvSpPr>
          <p:nvPr>
            <p:ph type="title" idx="4" hasCustomPrompt="1"/>
          </p:nvPr>
        </p:nvSpPr>
        <p:spPr>
          <a:xfrm>
            <a:off x="5032625" y="638963"/>
            <a:ext cx="2367000" cy="8640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lt2"/>
              </a:buClr>
              <a:buSzPts val="7000"/>
              <a:buNone/>
              <a:defRPr sz="7000">
                <a:solidFill>
                  <a:schemeClr val="lt2"/>
                </a:solidFill>
              </a:defRPr>
            </a:lvl1pPr>
            <a:lvl2pPr lvl="1" algn="l" rtl="0">
              <a:spcBef>
                <a:spcPts val="0"/>
              </a:spcBef>
              <a:spcAft>
                <a:spcPts val="0"/>
              </a:spcAft>
              <a:buClr>
                <a:schemeClr val="lt2"/>
              </a:buClr>
              <a:buSzPts val="7000"/>
              <a:buNone/>
              <a:defRPr sz="7000">
                <a:solidFill>
                  <a:schemeClr val="lt2"/>
                </a:solidFill>
              </a:defRPr>
            </a:lvl2pPr>
            <a:lvl3pPr lvl="2" algn="l" rtl="0">
              <a:spcBef>
                <a:spcPts val="0"/>
              </a:spcBef>
              <a:spcAft>
                <a:spcPts val="0"/>
              </a:spcAft>
              <a:buClr>
                <a:schemeClr val="lt2"/>
              </a:buClr>
              <a:buSzPts val="7000"/>
              <a:buNone/>
              <a:defRPr sz="7000">
                <a:solidFill>
                  <a:schemeClr val="lt2"/>
                </a:solidFill>
              </a:defRPr>
            </a:lvl3pPr>
            <a:lvl4pPr lvl="3" algn="l" rtl="0">
              <a:spcBef>
                <a:spcPts val="0"/>
              </a:spcBef>
              <a:spcAft>
                <a:spcPts val="0"/>
              </a:spcAft>
              <a:buClr>
                <a:schemeClr val="lt2"/>
              </a:buClr>
              <a:buSzPts val="7000"/>
              <a:buNone/>
              <a:defRPr sz="7000">
                <a:solidFill>
                  <a:schemeClr val="lt2"/>
                </a:solidFill>
              </a:defRPr>
            </a:lvl4pPr>
            <a:lvl5pPr lvl="4" algn="l" rtl="0">
              <a:spcBef>
                <a:spcPts val="0"/>
              </a:spcBef>
              <a:spcAft>
                <a:spcPts val="0"/>
              </a:spcAft>
              <a:buClr>
                <a:schemeClr val="lt2"/>
              </a:buClr>
              <a:buSzPts val="7000"/>
              <a:buNone/>
              <a:defRPr sz="7000">
                <a:solidFill>
                  <a:schemeClr val="lt2"/>
                </a:solidFill>
              </a:defRPr>
            </a:lvl5pPr>
            <a:lvl6pPr lvl="5" algn="l" rtl="0">
              <a:spcBef>
                <a:spcPts val="0"/>
              </a:spcBef>
              <a:spcAft>
                <a:spcPts val="0"/>
              </a:spcAft>
              <a:buClr>
                <a:schemeClr val="lt2"/>
              </a:buClr>
              <a:buSzPts val="7000"/>
              <a:buNone/>
              <a:defRPr sz="7000">
                <a:solidFill>
                  <a:schemeClr val="lt2"/>
                </a:solidFill>
              </a:defRPr>
            </a:lvl6pPr>
            <a:lvl7pPr lvl="6" algn="l" rtl="0">
              <a:spcBef>
                <a:spcPts val="0"/>
              </a:spcBef>
              <a:spcAft>
                <a:spcPts val="0"/>
              </a:spcAft>
              <a:buClr>
                <a:schemeClr val="lt2"/>
              </a:buClr>
              <a:buSzPts val="7000"/>
              <a:buNone/>
              <a:defRPr sz="7000">
                <a:solidFill>
                  <a:schemeClr val="lt2"/>
                </a:solidFill>
              </a:defRPr>
            </a:lvl7pPr>
            <a:lvl8pPr lvl="7" algn="l" rtl="0">
              <a:spcBef>
                <a:spcPts val="0"/>
              </a:spcBef>
              <a:spcAft>
                <a:spcPts val="0"/>
              </a:spcAft>
              <a:buClr>
                <a:schemeClr val="lt2"/>
              </a:buClr>
              <a:buSzPts val="7000"/>
              <a:buNone/>
              <a:defRPr sz="7000">
                <a:solidFill>
                  <a:schemeClr val="lt2"/>
                </a:solidFill>
              </a:defRPr>
            </a:lvl8pPr>
            <a:lvl9pPr lvl="8" algn="l" rtl="0">
              <a:spcBef>
                <a:spcPts val="0"/>
              </a:spcBef>
              <a:spcAft>
                <a:spcPts val="0"/>
              </a:spcAft>
              <a:buClr>
                <a:schemeClr val="lt2"/>
              </a:buClr>
              <a:buSzPts val="7000"/>
              <a:buNone/>
              <a:defRPr sz="7000">
                <a:solidFill>
                  <a:schemeClr val="lt2"/>
                </a:solidFill>
              </a:defRPr>
            </a:lvl9pPr>
          </a:lstStyle>
          <a:p>
            <a:r>
              <a:t>xx%</a:t>
            </a:r>
          </a:p>
        </p:txBody>
      </p:sp>
      <p:sp>
        <p:nvSpPr>
          <p:cNvPr id="1100" name="Google Shape;1100;p42"/>
          <p:cNvSpPr txBox="1">
            <a:spLocks noGrp="1"/>
          </p:cNvSpPr>
          <p:nvPr>
            <p:ph type="subTitle" idx="5"/>
          </p:nvPr>
        </p:nvSpPr>
        <p:spPr>
          <a:xfrm>
            <a:off x="5032625" y="2032438"/>
            <a:ext cx="2367000" cy="374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01" name="Google Shape;1101;p42"/>
          <p:cNvSpPr txBox="1">
            <a:spLocks noGrp="1"/>
          </p:cNvSpPr>
          <p:nvPr>
            <p:ph type="title" idx="6"/>
          </p:nvPr>
        </p:nvSpPr>
        <p:spPr>
          <a:xfrm>
            <a:off x="1744350" y="3538250"/>
            <a:ext cx="2367000" cy="502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algn="l" rtl="0">
              <a:spcBef>
                <a:spcPts val="0"/>
              </a:spcBef>
              <a:spcAft>
                <a:spcPts val="0"/>
              </a:spcAft>
              <a:buSzPts val="3500"/>
              <a:buNone/>
              <a:defRPr/>
            </a:lvl2pPr>
            <a:lvl3pPr lvl="2" algn="l" rtl="0">
              <a:spcBef>
                <a:spcPts val="0"/>
              </a:spcBef>
              <a:spcAft>
                <a:spcPts val="0"/>
              </a:spcAft>
              <a:buSzPts val="3500"/>
              <a:buNone/>
              <a:defRPr/>
            </a:lvl3pPr>
            <a:lvl4pPr lvl="3" algn="l" rtl="0">
              <a:spcBef>
                <a:spcPts val="0"/>
              </a:spcBef>
              <a:spcAft>
                <a:spcPts val="0"/>
              </a:spcAft>
              <a:buSzPts val="3500"/>
              <a:buNone/>
              <a:defRPr/>
            </a:lvl4pPr>
            <a:lvl5pPr lvl="4" algn="l" rtl="0">
              <a:spcBef>
                <a:spcPts val="0"/>
              </a:spcBef>
              <a:spcAft>
                <a:spcPts val="0"/>
              </a:spcAft>
              <a:buSzPts val="3500"/>
              <a:buNone/>
              <a:defRPr/>
            </a:lvl5pPr>
            <a:lvl6pPr lvl="5" algn="l" rtl="0">
              <a:spcBef>
                <a:spcPts val="0"/>
              </a:spcBef>
              <a:spcAft>
                <a:spcPts val="0"/>
              </a:spcAft>
              <a:buSzPts val="3500"/>
              <a:buNone/>
              <a:defRPr/>
            </a:lvl6pPr>
            <a:lvl7pPr lvl="6" algn="l" rtl="0">
              <a:spcBef>
                <a:spcPts val="0"/>
              </a:spcBef>
              <a:spcAft>
                <a:spcPts val="0"/>
              </a:spcAft>
              <a:buSzPts val="3500"/>
              <a:buNone/>
              <a:defRPr/>
            </a:lvl7pPr>
            <a:lvl8pPr lvl="7" algn="l" rtl="0">
              <a:spcBef>
                <a:spcPts val="0"/>
              </a:spcBef>
              <a:spcAft>
                <a:spcPts val="0"/>
              </a:spcAft>
              <a:buSzPts val="3500"/>
              <a:buNone/>
              <a:defRPr/>
            </a:lvl8pPr>
            <a:lvl9pPr lvl="8" algn="l" rtl="0">
              <a:spcBef>
                <a:spcPts val="0"/>
              </a:spcBef>
              <a:spcAft>
                <a:spcPts val="0"/>
              </a:spcAft>
              <a:buSzPts val="3500"/>
              <a:buNone/>
              <a:defRPr/>
            </a:lvl9pPr>
          </a:lstStyle>
          <a:p>
            <a:endParaRPr/>
          </a:p>
        </p:txBody>
      </p:sp>
      <p:sp>
        <p:nvSpPr>
          <p:cNvPr id="1102" name="Google Shape;1102;p42"/>
          <p:cNvSpPr txBox="1">
            <a:spLocks noGrp="1"/>
          </p:cNvSpPr>
          <p:nvPr>
            <p:ph type="title" idx="7" hasCustomPrompt="1"/>
          </p:nvPr>
        </p:nvSpPr>
        <p:spPr>
          <a:xfrm>
            <a:off x="1744350" y="2660763"/>
            <a:ext cx="2367000" cy="8640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lt2"/>
              </a:buClr>
              <a:buSzPts val="7000"/>
              <a:buNone/>
              <a:defRPr sz="7000">
                <a:solidFill>
                  <a:schemeClr val="lt2"/>
                </a:solidFill>
              </a:defRPr>
            </a:lvl1pPr>
            <a:lvl2pPr lvl="1" algn="l" rtl="0">
              <a:spcBef>
                <a:spcPts val="0"/>
              </a:spcBef>
              <a:spcAft>
                <a:spcPts val="0"/>
              </a:spcAft>
              <a:buClr>
                <a:schemeClr val="lt2"/>
              </a:buClr>
              <a:buSzPts val="7000"/>
              <a:buNone/>
              <a:defRPr sz="7000">
                <a:solidFill>
                  <a:schemeClr val="lt2"/>
                </a:solidFill>
              </a:defRPr>
            </a:lvl2pPr>
            <a:lvl3pPr lvl="2" algn="l" rtl="0">
              <a:spcBef>
                <a:spcPts val="0"/>
              </a:spcBef>
              <a:spcAft>
                <a:spcPts val="0"/>
              </a:spcAft>
              <a:buClr>
                <a:schemeClr val="lt2"/>
              </a:buClr>
              <a:buSzPts val="7000"/>
              <a:buNone/>
              <a:defRPr sz="7000">
                <a:solidFill>
                  <a:schemeClr val="lt2"/>
                </a:solidFill>
              </a:defRPr>
            </a:lvl3pPr>
            <a:lvl4pPr lvl="3" algn="l" rtl="0">
              <a:spcBef>
                <a:spcPts val="0"/>
              </a:spcBef>
              <a:spcAft>
                <a:spcPts val="0"/>
              </a:spcAft>
              <a:buClr>
                <a:schemeClr val="lt2"/>
              </a:buClr>
              <a:buSzPts val="7000"/>
              <a:buNone/>
              <a:defRPr sz="7000">
                <a:solidFill>
                  <a:schemeClr val="lt2"/>
                </a:solidFill>
              </a:defRPr>
            </a:lvl4pPr>
            <a:lvl5pPr lvl="4" algn="l" rtl="0">
              <a:spcBef>
                <a:spcPts val="0"/>
              </a:spcBef>
              <a:spcAft>
                <a:spcPts val="0"/>
              </a:spcAft>
              <a:buClr>
                <a:schemeClr val="lt2"/>
              </a:buClr>
              <a:buSzPts val="7000"/>
              <a:buNone/>
              <a:defRPr sz="7000">
                <a:solidFill>
                  <a:schemeClr val="lt2"/>
                </a:solidFill>
              </a:defRPr>
            </a:lvl5pPr>
            <a:lvl6pPr lvl="5" algn="l" rtl="0">
              <a:spcBef>
                <a:spcPts val="0"/>
              </a:spcBef>
              <a:spcAft>
                <a:spcPts val="0"/>
              </a:spcAft>
              <a:buClr>
                <a:schemeClr val="lt2"/>
              </a:buClr>
              <a:buSzPts val="7000"/>
              <a:buNone/>
              <a:defRPr sz="7000">
                <a:solidFill>
                  <a:schemeClr val="lt2"/>
                </a:solidFill>
              </a:defRPr>
            </a:lvl6pPr>
            <a:lvl7pPr lvl="6" algn="l" rtl="0">
              <a:spcBef>
                <a:spcPts val="0"/>
              </a:spcBef>
              <a:spcAft>
                <a:spcPts val="0"/>
              </a:spcAft>
              <a:buClr>
                <a:schemeClr val="lt2"/>
              </a:buClr>
              <a:buSzPts val="7000"/>
              <a:buNone/>
              <a:defRPr sz="7000">
                <a:solidFill>
                  <a:schemeClr val="lt2"/>
                </a:solidFill>
              </a:defRPr>
            </a:lvl7pPr>
            <a:lvl8pPr lvl="7" algn="l" rtl="0">
              <a:spcBef>
                <a:spcPts val="0"/>
              </a:spcBef>
              <a:spcAft>
                <a:spcPts val="0"/>
              </a:spcAft>
              <a:buClr>
                <a:schemeClr val="lt2"/>
              </a:buClr>
              <a:buSzPts val="7000"/>
              <a:buNone/>
              <a:defRPr sz="7000">
                <a:solidFill>
                  <a:schemeClr val="lt2"/>
                </a:solidFill>
              </a:defRPr>
            </a:lvl8pPr>
            <a:lvl9pPr lvl="8" algn="l" rtl="0">
              <a:spcBef>
                <a:spcPts val="0"/>
              </a:spcBef>
              <a:spcAft>
                <a:spcPts val="0"/>
              </a:spcAft>
              <a:buClr>
                <a:schemeClr val="lt2"/>
              </a:buClr>
              <a:buSzPts val="7000"/>
              <a:buNone/>
              <a:defRPr sz="7000">
                <a:solidFill>
                  <a:schemeClr val="lt2"/>
                </a:solidFill>
              </a:defRPr>
            </a:lvl9pPr>
          </a:lstStyle>
          <a:p>
            <a:r>
              <a:t>xx%</a:t>
            </a:r>
          </a:p>
        </p:txBody>
      </p:sp>
      <p:sp>
        <p:nvSpPr>
          <p:cNvPr id="1103" name="Google Shape;1103;p42"/>
          <p:cNvSpPr txBox="1">
            <a:spLocks noGrp="1"/>
          </p:cNvSpPr>
          <p:nvPr>
            <p:ph type="subTitle" idx="8"/>
          </p:nvPr>
        </p:nvSpPr>
        <p:spPr>
          <a:xfrm>
            <a:off x="1744350" y="4054238"/>
            <a:ext cx="2367000" cy="374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04" name="Google Shape;1104;p42"/>
          <p:cNvSpPr txBox="1">
            <a:spLocks noGrp="1"/>
          </p:cNvSpPr>
          <p:nvPr>
            <p:ph type="title" idx="9"/>
          </p:nvPr>
        </p:nvSpPr>
        <p:spPr>
          <a:xfrm>
            <a:off x="5032625" y="3538250"/>
            <a:ext cx="2367000" cy="502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algn="l" rtl="0">
              <a:spcBef>
                <a:spcPts val="0"/>
              </a:spcBef>
              <a:spcAft>
                <a:spcPts val="0"/>
              </a:spcAft>
              <a:buSzPts val="3500"/>
              <a:buNone/>
              <a:defRPr/>
            </a:lvl2pPr>
            <a:lvl3pPr lvl="2" algn="l" rtl="0">
              <a:spcBef>
                <a:spcPts val="0"/>
              </a:spcBef>
              <a:spcAft>
                <a:spcPts val="0"/>
              </a:spcAft>
              <a:buSzPts val="3500"/>
              <a:buNone/>
              <a:defRPr/>
            </a:lvl3pPr>
            <a:lvl4pPr lvl="3" algn="l" rtl="0">
              <a:spcBef>
                <a:spcPts val="0"/>
              </a:spcBef>
              <a:spcAft>
                <a:spcPts val="0"/>
              </a:spcAft>
              <a:buSzPts val="3500"/>
              <a:buNone/>
              <a:defRPr/>
            </a:lvl4pPr>
            <a:lvl5pPr lvl="4" algn="l" rtl="0">
              <a:spcBef>
                <a:spcPts val="0"/>
              </a:spcBef>
              <a:spcAft>
                <a:spcPts val="0"/>
              </a:spcAft>
              <a:buSzPts val="3500"/>
              <a:buNone/>
              <a:defRPr/>
            </a:lvl5pPr>
            <a:lvl6pPr lvl="5" algn="l" rtl="0">
              <a:spcBef>
                <a:spcPts val="0"/>
              </a:spcBef>
              <a:spcAft>
                <a:spcPts val="0"/>
              </a:spcAft>
              <a:buSzPts val="3500"/>
              <a:buNone/>
              <a:defRPr/>
            </a:lvl6pPr>
            <a:lvl7pPr lvl="6" algn="l" rtl="0">
              <a:spcBef>
                <a:spcPts val="0"/>
              </a:spcBef>
              <a:spcAft>
                <a:spcPts val="0"/>
              </a:spcAft>
              <a:buSzPts val="3500"/>
              <a:buNone/>
              <a:defRPr/>
            </a:lvl7pPr>
            <a:lvl8pPr lvl="7" algn="l" rtl="0">
              <a:spcBef>
                <a:spcPts val="0"/>
              </a:spcBef>
              <a:spcAft>
                <a:spcPts val="0"/>
              </a:spcAft>
              <a:buSzPts val="3500"/>
              <a:buNone/>
              <a:defRPr/>
            </a:lvl8pPr>
            <a:lvl9pPr lvl="8" algn="l" rtl="0">
              <a:spcBef>
                <a:spcPts val="0"/>
              </a:spcBef>
              <a:spcAft>
                <a:spcPts val="0"/>
              </a:spcAft>
              <a:buSzPts val="3500"/>
              <a:buNone/>
              <a:defRPr/>
            </a:lvl9pPr>
          </a:lstStyle>
          <a:p>
            <a:endParaRPr/>
          </a:p>
        </p:txBody>
      </p:sp>
      <p:sp>
        <p:nvSpPr>
          <p:cNvPr id="1105" name="Google Shape;1105;p42"/>
          <p:cNvSpPr txBox="1">
            <a:spLocks noGrp="1"/>
          </p:cNvSpPr>
          <p:nvPr>
            <p:ph type="title" idx="13" hasCustomPrompt="1"/>
          </p:nvPr>
        </p:nvSpPr>
        <p:spPr>
          <a:xfrm>
            <a:off x="5032625" y="2660763"/>
            <a:ext cx="2367000" cy="8640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lt2"/>
              </a:buClr>
              <a:buSzPts val="7000"/>
              <a:buNone/>
              <a:defRPr sz="7000">
                <a:solidFill>
                  <a:schemeClr val="lt2"/>
                </a:solidFill>
              </a:defRPr>
            </a:lvl1pPr>
            <a:lvl2pPr lvl="1" algn="l" rtl="0">
              <a:spcBef>
                <a:spcPts val="0"/>
              </a:spcBef>
              <a:spcAft>
                <a:spcPts val="0"/>
              </a:spcAft>
              <a:buClr>
                <a:schemeClr val="lt2"/>
              </a:buClr>
              <a:buSzPts val="7000"/>
              <a:buNone/>
              <a:defRPr sz="7000">
                <a:solidFill>
                  <a:schemeClr val="lt2"/>
                </a:solidFill>
              </a:defRPr>
            </a:lvl2pPr>
            <a:lvl3pPr lvl="2" algn="l" rtl="0">
              <a:spcBef>
                <a:spcPts val="0"/>
              </a:spcBef>
              <a:spcAft>
                <a:spcPts val="0"/>
              </a:spcAft>
              <a:buClr>
                <a:schemeClr val="lt2"/>
              </a:buClr>
              <a:buSzPts val="7000"/>
              <a:buNone/>
              <a:defRPr sz="7000">
                <a:solidFill>
                  <a:schemeClr val="lt2"/>
                </a:solidFill>
              </a:defRPr>
            </a:lvl3pPr>
            <a:lvl4pPr lvl="3" algn="l" rtl="0">
              <a:spcBef>
                <a:spcPts val="0"/>
              </a:spcBef>
              <a:spcAft>
                <a:spcPts val="0"/>
              </a:spcAft>
              <a:buClr>
                <a:schemeClr val="lt2"/>
              </a:buClr>
              <a:buSzPts val="7000"/>
              <a:buNone/>
              <a:defRPr sz="7000">
                <a:solidFill>
                  <a:schemeClr val="lt2"/>
                </a:solidFill>
              </a:defRPr>
            </a:lvl4pPr>
            <a:lvl5pPr lvl="4" algn="l" rtl="0">
              <a:spcBef>
                <a:spcPts val="0"/>
              </a:spcBef>
              <a:spcAft>
                <a:spcPts val="0"/>
              </a:spcAft>
              <a:buClr>
                <a:schemeClr val="lt2"/>
              </a:buClr>
              <a:buSzPts val="7000"/>
              <a:buNone/>
              <a:defRPr sz="7000">
                <a:solidFill>
                  <a:schemeClr val="lt2"/>
                </a:solidFill>
              </a:defRPr>
            </a:lvl5pPr>
            <a:lvl6pPr lvl="5" algn="l" rtl="0">
              <a:spcBef>
                <a:spcPts val="0"/>
              </a:spcBef>
              <a:spcAft>
                <a:spcPts val="0"/>
              </a:spcAft>
              <a:buClr>
                <a:schemeClr val="lt2"/>
              </a:buClr>
              <a:buSzPts val="7000"/>
              <a:buNone/>
              <a:defRPr sz="7000">
                <a:solidFill>
                  <a:schemeClr val="lt2"/>
                </a:solidFill>
              </a:defRPr>
            </a:lvl6pPr>
            <a:lvl7pPr lvl="6" algn="l" rtl="0">
              <a:spcBef>
                <a:spcPts val="0"/>
              </a:spcBef>
              <a:spcAft>
                <a:spcPts val="0"/>
              </a:spcAft>
              <a:buClr>
                <a:schemeClr val="lt2"/>
              </a:buClr>
              <a:buSzPts val="7000"/>
              <a:buNone/>
              <a:defRPr sz="7000">
                <a:solidFill>
                  <a:schemeClr val="lt2"/>
                </a:solidFill>
              </a:defRPr>
            </a:lvl7pPr>
            <a:lvl8pPr lvl="7" algn="l" rtl="0">
              <a:spcBef>
                <a:spcPts val="0"/>
              </a:spcBef>
              <a:spcAft>
                <a:spcPts val="0"/>
              </a:spcAft>
              <a:buClr>
                <a:schemeClr val="lt2"/>
              </a:buClr>
              <a:buSzPts val="7000"/>
              <a:buNone/>
              <a:defRPr sz="7000">
                <a:solidFill>
                  <a:schemeClr val="lt2"/>
                </a:solidFill>
              </a:defRPr>
            </a:lvl8pPr>
            <a:lvl9pPr lvl="8" algn="l" rtl="0">
              <a:spcBef>
                <a:spcPts val="0"/>
              </a:spcBef>
              <a:spcAft>
                <a:spcPts val="0"/>
              </a:spcAft>
              <a:buClr>
                <a:schemeClr val="lt2"/>
              </a:buClr>
              <a:buSzPts val="7000"/>
              <a:buNone/>
              <a:defRPr sz="7000">
                <a:solidFill>
                  <a:schemeClr val="lt2"/>
                </a:solidFill>
              </a:defRPr>
            </a:lvl9pPr>
          </a:lstStyle>
          <a:p>
            <a:r>
              <a:t>xx%</a:t>
            </a:r>
          </a:p>
        </p:txBody>
      </p:sp>
      <p:sp>
        <p:nvSpPr>
          <p:cNvPr id="1106" name="Google Shape;1106;p42"/>
          <p:cNvSpPr txBox="1">
            <a:spLocks noGrp="1"/>
          </p:cNvSpPr>
          <p:nvPr>
            <p:ph type="subTitle" idx="14"/>
          </p:nvPr>
        </p:nvSpPr>
        <p:spPr>
          <a:xfrm>
            <a:off x="5032625" y="4054238"/>
            <a:ext cx="2367000" cy="374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07" name="Google Shape;1107;p42"/>
          <p:cNvSpPr/>
          <p:nvPr/>
        </p:nvSpPr>
        <p:spPr>
          <a:xfrm rot="-5690346">
            <a:off x="554414" y="4578805"/>
            <a:ext cx="1503846" cy="1503846"/>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alpha val="240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108" name="Google Shape;1108;p42"/>
          <p:cNvSpPr/>
          <p:nvPr/>
        </p:nvSpPr>
        <p:spPr>
          <a:xfrm rot="10800000">
            <a:off x="7571100" y="-1000755"/>
            <a:ext cx="2159066" cy="2153342"/>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6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109" name="Google Shape;1109;p42"/>
          <p:cNvSpPr/>
          <p:nvPr/>
        </p:nvSpPr>
        <p:spPr>
          <a:xfrm>
            <a:off x="-1376648" y="3150704"/>
            <a:ext cx="2134638" cy="2097238"/>
          </a:xfrm>
          <a:custGeom>
            <a:avLst/>
            <a:gdLst/>
            <a:ahLst/>
            <a:cxnLst/>
            <a:rect l="l" t="t" r="r" b="b"/>
            <a:pathLst>
              <a:path w="55020" h="54056" extrusionOk="0">
                <a:moveTo>
                  <a:pt x="27409" y="22218"/>
                </a:moveTo>
                <a:cubicBezTo>
                  <a:pt x="30147" y="22218"/>
                  <a:pt x="32374" y="24397"/>
                  <a:pt x="32374" y="27100"/>
                </a:cubicBezTo>
                <a:cubicBezTo>
                  <a:pt x="32374" y="29802"/>
                  <a:pt x="30147" y="31981"/>
                  <a:pt x="27409" y="31981"/>
                </a:cubicBezTo>
                <a:cubicBezTo>
                  <a:pt x="24658" y="31981"/>
                  <a:pt x="22432" y="29802"/>
                  <a:pt x="22432" y="27100"/>
                </a:cubicBezTo>
                <a:cubicBezTo>
                  <a:pt x="22432" y="24397"/>
                  <a:pt x="24658" y="22218"/>
                  <a:pt x="27409" y="22218"/>
                </a:cubicBezTo>
                <a:close/>
                <a:moveTo>
                  <a:pt x="29099" y="6907"/>
                </a:moveTo>
                <a:cubicBezTo>
                  <a:pt x="39708" y="7752"/>
                  <a:pt x="48042" y="16467"/>
                  <a:pt x="48042" y="27100"/>
                </a:cubicBezTo>
                <a:cubicBezTo>
                  <a:pt x="48042" y="29767"/>
                  <a:pt x="47507" y="32326"/>
                  <a:pt x="46554" y="34660"/>
                </a:cubicBezTo>
                <a:lnTo>
                  <a:pt x="34779" y="28052"/>
                </a:lnTo>
                <a:cubicBezTo>
                  <a:pt x="34826" y="27742"/>
                  <a:pt x="34850" y="27421"/>
                  <a:pt x="34850" y="27100"/>
                </a:cubicBezTo>
                <a:cubicBezTo>
                  <a:pt x="34850" y="23635"/>
                  <a:pt x="32398" y="20742"/>
                  <a:pt x="29099" y="19980"/>
                </a:cubicBezTo>
                <a:lnTo>
                  <a:pt x="29099" y="6907"/>
                </a:lnTo>
                <a:close/>
                <a:moveTo>
                  <a:pt x="26552" y="6847"/>
                </a:moveTo>
                <a:lnTo>
                  <a:pt x="26552" y="19837"/>
                </a:lnTo>
                <a:cubicBezTo>
                  <a:pt x="22837" y="20253"/>
                  <a:pt x="19955" y="23349"/>
                  <a:pt x="19955" y="27100"/>
                </a:cubicBezTo>
                <a:cubicBezTo>
                  <a:pt x="19955" y="27492"/>
                  <a:pt x="20003" y="27873"/>
                  <a:pt x="20063" y="28243"/>
                </a:cubicBezTo>
                <a:lnTo>
                  <a:pt x="8323" y="34827"/>
                </a:lnTo>
                <a:cubicBezTo>
                  <a:pt x="7323" y="32445"/>
                  <a:pt x="6775" y="29838"/>
                  <a:pt x="6775" y="27100"/>
                </a:cubicBezTo>
                <a:cubicBezTo>
                  <a:pt x="6775" y="16193"/>
                  <a:pt x="15550" y="7300"/>
                  <a:pt x="26552" y="6847"/>
                </a:cubicBezTo>
                <a:close/>
                <a:moveTo>
                  <a:pt x="33993" y="30505"/>
                </a:moveTo>
                <a:lnTo>
                  <a:pt x="45447" y="36922"/>
                </a:lnTo>
                <a:cubicBezTo>
                  <a:pt x="41934" y="43149"/>
                  <a:pt x="35172" y="47364"/>
                  <a:pt x="27409" y="47364"/>
                </a:cubicBezTo>
                <a:cubicBezTo>
                  <a:pt x="19705" y="47364"/>
                  <a:pt x="12990" y="43221"/>
                  <a:pt x="9454" y="37077"/>
                </a:cubicBezTo>
                <a:lnTo>
                  <a:pt x="20908" y="30660"/>
                </a:lnTo>
                <a:cubicBezTo>
                  <a:pt x="22170" y="32898"/>
                  <a:pt x="24611" y="34410"/>
                  <a:pt x="27409" y="34410"/>
                </a:cubicBezTo>
                <a:cubicBezTo>
                  <a:pt x="30266" y="34410"/>
                  <a:pt x="32743" y="32826"/>
                  <a:pt x="33993" y="30505"/>
                </a:cubicBezTo>
                <a:close/>
                <a:moveTo>
                  <a:pt x="26325" y="1"/>
                </a:moveTo>
                <a:cubicBezTo>
                  <a:pt x="25635" y="1"/>
                  <a:pt x="25063" y="572"/>
                  <a:pt x="25063" y="1275"/>
                </a:cubicBezTo>
                <a:lnTo>
                  <a:pt x="25063" y="3263"/>
                </a:lnTo>
                <a:cubicBezTo>
                  <a:pt x="25063" y="3382"/>
                  <a:pt x="25087" y="3490"/>
                  <a:pt x="25111" y="3597"/>
                </a:cubicBezTo>
                <a:cubicBezTo>
                  <a:pt x="23551" y="3740"/>
                  <a:pt x="22027" y="4037"/>
                  <a:pt x="20551" y="4466"/>
                </a:cubicBezTo>
                <a:cubicBezTo>
                  <a:pt x="20539" y="4359"/>
                  <a:pt x="20515" y="4263"/>
                  <a:pt x="20467" y="4156"/>
                </a:cubicBezTo>
                <a:lnTo>
                  <a:pt x="19694" y="2311"/>
                </a:lnTo>
                <a:cubicBezTo>
                  <a:pt x="19487" y="1826"/>
                  <a:pt x="19016" y="1537"/>
                  <a:pt x="18526" y="1537"/>
                </a:cubicBezTo>
                <a:cubicBezTo>
                  <a:pt x="18367" y="1537"/>
                  <a:pt x="18205" y="1568"/>
                  <a:pt x="18050" y="1632"/>
                </a:cubicBezTo>
                <a:lnTo>
                  <a:pt x="15872" y="2513"/>
                </a:lnTo>
                <a:cubicBezTo>
                  <a:pt x="15217" y="2787"/>
                  <a:pt x="14907" y="3537"/>
                  <a:pt x="15181" y="4180"/>
                </a:cubicBezTo>
                <a:lnTo>
                  <a:pt x="15967" y="6037"/>
                </a:lnTo>
                <a:cubicBezTo>
                  <a:pt x="16003" y="6121"/>
                  <a:pt x="16050" y="6192"/>
                  <a:pt x="16098" y="6264"/>
                </a:cubicBezTo>
                <a:cubicBezTo>
                  <a:pt x="14752" y="6966"/>
                  <a:pt x="13478" y="7800"/>
                  <a:pt x="12300" y="8740"/>
                </a:cubicBezTo>
                <a:cubicBezTo>
                  <a:pt x="12252" y="8657"/>
                  <a:pt x="12193" y="8585"/>
                  <a:pt x="12133" y="8526"/>
                </a:cubicBezTo>
                <a:lnTo>
                  <a:pt x="10681" y="7097"/>
                </a:lnTo>
                <a:cubicBezTo>
                  <a:pt x="10430" y="6853"/>
                  <a:pt x="10109" y="6731"/>
                  <a:pt x="9789" y="6731"/>
                </a:cubicBezTo>
                <a:cubicBezTo>
                  <a:pt x="9469" y="6731"/>
                  <a:pt x="9151" y="6853"/>
                  <a:pt x="8906" y="7097"/>
                </a:cubicBezTo>
                <a:lnTo>
                  <a:pt x="7252" y="8716"/>
                </a:lnTo>
                <a:cubicBezTo>
                  <a:pt x="6740" y="9216"/>
                  <a:pt x="6740" y="10026"/>
                  <a:pt x="7252" y="10526"/>
                </a:cubicBezTo>
                <a:lnTo>
                  <a:pt x="8704" y="11955"/>
                </a:lnTo>
                <a:cubicBezTo>
                  <a:pt x="8752" y="12002"/>
                  <a:pt x="8799" y="12038"/>
                  <a:pt x="8859" y="12074"/>
                </a:cubicBezTo>
                <a:cubicBezTo>
                  <a:pt x="7906" y="13205"/>
                  <a:pt x="7073" y="14431"/>
                  <a:pt x="6347" y="15717"/>
                </a:cubicBezTo>
                <a:cubicBezTo>
                  <a:pt x="6287" y="15681"/>
                  <a:pt x="6228" y="15646"/>
                  <a:pt x="6156" y="15622"/>
                </a:cubicBezTo>
                <a:lnTo>
                  <a:pt x="4251" y="14836"/>
                </a:lnTo>
                <a:cubicBezTo>
                  <a:pt x="4093" y="14772"/>
                  <a:pt x="3929" y="14741"/>
                  <a:pt x="3767" y="14741"/>
                </a:cubicBezTo>
                <a:cubicBezTo>
                  <a:pt x="3273" y="14741"/>
                  <a:pt x="2803" y="15027"/>
                  <a:pt x="2596" y="15503"/>
                </a:cubicBezTo>
                <a:lnTo>
                  <a:pt x="1703" y="17610"/>
                </a:lnTo>
                <a:cubicBezTo>
                  <a:pt x="1429" y="18265"/>
                  <a:pt x="1727" y="19003"/>
                  <a:pt x="2382" y="19277"/>
                </a:cubicBezTo>
                <a:lnTo>
                  <a:pt x="4287" y="20063"/>
                </a:lnTo>
                <a:cubicBezTo>
                  <a:pt x="4346" y="20087"/>
                  <a:pt x="4394" y="20099"/>
                  <a:pt x="4442" y="20111"/>
                </a:cubicBezTo>
                <a:cubicBezTo>
                  <a:pt x="3977" y="21563"/>
                  <a:pt x="3668" y="23087"/>
                  <a:pt x="3501" y="24647"/>
                </a:cubicBezTo>
                <a:cubicBezTo>
                  <a:pt x="3453" y="24635"/>
                  <a:pt x="3394" y="24623"/>
                  <a:pt x="3346" y="24623"/>
                </a:cubicBezTo>
                <a:lnTo>
                  <a:pt x="1263" y="24623"/>
                </a:lnTo>
                <a:cubicBezTo>
                  <a:pt x="572" y="24623"/>
                  <a:pt x="1" y="25195"/>
                  <a:pt x="1" y="25897"/>
                </a:cubicBezTo>
                <a:lnTo>
                  <a:pt x="1" y="28171"/>
                </a:lnTo>
                <a:cubicBezTo>
                  <a:pt x="1" y="28862"/>
                  <a:pt x="572" y="29433"/>
                  <a:pt x="1263" y="29433"/>
                </a:cubicBezTo>
                <a:lnTo>
                  <a:pt x="3346" y="29433"/>
                </a:lnTo>
                <a:cubicBezTo>
                  <a:pt x="3394" y="29433"/>
                  <a:pt x="3442" y="29421"/>
                  <a:pt x="3489" y="29421"/>
                </a:cubicBezTo>
                <a:cubicBezTo>
                  <a:pt x="3620" y="30719"/>
                  <a:pt x="3858" y="31993"/>
                  <a:pt x="4192" y="33219"/>
                </a:cubicBezTo>
                <a:cubicBezTo>
                  <a:pt x="4156" y="33231"/>
                  <a:pt x="4108" y="33231"/>
                  <a:pt x="4073" y="33243"/>
                </a:cubicBezTo>
                <a:lnTo>
                  <a:pt x="2132" y="33969"/>
                </a:lnTo>
                <a:cubicBezTo>
                  <a:pt x="1477" y="34219"/>
                  <a:pt x="1144" y="34958"/>
                  <a:pt x="1406" y="35613"/>
                </a:cubicBezTo>
                <a:lnTo>
                  <a:pt x="2227" y="37744"/>
                </a:lnTo>
                <a:cubicBezTo>
                  <a:pt x="2420" y="38248"/>
                  <a:pt x="2895" y="38555"/>
                  <a:pt x="3402" y="38555"/>
                </a:cubicBezTo>
                <a:cubicBezTo>
                  <a:pt x="3554" y="38555"/>
                  <a:pt x="3708" y="38527"/>
                  <a:pt x="3858" y="38470"/>
                </a:cubicBezTo>
                <a:lnTo>
                  <a:pt x="5787" y="37744"/>
                </a:lnTo>
                <a:cubicBezTo>
                  <a:pt x="5835" y="37732"/>
                  <a:pt x="5882" y="37708"/>
                  <a:pt x="5918" y="37684"/>
                </a:cubicBezTo>
                <a:cubicBezTo>
                  <a:pt x="6716" y="39244"/>
                  <a:pt x="7680" y="40696"/>
                  <a:pt x="8787" y="42042"/>
                </a:cubicBezTo>
                <a:cubicBezTo>
                  <a:pt x="8764" y="42066"/>
                  <a:pt x="8728" y="42078"/>
                  <a:pt x="8704" y="42113"/>
                </a:cubicBezTo>
                <a:lnTo>
                  <a:pt x="7252" y="43542"/>
                </a:lnTo>
                <a:cubicBezTo>
                  <a:pt x="6740" y="44030"/>
                  <a:pt x="6740" y="44852"/>
                  <a:pt x="7252" y="45340"/>
                </a:cubicBezTo>
                <a:lnTo>
                  <a:pt x="8906" y="46971"/>
                </a:lnTo>
                <a:cubicBezTo>
                  <a:pt x="9151" y="47209"/>
                  <a:pt x="9469" y="47328"/>
                  <a:pt x="9789" y="47328"/>
                </a:cubicBezTo>
                <a:cubicBezTo>
                  <a:pt x="10109" y="47328"/>
                  <a:pt x="10430" y="47209"/>
                  <a:pt x="10681" y="46971"/>
                </a:cubicBezTo>
                <a:lnTo>
                  <a:pt x="12133" y="45542"/>
                </a:lnTo>
                <a:cubicBezTo>
                  <a:pt x="12169" y="45495"/>
                  <a:pt x="12205" y="45459"/>
                  <a:pt x="12240" y="45411"/>
                </a:cubicBezTo>
                <a:cubicBezTo>
                  <a:pt x="13276" y="46245"/>
                  <a:pt x="14395" y="46995"/>
                  <a:pt x="15574" y="47650"/>
                </a:cubicBezTo>
                <a:cubicBezTo>
                  <a:pt x="15550" y="47685"/>
                  <a:pt x="15526" y="47733"/>
                  <a:pt x="15503" y="47769"/>
                </a:cubicBezTo>
                <a:lnTo>
                  <a:pt x="14681" y="49602"/>
                </a:lnTo>
                <a:cubicBezTo>
                  <a:pt x="14383" y="50245"/>
                  <a:pt x="14681" y="51007"/>
                  <a:pt x="15324" y="51281"/>
                </a:cubicBezTo>
                <a:lnTo>
                  <a:pt x="17479" y="52222"/>
                </a:lnTo>
                <a:cubicBezTo>
                  <a:pt x="17641" y="52292"/>
                  <a:pt x="17811" y="52326"/>
                  <a:pt x="17978" y="52326"/>
                </a:cubicBezTo>
                <a:cubicBezTo>
                  <a:pt x="18460" y="52326"/>
                  <a:pt x="18922" y="52047"/>
                  <a:pt x="19134" y="51579"/>
                </a:cubicBezTo>
                <a:lnTo>
                  <a:pt x="19967" y="49745"/>
                </a:lnTo>
                <a:cubicBezTo>
                  <a:pt x="19991" y="49686"/>
                  <a:pt x="20003" y="49626"/>
                  <a:pt x="20027" y="49567"/>
                </a:cubicBezTo>
                <a:cubicBezTo>
                  <a:pt x="21646" y="50079"/>
                  <a:pt x="23337" y="50436"/>
                  <a:pt x="25087" y="50602"/>
                </a:cubicBezTo>
                <a:cubicBezTo>
                  <a:pt x="25075" y="50662"/>
                  <a:pt x="25063" y="50722"/>
                  <a:pt x="25063" y="50793"/>
                </a:cubicBezTo>
                <a:lnTo>
                  <a:pt x="25063" y="52793"/>
                </a:lnTo>
                <a:cubicBezTo>
                  <a:pt x="25063" y="53484"/>
                  <a:pt x="25635" y="54055"/>
                  <a:pt x="26325" y="54055"/>
                </a:cubicBezTo>
                <a:lnTo>
                  <a:pt x="28695" y="54055"/>
                </a:lnTo>
                <a:cubicBezTo>
                  <a:pt x="29397" y="54055"/>
                  <a:pt x="29957" y="53484"/>
                  <a:pt x="29957" y="52793"/>
                </a:cubicBezTo>
                <a:lnTo>
                  <a:pt x="29957" y="50793"/>
                </a:lnTo>
                <a:cubicBezTo>
                  <a:pt x="29957" y="50722"/>
                  <a:pt x="29945" y="50650"/>
                  <a:pt x="29933" y="50579"/>
                </a:cubicBezTo>
                <a:cubicBezTo>
                  <a:pt x="31505" y="50424"/>
                  <a:pt x="33017" y="50114"/>
                  <a:pt x="34481" y="49674"/>
                </a:cubicBezTo>
                <a:cubicBezTo>
                  <a:pt x="34493" y="49745"/>
                  <a:pt x="34517" y="49829"/>
                  <a:pt x="34553" y="49900"/>
                </a:cubicBezTo>
                <a:lnTo>
                  <a:pt x="35338" y="51757"/>
                </a:lnTo>
                <a:cubicBezTo>
                  <a:pt x="35537" y="52236"/>
                  <a:pt x="36009" y="52529"/>
                  <a:pt x="36506" y="52529"/>
                </a:cubicBezTo>
                <a:cubicBezTo>
                  <a:pt x="36665" y="52529"/>
                  <a:pt x="36826" y="52499"/>
                  <a:pt x="36981" y="52436"/>
                </a:cubicBezTo>
                <a:lnTo>
                  <a:pt x="39148" y="51543"/>
                </a:lnTo>
                <a:cubicBezTo>
                  <a:pt x="39803" y="51281"/>
                  <a:pt x="40113" y="50531"/>
                  <a:pt x="39839" y="49876"/>
                </a:cubicBezTo>
                <a:lnTo>
                  <a:pt x="39053" y="48031"/>
                </a:lnTo>
                <a:cubicBezTo>
                  <a:pt x="39029" y="47959"/>
                  <a:pt x="38982" y="47888"/>
                  <a:pt x="38946" y="47816"/>
                </a:cubicBezTo>
                <a:cubicBezTo>
                  <a:pt x="40279" y="47102"/>
                  <a:pt x="41542" y="46257"/>
                  <a:pt x="42708" y="45304"/>
                </a:cubicBezTo>
                <a:cubicBezTo>
                  <a:pt x="42768" y="45388"/>
                  <a:pt x="42827" y="45471"/>
                  <a:pt x="42899" y="45542"/>
                </a:cubicBezTo>
                <a:lnTo>
                  <a:pt x="44351" y="46971"/>
                </a:lnTo>
                <a:cubicBezTo>
                  <a:pt x="44595" y="47209"/>
                  <a:pt x="44914" y="47328"/>
                  <a:pt x="45234" y="47328"/>
                </a:cubicBezTo>
                <a:cubicBezTo>
                  <a:pt x="45554" y="47328"/>
                  <a:pt x="45875" y="47209"/>
                  <a:pt x="46125" y="46971"/>
                </a:cubicBezTo>
                <a:lnTo>
                  <a:pt x="47780" y="45340"/>
                </a:lnTo>
                <a:cubicBezTo>
                  <a:pt x="48280" y="44852"/>
                  <a:pt x="48280" y="44030"/>
                  <a:pt x="47780" y="43542"/>
                </a:cubicBezTo>
                <a:lnTo>
                  <a:pt x="46328" y="42113"/>
                </a:lnTo>
                <a:cubicBezTo>
                  <a:pt x="46256" y="42042"/>
                  <a:pt x="46173" y="41982"/>
                  <a:pt x="46102" y="41935"/>
                </a:cubicBezTo>
                <a:cubicBezTo>
                  <a:pt x="47042" y="40792"/>
                  <a:pt x="47876" y="39577"/>
                  <a:pt x="48590" y="38268"/>
                </a:cubicBezTo>
                <a:cubicBezTo>
                  <a:pt x="48673" y="38339"/>
                  <a:pt x="48769" y="38399"/>
                  <a:pt x="48864" y="38434"/>
                </a:cubicBezTo>
                <a:lnTo>
                  <a:pt x="50781" y="39232"/>
                </a:lnTo>
                <a:cubicBezTo>
                  <a:pt x="50939" y="39296"/>
                  <a:pt x="51102" y="39327"/>
                  <a:pt x="51262" y="39327"/>
                </a:cubicBezTo>
                <a:cubicBezTo>
                  <a:pt x="51753" y="39327"/>
                  <a:pt x="52217" y="39038"/>
                  <a:pt x="52424" y="38553"/>
                </a:cubicBezTo>
                <a:lnTo>
                  <a:pt x="53329" y="36446"/>
                </a:lnTo>
                <a:cubicBezTo>
                  <a:pt x="53603" y="35803"/>
                  <a:pt x="53293" y="35053"/>
                  <a:pt x="52638" y="34779"/>
                </a:cubicBezTo>
                <a:lnTo>
                  <a:pt x="50733" y="33993"/>
                </a:lnTo>
                <a:cubicBezTo>
                  <a:pt x="50626" y="33958"/>
                  <a:pt x="50531" y="33934"/>
                  <a:pt x="50424" y="33922"/>
                </a:cubicBezTo>
                <a:cubicBezTo>
                  <a:pt x="50864" y="32457"/>
                  <a:pt x="51174" y="30945"/>
                  <a:pt x="51328" y="29374"/>
                </a:cubicBezTo>
                <a:cubicBezTo>
                  <a:pt x="51436" y="29409"/>
                  <a:pt x="51555" y="29433"/>
                  <a:pt x="51674" y="29433"/>
                </a:cubicBezTo>
                <a:lnTo>
                  <a:pt x="53757" y="29433"/>
                </a:lnTo>
                <a:cubicBezTo>
                  <a:pt x="54460" y="29433"/>
                  <a:pt x="55019" y="28862"/>
                  <a:pt x="55019" y="28171"/>
                </a:cubicBezTo>
                <a:lnTo>
                  <a:pt x="55019" y="25897"/>
                </a:lnTo>
                <a:cubicBezTo>
                  <a:pt x="55019" y="25195"/>
                  <a:pt x="54460" y="24623"/>
                  <a:pt x="53757" y="24623"/>
                </a:cubicBezTo>
                <a:lnTo>
                  <a:pt x="51674" y="24623"/>
                </a:lnTo>
                <a:cubicBezTo>
                  <a:pt x="51555" y="24623"/>
                  <a:pt x="51436" y="24647"/>
                  <a:pt x="51317" y="24683"/>
                </a:cubicBezTo>
                <a:cubicBezTo>
                  <a:pt x="51186" y="23385"/>
                  <a:pt x="50936" y="22111"/>
                  <a:pt x="50590" y="20885"/>
                </a:cubicBezTo>
                <a:cubicBezTo>
                  <a:pt x="50709" y="20873"/>
                  <a:pt x="50828" y="20861"/>
                  <a:pt x="50947" y="20813"/>
                </a:cubicBezTo>
                <a:lnTo>
                  <a:pt x="52888" y="20087"/>
                </a:lnTo>
                <a:cubicBezTo>
                  <a:pt x="53543" y="19837"/>
                  <a:pt x="53876" y="19099"/>
                  <a:pt x="53626" y="18444"/>
                </a:cubicBezTo>
                <a:lnTo>
                  <a:pt x="52793" y="16313"/>
                </a:lnTo>
                <a:cubicBezTo>
                  <a:pt x="52599" y="15813"/>
                  <a:pt x="52117" y="15508"/>
                  <a:pt x="51611" y="15508"/>
                </a:cubicBezTo>
                <a:cubicBezTo>
                  <a:pt x="51465" y="15508"/>
                  <a:pt x="51317" y="15533"/>
                  <a:pt x="51174" y="15586"/>
                </a:cubicBezTo>
                <a:lnTo>
                  <a:pt x="49233" y="16313"/>
                </a:lnTo>
                <a:cubicBezTo>
                  <a:pt x="49102" y="16360"/>
                  <a:pt x="48995" y="16432"/>
                  <a:pt x="48888" y="16515"/>
                </a:cubicBezTo>
                <a:cubicBezTo>
                  <a:pt x="48090" y="14955"/>
                  <a:pt x="47126" y="13503"/>
                  <a:pt x="46018" y="12169"/>
                </a:cubicBezTo>
                <a:cubicBezTo>
                  <a:pt x="46125" y="12110"/>
                  <a:pt x="46233" y="12038"/>
                  <a:pt x="46328" y="11955"/>
                </a:cubicBezTo>
                <a:lnTo>
                  <a:pt x="47780" y="10526"/>
                </a:lnTo>
                <a:cubicBezTo>
                  <a:pt x="48280" y="10026"/>
                  <a:pt x="48280" y="9216"/>
                  <a:pt x="47780" y="8716"/>
                </a:cubicBezTo>
                <a:lnTo>
                  <a:pt x="46125" y="7097"/>
                </a:lnTo>
                <a:cubicBezTo>
                  <a:pt x="45875" y="6853"/>
                  <a:pt x="45554" y="6731"/>
                  <a:pt x="45234" y="6731"/>
                </a:cubicBezTo>
                <a:cubicBezTo>
                  <a:pt x="44914" y="6731"/>
                  <a:pt x="44595" y="6853"/>
                  <a:pt x="44351" y="7097"/>
                </a:cubicBezTo>
                <a:lnTo>
                  <a:pt x="42899" y="8526"/>
                </a:lnTo>
                <a:cubicBezTo>
                  <a:pt x="42792" y="8621"/>
                  <a:pt x="42720" y="8728"/>
                  <a:pt x="42661" y="8847"/>
                </a:cubicBezTo>
                <a:cubicBezTo>
                  <a:pt x="41613" y="8014"/>
                  <a:pt x="40494" y="7252"/>
                  <a:pt x="39315" y="6597"/>
                </a:cubicBezTo>
                <a:cubicBezTo>
                  <a:pt x="39398" y="6502"/>
                  <a:pt x="39470" y="6407"/>
                  <a:pt x="39517" y="6287"/>
                </a:cubicBezTo>
                <a:lnTo>
                  <a:pt x="40351" y="4454"/>
                </a:lnTo>
                <a:cubicBezTo>
                  <a:pt x="40637" y="3811"/>
                  <a:pt x="40339" y="3061"/>
                  <a:pt x="39696" y="2775"/>
                </a:cubicBezTo>
                <a:lnTo>
                  <a:pt x="37541" y="1835"/>
                </a:lnTo>
                <a:cubicBezTo>
                  <a:pt x="37379" y="1764"/>
                  <a:pt x="37209" y="1731"/>
                  <a:pt x="37042" y="1731"/>
                </a:cubicBezTo>
                <a:cubicBezTo>
                  <a:pt x="36560" y="1731"/>
                  <a:pt x="36098" y="2009"/>
                  <a:pt x="35886" y="2477"/>
                </a:cubicBezTo>
                <a:lnTo>
                  <a:pt x="35065" y="4311"/>
                </a:lnTo>
                <a:cubicBezTo>
                  <a:pt x="35005" y="4430"/>
                  <a:pt x="34981" y="4561"/>
                  <a:pt x="34969" y="4692"/>
                </a:cubicBezTo>
                <a:cubicBezTo>
                  <a:pt x="33350" y="4156"/>
                  <a:pt x="31659" y="3787"/>
                  <a:pt x="29909" y="3620"/>
                </a:cubicBezTo>
                <a:cubicBezTo>
                  <a:pt x="29933" y="3501"/>
                  <a:pt x="29957" y="3394"/>
                  <a:pt x="29957" y="3263"/>
                </a:cubicBezTo>
                <a:lnTo>
                  <a:pt x="29957" y="1275"/>
                </a:lnTo>
                <a:cubicBezTo>
                  <a:pt x="29957" y="572"/>
                  <a:pt x="29397" y="1"/>
                  <a:pt x="28695" y="1"/>
                </a:cubicBezTo>
                <a:close/>
              </a:path>
            </a:pathLst>
          </a:custGeom>
          <a:solidFill>
            <a:srgbClr val="F8A21C">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0" name="Google Shape;1110;p42"/>
          <p:cNvGrpSpPr/>
          <p:nvPr/>
        </p:nvGrpSpPr>
        <p:grpSpPr>
          <a:xfrm>
            <a:off x="-1" y="-23"/>
            <a:ext cx="986724" cy="959451"/>
            <a:chOff x="-1" y="-23"/>
            <a:chExt cx="986724" cy="959451"/>
          </a:xfrm>
        </p:grpSpPr>
        <p:sp>
          <p:nvSpPr>
            <p:cNvPr id="1111" name="Google Shape;1111;p42"/>
            <p:cNvSpPr/>
            <p:nvPr/>
          </p:nvSpPr>
          <p:spPr>
            <a:xfrm rot="-5400000">
              <a:off x="166454" y="601545"/>
              <a:ext cx="121975" cy="454885"/>
            </a:xfrm>
            <a:custGeom>
              <a:avLst/>
              <a:gdLst/>
              <a:ahLst/>
              <a:cxnLst/>
              <a:rect l="l" t="t" r="r" b="b"/>
              <a:pathLst>
                <a:path w="2823" h="31838" extrusionOk="0">
                  <a:moveTo>
                    <a:pt x="1" y="0"/>
                  </a:moveTo>
                  <a:lnTo>
                    <a:pt x="1" y="31838"/>
                  </a:lnTo>
                  <a:lnTo>
                    <a:pt x="2823" y="31838"/>
                  </a:lnTo>
                  <a:lnTo>
                    <a:pt x="2823"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2"/>
            <p:cNvSpPr/>
            <p:nvPr/>
          </p:nvSpPr>
          <p:spPr>
            <a:xfrm rot="-5400000">
              <a:off x="621451" y="167651"/>
              <a:ext cx="457323" cy="121975"/>
            </a:xfrm>
            <a:custGeom>
              <a:avLst/>
              <a:gdLst/>
              <a:ahLst/>
              <a:cxnLst/>
              <a:rect l="l" t="t" r="r" b="b"/>
              <a:pathLst>
                <a:path w="26635" h="2823" extrusionOk="0">
                  <a:moveTo>
                    <a:pt x="0" y="1"/>
                  </a:moveTo>
                  <a:lnTo>
                    <a:pt x="0" y="2822"/>
                  </a:lnTo>
                  <a:lnTo>
                    <a:pt x="26634" y="2822"/>
                  </a:lnTo>
                  <a:lnTo>
                    <a:pt x="26634"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2"/>
            <p:cNvSpPr/>
            <p:nvPr/>
          </p:nvSpPr>
          <p:spPr>
            <a:xfrm rot="-5400000">
              <a:off x="322278" y="301162"/>
              <a:ext cx="562864" cy="634329"/>
            </a:xfrm>
            <a:custGeom>
              <a:avLst/>
              <a:gdLst/>
              <a:ahLst/>
              <a:cxnLst/>
              <a:rect l="l" t="t" r="r" b="b"/>
              <a:pathLst>
                <a:path w="13027" h="14681" extrusionOk="0">
                  <a:moveTo>
                    <a:pt x="1" y="0"/>
                  </a:moveTo>
                  <a:lnTo>
                    <a:pt x="1" y="4239"/>
                  </a:lnTo>
                  <a:cubicBezTo>
                    <a:pt x="1" y="10001"/>
                    <a:pt x="4692" y="14681"/>
                    <a:pt x="10442" y="14681"/>
                  </a:cubicBezTo>
                  <a:lnTo>
                    <a:pt x="13026" y="14681"/>
                  </a:lnTo>
                  <a:lnTo>
                    <a:pt x="13026" y="11406"/>
                  </a:lnTo>
                  <a:lnTo>
                    <a:pt x="10442" y="11406"/>
                  </a:lnTo>
                  <a:cubicBezTo>
                    <a:pt x="6490" y="11406"/>
                    <a:pt x="3275" y="8192"/>
                    <a:pt x="3275" y="4239"/>
                  </a:cubicBezTo>
                  <a:lnTo>
                    <a:pt x="3275" y="0"/>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2"/>
            <p:cNvSpPr/>
            <p:nvPr/>
          </p:nvSpPr>
          <p:spPr>
            <a:xfrm rot="-5400000">
              <a:off x="154568" y="790897"/>
              <a:ext cx="266029" cy="71033"/>
            </a:xfrm>
            <a:custGeom>
              <a:avLst/>
              <a:gdLst/>
              <a:ahLst/>
              <a:cxnLst/>
              <a:rect l="l" t="t" r="r" b="b"/>
              <a:pathLst>
                <a:path w="6157" h="1644" extrusionOk="0">
                  <a:moveTo>
                    <a:pt x="822" y="1"/>
                  </a:moveTo>
                  <a:cubicBezTo>
                    <a:pt x="370" y="1"/>
                    <a:pt x="1" y="370"/>
                    <a:pt x="1" y="822"/>
                  </a:cubicBezTo>
                  <a:cubicBezTo>
                    <a:pt x="1" y="1275"/>
                    <a:pt x="370" y="1644"/>
                    <a:pt x="822" y="1644"/>
                  </a:cubicBezTo>
                  <a:lnTo>
                    <a:pt x="5335" y="1644"/>
                  </a:lnTo>
                  <a:cubicBezTo>
                    <a:pt x="5787" y="1644"/>
                    <a:pt x="6156" y="1275"/>
                    <a:pt x="6156" y="822"/>
                  </a:cubicBezTo>
                  <a:cubicBezTo>
                    <a:pt x="6156" y="370"/>
                    <a:pt x="5787" y="1"/>
                    <a:pt x="5335"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2"/>
            <p:cNvSpPr/>
            <p:nvPr/>
          </p:nvSpPr>
          <p:spPr>
            <a:xfrm rot="-5400000">
              <a:off x="818473" y="204204"/>
              <a:ext cx="71033" cy="265467"/>
            </a:xfrm>
            <a:custGeom>
              <a:avLst/>
              <a:gdLst/>
              <a:ahLst/>
              <a:cxnLst/>
              <a:rect l="l" t="t" r="r" b="b"/>
              <a:pathLst>
                <a:path w="1644" h="6144" extrusionOk="0">
                  <a:moveTo>
                    <a:pt x="822" y="0"/>
                  </a:moveTo>
                  <a:cubicBezTo>
                    <a:pt x="370" y="0"/>
                    <a:pt x="1" y="357"/>
                    <a:pt x="1" y="810"/>
                  </a:cubicBezTo>
                  <a:lnTo>
                    <a:pt x="1" y="5322"/>
                  </a:lnTo>
                  <a:cubicBezTo>
                    <a:pt x="1" y="5775"/>
                    <a:pt x="370" y="6144"/>
                    <a:pt x="822" y="6144"/>
                  </a:cubicBezTo>
                  <a:cubicBezTo>
                    <a:pt x="1286" y="6144"/>
                    <a:pt x="1644" y="5775"/>
                    <a:pt x="1644" y="5322"/>
                  </a:cubicBezTo>
                  <a:lnTo>
                    <a:pt x="1644" y="810"/>
                  </a:lnTo>
                  <a:cubicBezTo>
                    <a:pt x="1644" y="357"/>
                    <a:pt x="1286" y="0"/>
                    <a:pt x="822"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6" name="Google Shape;1116;p42"/>
          <p:cNvGrpSpPr/>
          <p:nvPr/>
        </p:nvGrpSpPr>
        <p:grpSpPr>
          <a:xfrm rot="10800000">
            <a:off x="8157274" y="4184052"/>
            <a:ext cx="986724" cy="959451"/>
            <a:chOff x="-1" y="-23"/>
            <a:chExt cx="986724" cy="959451"/>
          </a:xfrm>
        </p:grpSpPr>
        <p:sp>
          <p:nvSpPr>
            <p:cNvPr id="1117" name="Google Shape;1117;p42"/>
            <p:cNvSpPr/>
            <p:nvPr/>
          </p:nvSpPr>
          <p:spPr>
            <a:xfrm rot="-5400000">
              <a:off x="166454" y="601545"/>
              <a:ext cx="121975" cy="454885"/>
            </a:xfrm>
            <a:custGeom>
              <a:avLst/>
              <a:gdLst/>
              <a:ahLst/>
              <a:cxnLst/>
              <a:rect l="l" t="t" r="r" b="b"/>
              <a:pathLst>
                <a:path w="2823" h="31838" extrusionOk="0">
                  <a:moveTo>
                    <a:pt x="1" y="0"/>
                  </a:moveTo>
                  <a:lnTo>
                    <a:pt x="1" y="31838"/>
                  </a:lnTo>
                  <a:lnTo>
                    <a:pt x="2823" y="31838"/>
                  </a:lnTo>
                  <a:lnTo>
                    <a:pt x="2823"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2"/>
            <p:cNvSpPr/>
            <p:nvPr/>
          </p:nvSpPr>
          <p:spPr>
            <a:xfrm rot="-5400000">
              <a:off x="621451" y="167651"/>
              <a:ext cx="457323" cy="121975"/>
            </a:xfrm>
            <a:custGeom>
              <a:avLst/>
              <a:gdLst/>
              <a:ahLst/>
              <a:cxnLst/>
              <a:rect l="l" t="t" r="r" b="b"/>
              <a:pathLst>
                <a:path w="26635" h="2823" extrusionOk="0">
                  <a:moveTo>
                    <a:pt x="0" y="1"/>
                  </a:moveTo>
                  <a:lnTo>
                    <a:pt x="0" y="2822"/>
                  </a:lnTo>
                  <a:lnTo>
                    <a:pt x="26634" y="2822"/>
                  </a:lnTo>
                  <a:lnTo>
                    <a:pt x="26634"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2"/>
            <p:cNvSpPr/>
            <p:nvPr/>
          </p:nvSpPr>
          <p:spPr>
            <a:xfrm rot="-5400000">
              <a:off x="322278" y="301162"/>
              <a:ext cx="562864" cy="634329"/>
            </a:xfrm>
            <a:custGeom>
              <a:avLst/>
              <a:gdLst/>
              <a:ahLst/>
              <a:cxnLst/>
              <a:rect l="l" t="t" r="r" b="b"/>
              <a:pathLst>
                <a:path w="13027" h="14681" extrusionOk="0">
                  <a:moveTo>
                    <a:pt x="1" y="0"/>
                  </a:moveTo>
                  <a:lnTo>
                    <a:pt x="1" y="4239"/>
                  </a:lnTo>
                  <a:cubicBezTo>
                    <a:pt x="1" y="10001"/>
                    <a:pt x="4692" y="14681"/>
                    <a:pt x="10442" y="14681"/>
                  </a:cubicBezTo>
                  <a:lnTo>
                    <a:pt x="13026" y="14681"/>
                  </a:lnTo>
                  <a:lnTo>
                    <a:pt x="13026" y="11406"/>
                  </a:lnTo>
                  <a:lnTo>
                    <a:pt x="10442" y="11406"/>
                  </a:lnTo>
                  <a:cubicBezTo>
                    <a:pt x="6490" y="11406"/>
                    <a:pt x="3275" y="8192"/>
                    <a:pt x="3275" y="4239"/>
                  </a:cubicBezTo>
                  <a:lnTo>
                    <a:pt x="32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2"/>
            <p:cNvSpPr/>
            <p:nvPr/>
          </p:nvSpPr>
          <p:spPr>
            <a:xfrm rot="-5400000">
              <a:off x="154568" y="790897"/>
              <a:ext cx="266029" cy="71033"/>
            </a:xfrm>
            <a:custGeom>
              <a:avLst/>
              <a:gdLst/>
              <a:ahLst/>
              <a:cxnLst/>
              <a:rect l="l" t="t" r="r" b="b"/>
              <a:pathLst>
                <a:path w="6157" h="1644" extrusionOk="0">
                  <a:moveTo>
                    <a:pt x="822" y="1"/>
                  </a:moveTo>
                  <a:cubicBezTo>
                    <a:pt x="370" y="1"/>
                    <a:pt x="1" y="370"/>
                    <a:pt x="1" y="822"/>
                  </a:cubicBezTo>
                  <a:cubicBezTo>
                    <a:pt x="1" y="1275"/>
                    <a:pt x="370" y="1644"/>
                    <a:pt x="822" y="1644"/>
                  </a:cubicBezTo>
                  <a:lnTo>
                    <a:pt x="5335" y="1644"/>
                  </a:lnTo>
                  <a:cubicBezTo>
                    <a:pt x="5787" y="1644"/>
                    <a:pt x="6156" y="1275"/>
                    <a:pt x="6156" y="822"/>
                  </a:cubicBezTo>
                  <a:cubicBezTo>
                    <a:pt x="6156" y="370"/>
                    <a:pt x="5787" y="1"/>
                    <a:pt x="5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2"/>
            <p:cNvSpPr/>
            <p:nvPr/>
          </p:nvSpPr>
          <p:spPr>
            <a:xfrm rot="-5400000">
              <a:off x="818473" y="204204"/>
              <a:ext cx="71033" cy="265467"/>
            </a:xfrm>
            <a:custGeom>
              <a:avLst/>
              <a:gdLst/>
              <a:ahLst/>
              <a:cxnLst/>
              <a:rect l="l" t="t" r="r" b="b"/>
              <a:pathLst>
                <a:path w="1644" h="6144" extrusionOk="0">
                  <a:moveTo>
                    <a:pt x="822" y="0"/>
                  </a:moveTo>
                  <a:cubicBezTo>
                    <a:pt x="370" y="0"/>
                    <a:pt x="1" y="357"/>
                    <a:pt x="1" y="810"/>
                  </a:cubicBezTo>
                  <a:lnTo>
                    <a:pt x="1" y="5322"/>
                  </a:lnTo>
                  <a:cubicBezTo>
                    <a:pt x="1" y="5775"/>
                    <a:pt x="370" y="6144"/>
                    <a:pt x="822" y="6144"/>
                  </a:cubicBezTo>
                  <a:cubicBezTo>
                    <a:pt x="1286" y="6144"/>
                    <a:pt x="1644" y="5775"/>
                    <a:pt x="1644" y="5322"/>
                  </a:cubicBezTo>
                  <a:lnTo>
                    <a:pt x="1644" y="810"/>
                  </a:lnTo>
                  <a:cubicBezTo>
                    <a:pt x="1644" y="357"/>
                    <a:pt x="1286" y="0"/>
                    <a:pt x="8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2" name="Google Shape;1122;p42"/>
          <p:cNvSpPr/>
          <p:nvPr/>
        </p:nvSpPr>
        <p:spPr>
          <a:xfrm rot="-5400000">
            <a:off x="8525640" y="1202036"/>
            <a:ext cx="1204516" cy="1204535"/>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alpha val="240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 2">
  <p:cSld name="CUSTOM_2_1_1">
    <p:bg>
      <p:bgPr>
        <a:blipFill>
          <a:blip r:embed="rId2">
            <a:alphaModFix/>
          </a:blip>
          <a:stretch>
            <a:fillRect/>
          </a:stretch>
        </a:blipFill>
        <a:effectLst/>
      </p:bgPr>
    </p:bg>
    <p:spTree>
      <p:nvGrpSpPr>
        <p:cNvPr id="1" name="Shape 1123"/>
        <p:cNvGrpSpPr/>
        <p:nvPr/>
      </p:nvGrpSpPr>
      <p:grpSpPr>
        <a:xfrm>
          <a:off x="0" y="0"/>
          <a:ext cx="0" cy="0"/>
          <a:chOff x="0" y="0"/>
          <a:chExt cx="0" cy="0"/>
        </a:xfrm>
      </p:grpSpPr>
      <p:sp>
        <p:nvSpPr>
          <p:cNvPr id="1124" name="Google Shape;1124;p43"/>
          <p:cNvSpPr txBox="1">
            <a:spLocks noGrp="1"/>
          </p:cNvSpPr>
          <p:nvPr>
            <p:ph type="title"/>
          </p:nvPr>
        </p:nvSpPr>
        <p:spPr>
          <a:xfrm>
            <a:off x="2621700" y="2335651"/>
            <a:ext cx="3900600" cy="11469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1125" name="Google Shape;1125;p43"/>
          <p:cNvSpPr txBox="1">
            <a:spLocks noGrp="1"/>
          </p:cNvSpPr>
          <p:nvPr>
            <p:ph type="title" idx="2" hasCustomPrompt="1"/>
          </p:nvPr>
        </p:nvSpPr>
        <p:spPr>
          <a:xfrm>
            <a:off x="2621695" y="883388"/>
            <a:ext cx="3900600" cy="1360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12000"/>
              <a:buNone/>
              <a:defRPr sz="12000">
                <a:solidFill>
                  <a:schemeClr val="lt2"/>
                </a:solidFill>
              </a:defRPr>
            </a:lvl1pPr>
            <a:lvl2pPr lvl="1" rtl="0">
              <a:spcBef>
                <a:spcPts val="0"/>
              </a:spcBef>
              <a:spcAft>
                <a:spcPts val="0"/>
              </a:spcAft>
              <a:buClr>
                <a:schemeClr val="lt2"/>
              </a:buClr>
              <a:buSzPts val="12000"/>
              <a:buNone/>
              <a:defRPr sz="12000">
                <a:solidFill>
                  <a:schemeClr val="lt2"/>
                </a:solidFill>
              </a:defRPr>
            </a:lvl2pPr>
            <a:lvl3pPr lvl="2" rtl="0">
              <a:spcBef>
                <a:spcPts val="0"/>
              </a:spcBef>
              <a:spcAft>
                <a:spcPts val="0"/>
              </a:spcAft>
              <a:buClr>
                <a:schemeClr val="lt2"/>
              </a:buClr>
              <a:buSzPts val="12000"/>
              <a:buNone/>
              <a:defRPr sz="12000">
                <a:solidFill>
                  <a:schemeClr val="lt2"/>
                </a:solidFill>
              </a:defRPr>
            </a:lvl3pPr>
            <a:lvl4pPr lvl="3" rtl="0">
              <a:spcBef>
                <a:spcPts val="0"/>
              </a:spcBef>
              <a:spcAft>
                <a:spcPts val="0"/>
              </a:spcAft>
              <a:buClr>
                <a:schemeClr val="lt2"/>
              </a:buClr>
              <a:buSzPts val="12000"/>
              <a:buNone/>
              <a:defRPr sz="12000">
                <a:solidFill>
                  <a:schemeClr val="lt2"/>
                </a:solidFill>
              </a:defRPr>
            </a:lvl4pPr>
            <a:lvl5pPr lvl="4" rtl="0">
              <a:spcBef>
                <a:spcPts val="0"/>
              </a:spcBef>
              <a:spcAft>
                <a:spcPts val="0"/>
              </a:spcAft>
              <a:buClr>
                <a:schemeClr val="lt2"/>
              </a:buClr>
              <a:buSzPts val="12000"/>
              <a:buNone/>
              <a:defRPr sz="12000">
                <a:solidFill>
                  <a:schemeClr val="lt2"/>
                </a:solidFill>
              </a:defRPr>
            </a:lvl5pPr>
            <a:lvl6pPr lvl="5" rtl="0">
              <a:spcBef>
                <a:spcPts val="0"/>
              </a:spcBef>
              <a:spcAft>
                <a:spcPts val="0"/>
              </a:spcAft>
              <a:buClr>
                <a:schemeClr val="lt2"/>
              </a:buClr>
              <a:buSzPts val="12000"/>
              <a:buNone/>
              <a:defRPr sz="12000">
                <a:solidFill>
                  <a:schemeClr val="lt2"/>
                </a:solidFill>
              </a:defRPr>
            </a:lvl6pPr>
            <a:lvl7pPr lvl="6" rtl="0">
              <a:spcBef>
                <a:spcPts val="0"/>
              </a:spcBef>
              <a:spcAft>
                <a:spcPts val="0"/>
              </a:spcAft>
              <a:buClr>
                <a:schemeClr val="lt2"/>
              </a:buClr>
              <a:buSzPts val="12000"/>
              <a:buNone/>
              <a:defRPr sz="12000">
                <a:solidFill>
                  <a:schemeClr val="lt2"/>
                </a:solidFill>
              </a:defRPr>
            </a:lvl7pPr>
            <a:lvl8pPr lvl="7" rtl="0">
              <a:spcBef>
                <a:spcPts val="0"/>
              </a:spcBef>
              <a:spcAft>
                <a:spcPts val="0"/>
              </a:spcAft>
              <a:buClr>
                <a:schemeClr val="lt2"/>
              </a:buClr>
              <a:buSzPts val="12000"/>
              <a:buNone/>
              <a:defRPr sz="12000">
                <a:solidFill>
                  <a:schemeClr val="lt2"/>
                </a:solidFill>
              </a:defRPr>
            </a:lvl8pPr>
            <a:lvl9pPr lvl="8" rtl="0">
              <a:spcBef>
                <a:spcPts val="0"/>
              </a:spcBef>
              <a:spcAft>
                <a:spcPts val="0"/>
              </a:spcAft>
              <a:buClr>
                <a:schemeClr val="lt2"/>
              </a:buClr>
              <a:buSzPts val="12000"/>
              <a:buNone/>
              <a:defRPr sz="12000">
                <a:solidFill>
                  <a:schemeClr val="lt2"/>
                </a:solidFill>
              </a:defRPr>
            </a:lvl9pPr>
          </a:lstStyle>
          <a:p>
            <a:r>
              <a:t>xx%</a:t>
            </a:r>
          </a:p>
        </p:txBody>
      </p:sp>
      <p:sp>
        <p:nvSpPr>
          <p:cNvPr id="1126" name="Google Shape;1126;p43"/>
          <p:cNvSpPr txBox="1">
            <a:spLocks noGrp="1"/>
          </p:cNvSpPr>
          <p:nvPr>
            <p:ph type="subTitle" idx="1"/>
          </p:nvPr>
        </p:nvSpPr>
        <p:spPr>
          <a:xfrm>
            <a:off x="2621700" y="3574015"/>
            <a:ext cx="3900600" cy="68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grpSp>
        <p:nvGrpSpPr>
          <p:cNvPr id="1127" name="Google Shape;1127;p43"/>
          <p:cNvGrpSpPr/>
          <p:nvPr/>
        </p:nvGrpSpPr>
        <p:grpSpPr>
          <a:xfrm flipH="1">
            <a:off x="-606098" y="-651182"/>
            <a:ext cx="3967548" cy="4284114"/>
            <a:chOff x="5778002" y="-651182"/>
            <a:chExt cx="3967548" cy="4284114"/>
          </a:xfrm>
        </p:grpSpPr>
        <p:sp>
          <p:nvSpPr>
            <p:cNvPr id="1128" name="Google Shape;1128;p43"/>
            <p:cNvSpPr/>
            <p:nvPr/>
          </p:nvSpPr>
          <p:spPr>
            <a:xfrm rot="-5690340">
              <a:off x="5822091" y="-255177"/>
              <a:ext cx="1091417" cy="1091417"/>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alpha val="240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129" name="Google Shape;1129;p43"/>
            <p:cNvSpPr/>
            <p:nvPr/>
          </p:nvSpPr>
          <p:spPr>
            <a:xfrm rot="10381558">
              <a:off x="7022406" y="-504260"/>
              <a:ext cx="2576663" cy="2569832"/>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5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130" name="Google Shape;1130;p43"/>
            <p:cNvSpPr/>
            <p:nvPr/>
          </p:nvSpPr>
          <p:spPr>
            <a:xfrm>
              <a:off x="8071675" y="2110850"/>
              <a:ext cx="1549226" cy="1522082"/>
            </a:xfrm>
            <a:custGeom>
              <a:avLst/>
              <a:gdLst/>
              <a:ahLst/>
              <a:cxnLst/>
              <a:rect l="l" t="t" r="r" b="b"/>
              <a:pathLst>
                <a:path w="55020" h="54056" extrusionOk="0">
                  <a:moveTo>
                    <a:pt x="27409" y="22218"/>
                  </a:moveTo>
                  <a:cubicBezTo>
                    <a:pt x="30147" y="22218"/>
                    <a:pt x="32374" y="24397"/>
                    <a:pt x="32374" y="27100"/>
                  </a:cubicBezTo>
                  <a:cubicBezTo>
                    <a:pt x="32374" y="29802"/>
                    <a:pt x="30147" y="31981"/>
                    <a:pt x="27409" y="31981"/>
                  </a:cubicBezTo>
                  <a:cubicBezTo>
                    <a:pt x="24658" y="31981"/>
                    <a:pt x="22432" y="29802"/>
                    <a:pt x="22432" y="27100"/>
                  </a:cubicBezTo>
                  <a:cubicBezTo>
                    <a:pt x="22432" y="24397"/>
                    <a:pt x="24658" y="22218"/>
                    <a:pt x="27409" y="22218"/>
                  </a:cubicBezTo>
                  <a:close/>
                  <a:moveTo>
                    <a:pt x="29099" y="6907"/>
                  </a:moveTo>
                  <a:cubicBezTo>
                    <a:pt x="39708" y="7752"/>
                    <a:pt x="48042" y="16467"/>
                    <a:pt x="48042" y="27100"/>
                  </a:cubicBezTo>
                  <a:cubicBezTo>
                    <a:pt x="48042" y="29767"/>
                    <a:pt x="47507" y="32326"/>
                    <a:pt x="46554" y="34660"/>
                  </a:cubicBezTo>
                  <a:lnTo>
                    <a:pt x="34779" y="28052"/>
                  </a:lnTo>
                  <a:cubicBezTo>
                    <a:pt x="34826" y="27742"/>
                    <a:pt x="34850" y="27421"/>
                    <a:pt x="34850" y="27100"/>
                  </a:cubicBezTo>
                  <a:cubicBezTo>
                    <a:pt x="34850" y="23635"/>
                    <a:pt x="32398" y="20742"/>
                    <a:pt x="29099" y="19980"/>
                  </a:cubicBezTo>
                  <a:lnTo>
                    <a:pt x="29099" y="6907"/>
                  </a:lnTo>
                  <a:close/>
                  <a:moveTo>
                    <a:pt x="26552" y="6847"/>
                  </a:moveTo>
                  <a:lnTo>
                    <a:pt x="26552" y="19837"/>
                  </a:lnTo>
                  <a:cubicBezTo>
                    <a:pt x="22837" y="20253"/>
                    <a:pt x="19955" y="23349"/>
                    <a:pt x="19955" y="27100"/>
                  </a:cubicBezTo>
                  <a:cubicBezTo>
                    <a:pt x="19955" y="27492"/>
                    <a:pt x="20003" y="27873"/>
                    <a:pt x="20063" y="28243"/>
                  </a:cubicBezTo>
                  <a:lnTo>
                    <a:pt x="8323" y="34827"/>
                  </a:lnTo>
                  <a:cubicBezTo>
                    <a:pt x="7323" y="32445"/>
                    <a:pt x="6775" y="29838"/>
                    <a:pt x="6775" y="27100"/>
                  </a:cubicBezTo>
                  <a:cubicBezTo>
                    <a:pt x="6775" y="16193"/>
                    <a:pt x="15550" y="7300"/>
                    <a:pt x="26552" y="6847"/>
                  </a:cubicBezTo>
                  <a:close/>
                  <a:moveTo>
                    <a:pt x="33993" y="30505"/>
                  </a:moveTo>
                  <a:lnTo>
                    <a:pt x="45447" y="36922"/>
                  </a:lnTo>
                  <a:cubicBezTo>
                    <a:pt x="41934" y="43149"/>
                    <a:pt x="35172" y="47364"/>
                    <a:pt x="27409" y="47364"/>
                  </a:cubicBezTo>
                  <a:cubicBezTo>
                    <a:pt x="19705" y="47364"/>
                    <a:pt x="12990" y="43221"/>
                    <a:pt x="9454" y="37077"/>
                  </a:cubicBezTo>
                  <a:lnTo>
                    <a:pt x="20908" y="30660"/>
                  </a:lnTo>
                  <a:cubicBezTo>
                    <a:pt x="22170" y="32898"/>
                    <a:pt x="24611" y="34410"/>
                    <a:pt x="27409" y="34410"/>
                  </a:cubicBezTo>
                  <a:cubicBezTo>
                    <a:pt x="30266" y="34410"/>
                    <a:pt x="32743" y="32826"/>
                    <a:pt x="33993" y="30505"/>
                  </a:cubicBezTo>
                  <a:close/>
                  <a:moveTo>
                    <a:pt x="26325" y="1"/>
                  </a:moveTo>
                  <a:cubicBezTo>
                    <a:pt x="25635" y="1"/>
                    <a:pt x="25063" y="572"/>
                    <a:pt x="25063" y="1275"/>
                  </a:cubicBezTo>
                  <a:lnTo>
                    <a:pt x="25063" y="3263"/>
                  </a:lnTo>
                  <a:cubicBezTo>
                    <a:pt x="25063" y="3382"/>
                    <a:pt x="25087" y="3490"/>
                    <a:pt x="25111" y="3597"/>
                  </a:cubicBezTo>
                  <a:cubicBezTo>
                    <a:pt x="23551" y="3740"/>
                    <a:pt x="22027" y="4037"/>
                    <a:pt x="20551" y="4466"/>
                  </a:cubicBezTo>
                  <a:cubicBezTo>
                    <a:pt x="20539" y="4359"/>
                    <a:pt x="20515" y="4263"/>
                    <a:pt x="20467" y="4156"/>
                  </a:cubicBezTo>
                  <a:lnTo>
                    <a:pt x="19694" y="2311"/>
                  </a:lnTo>
                  <a:cubicBezTo>
                    <a:pt x="19487" y="1826"/>
                    <a:pt x="19016" y="1537"/>
                    <a:pt x="18526" y="1537"/>
                  </a:cubicBezTo>
                  <a:cubicBezTo>
                    <a:pt x="18367" y="1537"/>
                    <a:pt x="18205" y="1568"/>
                    <a:pt x="18050" y="1632"/>
                  </a:cubicBezTo>
                  <a:lnTo>
                    <a:pt x="15872" y="2513"/>
                  </a:lnTo>
                  <a:cubicBezTo>
                    <a:pt x="15217" y="2787"/>
                    <a:pt x="14907" y="3537"/>
                    <a:pt x="15181" y="4180"/>
                  </a:cubicBezTo>
                  <a:lnTo>
                    <a:pt x="15967" y="6037"/>
                  </a:lnTo>
                  <a:cubicBezTo>
                    <a:pt x="16003" y="6121"/>
                    <a:pt x="16050" y="6192"/>
                    <a:pt x="16098" y="6264"/>
                  </a:cubicBezTo>
                  <a:cubicBezTo>
                    <a:pt x="14752" y="6966"/>
                    <a:pt x="13478" y="7800"/>
                    <a:pt x="12300" y="8740"/>
                  </a:cubicBezTo>
                  <a:cubicBezTo>
                    <a:pt x="12252" y="8657"/>
                    <a:pt x="12193" y="8585"/>
                    <a:pt x="12133" y="8526"/>
                  </a:cubicBezTo>
                  <a:lnTo>
                    <a:pt x="10681" y="7097"/>
                  </a:lnTo>
                  <a:cubicBezTo>
                    <a:pt x="10430" y="6853"/>
                    <a:pt x="10109" y="6731"/>
                    <a:pt x="9789" y="6731"/>
                  </a:cubicBezTo>
                  <a:cubicBezTo>
                    <a:pt x="9469" y="6731"/>
                    <a:pt x="9151" y="6853"/>
                    <a:pt x="8906" y="7097"/>
                  </a:cubicBezTo>
                  <a:lnTo>
                    <a:pt x="7252" y="8716"/>
                  </a:lnTo>
                  <a:cubicBezTo>
                    <a:pt x="6740" y="9216"/>
                    <a:pt x="6740" y="10026"/>
                    <a:pt x="7252" y="10526"/>
                  </a:cubicBezTo>
                  <a:lnTo>
                    <a:pt x="8704" y="11955"/>
                  </a:lnTo>
                  <a:cubicBezTo>
                    <a:pt x="8752" y="12002"/>
                    <a:pt x="8799" y="12038"/>
                    <a:pt x="8859" y="12074"/>
                  </a:cubicBezTo>
                  <a:cubicBezTo>
                    <a:pt x="7906" y="13205"/>
                    <a:pt x="7073" y="14431"/>
                    <a:pt x="6347" y="15717"/>
                  </a:cubicBezTo>
                  <a:cubicBezTo>
                    <a:pt x="6287" y="15681"/>
                    <a:pt x="6228" y="15646"/>
                    <a:pt x="6156" y="15622"/>
                  </a:cubicBezTo>
                  <a:lnTo>
                    <a:pt x="4251" y="14836"/>
                  </a:lnTo>
                  <a:cubicBezTo>
                    <a:pt x="4093" y="14772"/>
                    <a:pt x="3929" y="14741"/>
                    <a:pt x="3767" y="14741"/>
                  </a:cubicBezTo>
                  <a:cubicBezTo>
                    <a:pt x="3273" y="14741"/>
                    <a:pt x="2803" y="15027"/>
                    <a:pt x="2596" y="15503"/>
                  </a:cubicBezTo>
                  <a:lnTo>
                    <a:pt x="1703" y="17610"/>
                  </a:lnTo>
                  <a:cubicBezTo>
                    <a:pt x="1429" y="18265"/>
                    <a:pt x="1727" y="19003"/>
                    <a:pt x="2382" y="19277"/>
                  </a:cubicBezTo>
                  <a:lnTo>
                    <a:pt x="4287" y="20063"/>
                  </a:lnTo>
                  <a:cubicBezTo>
                    <a:pt x="4346" y="20087"/>
                    <a:pt x="4394" y="20099"/>
                    <a:pt x="4442" y="20111"/>
                  </a:cubicBezTo>
                  <a:cubicBezTo>
                    <a:pt x="3977" y="21563"/>
                    <a:pt x="3668" y="23087"/>
                    <a:pt x="3501" y="24647"/>
                  </a:cubicBezTo>
                  <a:cubicBezTo>
                    <a:pt x="3453" y="24635"/>
                    <a:pt x="3394" y="24623"/>
                    <a:pt x="3346" y="24623"/>
                  </a:cubicBezTo>
                  <a:lnTo>
                    <a:pt x="1263" y="24623"/>
                  </a:lnTo>
                  <a:cubicBezTo>
                    <a:pt x="572" y="24623"/>
                    <a:pt x="1" y="25195"/>
                    <a:pt x="1" y="25897"/>
                  </a:cubicBezTo>
                  <a:lnTo>
                    <a:pt x="1" y="28171"/>
                  </a:lnTo>
                  <a:cubicBezTo>
                    <a:pt x="1" y="28862"/>
                    <a:pt x="572" y="29433"/>
                    <a:pt x="1263" y="29433"/>
                  </a:cubicBezTo>
                  <a:lnTo>
                    <a:pt x="3346" y="29433"/>
                  </a:lnTo>
                  <a:cubicBezTo>
                    <a:pt x="3394" y="29433"/>
                    <a:pt x="3442" y="29421"/>
                    <a:pt x="3489" y="29421"/>
                  </a:cubicBezTo>
                  <a:cubicBezTo>
                    <a:pt x="3620" y="30719"/>
                    <a:pt x="3858" y="31993"/>
                    <a:pt x="4192" y="33219"/>
                  </a:cubicBezTo>
                  <a:cubicBezTo>
                    <a:pt x="4156" y="33231"/>
                    <a:pt x="4108" y="33231"/>
                    <a:pt x="4073" y="33243"/>
                  </a:cubicBezTo>
                  <a:lnTo>
                    <a:pt x="2132" y="33969"/>
                  </a:lnTo>
                  <a:cubicBezTo>
                    <a:pt x="1477" y="34219"/>
                    <a:pt x="1144" y="34958"/>
                    <a:pt x="1406" y="35613"/>
                  </a:cubicBezTo>
                  <a:lnTo>
                    <a:pt x="2227" y="37744"/>
                  </a:lnTo>
                  <a:cubicBezTo>
                    <a:pt x="2420" y="38248"/>
                    <a:pt x="2895" y="38555"/>
                    <a:pt x="3402" y="38555"/>
                  </a:cubicBezTo>
                  <a:cubicBezTo>
                    <a:pt x="3554" y="38555"/>
                    <a:pt x="3708" y="38527"/>
                    <a:pt x="3858" y="38470"/>
                  </a:cubicBezTo>
                  <a:lnTo>
                    <a:pt x="5787" y="37744"/>
                  </a:lnTo>
                  <a:cubicBezTo>
                    <a:pt x="5835" y="37732"/>
                    <a:pt x="5882" y="37708"/>
                    <a:pt x="5918" y="37684"/>
                  </a:cubicBezTo>
                  <a:cubicBezTo>
                    <a:pt x="6716" y="39244"/>
                    <a:pt x="7680" y="40696"/>
                    <a:pt x="8787" y="42042"/>
                  </a:cubicBezTo>
                  <a:cubicBezTo>
                    <a:pt x="8764" y="42066"/>
                    <a:pt x="8728" y="42078"/>
                    <a:pt x="8704" y="42113"/>
                  </a:cubicBezTo>
                  <a:lnTo>
                    <a:pt x="7252" y="43542"/>
                  </a:lnTo>
                  <a:cubicBezTo>
                    <a:pt x="6740" y="44030"/>
                    <a:pt x="6740" y="44852"/>
                    <a:pt x="7252" y="45340"/>
                  </a:cubicBezTo>
                  <a:lnTo>
                    <a:pt x="8906" y="46971"/>
                  </a:lnTo>
                  <a:cubicBezTo>
                    <a:pt x="9151" y="47209"/>
                    <a:pt x="9469" y="47328"/>
                    <a:pt x="9789" y="47328"/>
                  </a:cubicBezTo>
                  <a:cubicBezTo>
                    <a:pt x="10109" y="47328"/>
                    <a:pt x="10430" y="47209"/>
                    <a:pt x="10681" y="46971"/>
                  </a:cubicBezTo>
                  <a:lnTo>
                    <a:pt x="12133" y="45542"/>
                  </a:lnTo>
                  <a:cubicBezTo>
                    <a:pt x="12169" y="45495"/>
                    <a:pt x="12205" y="45459"/>
                    <a:pt x="12240" y="45411"/>
                  </a:cubicBezTo>
                  <a:cubicBezTo>
                    <a:pt x="13276" y="46245"/>
                    <a:pt x="14395" y="46995"/>
                    <a:pt x="15574" y="47650"/>
                  </a:cubicBezTo>
                  <a:cubicBezTo>
                    <a:pt x="15550" y="47685"/>
                    <a:pt x="15526" y="47733"/>
                    <a:pt x="15503" y="47769"/>
                  </a:cubicBezTo>
                  <a:lnTo>
                    <a:pt x="14681" y="49602"/>
                  </a:lnTo>
                  <a:cubicBezTo>
                    <a:pt x="14383" y="50245"/>
                    <a:pt x="14681" y="51007"/>
                    <a:pt x="15324" y="51281"/>
                  </a:cubicBezTo>
                  <a:lnTo>
                    <a:pt x="17479" y="52222"/>
                  </a:lnTo>
                  <a:cubicBezTo>
                    <a:pt x="17641" y="52292"/>
                    <a:pt x="17811" y="52326"/>
                    <a:pt x="17978" y="52326"/>
                  </a:cubicBezTo>
                  <a:cubicBezTo>
                    <a:pt x="18460" y="52326"/>
                    <a:pt x="18922" y="52047"/>
                    <a:pt x="19134" y="51579"/>
                  </a:cubicBezTo>
                  <a:lnTo>
                    <a:pt x="19967" y="49745"/>
                  </a:lnTo>
                  <a:cubicBezTo>
                    <a:pt x="19991" y="49686"/>
                    <a:pt x="20003" y="49626"/>
                    <a:pt x="20027" y="49567"/>
                  </a:cubicBezTo>
                  <a:cubicBezTo>
                    <a:pt x="21646" y="50079"/>
                    <a:pt x="23337" y="50436"/>
                    <a:pt x="25087" y="50602"/>
                  </a:cubicBezTo>
                  <a:cubicBezTo>
                    <a:pt x="25075" y="50662"/>
                    <a:pt x="25063" y="50722"/>
                    <a:pt x="25063" y="50793"/>
                  </a:cubicBezTo>
                  <a:lnTo>
                    <a:pt x="25063" y="52793"/>
                  </a:lnTo>
                  <a:cubicBezTo>
                    <a:pt x="25063" y="53484"/>
                    <a:pt x="25635" y="54055"/>
                    <a:pt x="26325" y="54055"/>
                  </a:cubicBezTo>
                  <a:lnTo>
                    <a:pt x="28695" y="54055"/>
                  </a:lnTo>
                  <a:cubicBezTo>
                    <a:pt x="29397" y="54055"/>
                    <a:pt x="29957" y="53484"/>
                    <a:pt x="29957" y="52793"/>
                  </a:cubicBezTo>
                  <a:lnTo>
                    <a:pt x="29957" y="50793"/>
                  </a:lnTo>
                  <a:cubicBezTo>
                    <a:pt x="29957" y="50722"/>
                    <a:pt x="29945" y="50650"/>
                    <a:pt x="29933" y="50579"/>
                  </a:cubicBezTo>
                  <a:cubicBezTo>
                    <a:pt x="31505" y="50424"/>
                    <a:pt x="33017" y="50114"/>
                    <a:pt x="34481" y="49674"/>
                  </a:cubicBezTo>
                  <a:cubicBezTo>
                    <a:pt x="34493" y="49745"/>
                    <a:pt x="34517" y="49829"/>
                    <a:pt x="34553" y="49900"/>
                  </a:cubicBezTo>
                  <a:lnTo>
                    <a:pt x="35338" y="51757"/>
                  </a:lnTo>
                  <a:cubicBezTo>
                    <a:pt x="35537" y="52236"/>
                    <a:pt x="36009" y="52529"/>
                    <a:pt x="36506" y="52529"/>
                  </a:cubicBezTo>
                  <a:cubicBezTo>
                    <a:pt x="36665" y="52529"/>
                    <a:pt x="36826" y="52499"/>
                    <a:pt x="36981" y="52436"/>
                  </a:cubicBezTo>
                  <a:lnTo>
                    <a:pt x="39148" y="51543"/>
                  </a:lnTo>
                  <a:cubicBezTo>
                    <a:pt x="39803" y="51281"/>
                    <a:pt x="40113" y="50531"/>
                    <a:pt x="39839" y="49876"/>
                  </a:cubicBezTo>
                  <a:lnTo>
                    <a:pt x="39053" y="48031"/>
                  </a:lnTo>
                  <a:cubicBezTo>
                    <a:pt x="39029" y="47959"/>
                    <a:pt x="38982" y="47888"/>
                    <a:pt x="38946" y="47816"/>
                  </a:cubicBezTo>
                  <a:cubicBezTo>
                    <a:pt x="40279" y="47102"/>
                    <a:pt x="41542" y="46257"/>
                    <a:pt x="42708" y="45304"/>
                  </a:cubicBezTo>
                  <a:cubicBezTo>
                    <a:pt x="42768" y="45388"/>
                    <a:pt x="42827" y="45471"/>
                    <a:pt x="42899" y="45542"/>
                  </a:cubicBezTo>
                  <a:lnTo>
                    <a:pt x="44351" y="46971"/>
                  </a:lnTo>
                  <a:cubicBezTo>
                    <a:pt x="44595" y="47209"/>
                    <a:pt x="44914" y="47328"/>
                    <a:pt x="45234" y="47328"/>
                  </a:cubicBezTo>
                  <a:cubicBezTo>
                    <a:pt x="45554" y="47328"/>
                    <a:pt x="45875" y="47209"/>
                    <a:pt x="46125" y="46971"/>
                  </a:cubicBezTo>
                  <a:lnTo>
                    <a:pt x="47780" y="45340"/>
                  </a:lnTo>
                  <a:cubicBezTo>
                    <a:pt x="48280" y="44852"/>
                    <a:pt x="48280" y="44030"/>
                    <a:pt x="47780" y="43542"/>
                  </a:cubicBezTo>
                  <a:lnTo>
                    <a:pt x="46328" y="42113"/>
                  </a:lnTo>
                  <a:cubicBezTo>
                    <a:pt x="46256" y="42042"/>
                    <a:pt x="46173" y="41982"/>
                    <a:pt x="46102" y="41935"/>
                  </a:cubicBezTo>
                  <a:cubicBezTo>
                    <a:pt x="47042" y="40792"/>
                    <a:pt x="47876" y="39577"/>
                    <a:pt x="48590" y="38268"/>
                  </a:cubicBezTo>
                  <a:cubicBezTo>
                    <a:pt x="48673" y="38339"/>
                    <a:pt x="48769" y="38399"/>
                    <a:pt x="48864" y="38434"/>
                  </a:cubicBezTo>
                  <a:lnTo>
                    <a:pt x="50781" y="39232"/>
                  </a:lnTo>
                  <a:cubicBezTo>
                    <a:pt x="50939" y="39296"/>
                    <a:pt x="51102" y="39327"/>
                    <a:pt x="51262" y="39327"/>
                  </a:cubicBezTo>
                  <a:cubicBezTo>
                    <a:pt x="51753" y="39327"/>
                    <a:pt x="52217" y="39038"/>
                    <a:pt x="52424" y="38553"/>
                  </a:cubicBezTo>
                  <a:lnTo>
                    <a:pt x="53329" y="36446"/>
                  </a:lnTo>
                  <a:cubicBezTo>
                    <a:pt x="53603" y="35803"/>
                    <a:pt x="53293" y="35053"/>
                    <a:pt x="52638" y="34779"/>
                  </a:cubicBezTo>
                  <a:lnTo>
                    <a:pt x="50733" y="33993"/>
                  </a:lnTo>
                  <a:cubicBezTo>
                    <a:pt x="50626" y="33958"/>
                    <a:pt x="50531" y="33934"/>
                    <a:pt x="50424" y="33922"/>
                  </a:cubicBezTo>
                  <a:cubicBezTo>
                    <a:pt x="50864" y="32457"/>
                    <a:pt x="51174" y="30945"/>
                    <a:pt x="51328" y="29374"/>
                  </a:cubicBezTo>
                  <a:cubicBezTo>
                    <a:pt x="51436" y="29409"/>
                    <a:pt x="51555" y="29433"/>
                    <a:pt x="51674" y="29433"/>
                  </a:cubicBezTo>
                  <a:lnTo>
                    <a:pt x="53757" y="29433"/>
                  </a:lnTo>
                  <a:cubicBezTo>
                    <a:pt x="54460" y="29433"/>
                    <a:pt x="55019" y="28862"/>
                    <a:pt x="55019" y="28171"/>
                  </a:cubicBezTo>
                  <a:lnTo>
                    <a:pt x="55019" y="25897"/>
                  </a:lnTo>
                  <a:cubicBezTo>
                    <a:pt x="55019" y="25195"/>
                    <a:pt x="54460" y="24623"/>
                    <a:pt x="53757" y="24623"/>
                  </a:cubicBezTo>
                  <a:lnTo>
                    <a:pt x="51674" y="24623"/>
                  </a:lnTo>
                  <a:cubicBezTo>
                    <a:pt x="51555" y="24623"/>
                    <a:pt x="51436" y="24647"/>
                    <a:pt x="51317" y="24683"/>
                  </a:cubicBezTo>
                  <a:cubicBezTo>
                    <a:pt x="51186" y="23385"/>
                    <a:pt x="50936" y="22111"/>
                    <a:pt x="50590" y="20885"/>
                  </a:cubicBezTo>
                  <a:cubicBezTo>
                    <a:pt x="50709" y="20873"/>
                    <a:pt x="50828" y="20861"/>
                    <a:pt x="50947" y="20813"/>
                  </a:cubicBezTo>
                  <a:lnTo>
                    <a:pt x="52888" y="20087"/>
                  </a:lnTo>
                  <a:cubicBezTo>
                    <a:pt x="53543" y="19837"/>
                    <a:pt x="53876" y="19099"/>
                    <a:pt x="53626" y="18444"/>
                  </a:cubicBezTo>
                  <a:lnTo>
                    <a:pt x="52793" y="16313"/>
                  </a:lnTo>
                  <a:cubicBezTo>
                    <a:pt x="52599" y="15813"/>
                    <a:pt x="52117" y="15508"/>
                    <a:pt x="51611" y="15508"/>
                  </a:cubicBezTo>
                  <a:cubicBezTo>
                    <a:pt x="51465" y="15508"/>
                    <a:pt x="51317" y="15533"/>
                    <a:pt x="51174" y="15586"/>
                  </a:cubicBezTo>
                  <a:lnTo>
                    <a:pt x="49233" y="16313"/>
                  </a:lnTo>
                  <a:cubicBezTo>
                    <a:pt x="49102" y="16360"/>
                    <a:pt x="48995" y="16432"/>
                    <a:pt x="48888" y="16515"/>
                  </a:cubicBezTo>
                  <a:cubicBezTo>
                    <a:pt x="48090" y="14955"/>
                    <a:pt x="47126" y="13503"/>
                    <a:pt x="46018" y="12169"/>
                  </a:cubicBezTo>
                  <a:cubicBezTo>
                    <a:pt x="46125" y="12110"/>
                    <a:pt x="46233" y="12038"/>
                    <a:pt x="46328" y="11955"/>
                  </a:cubicBezTo>
                  <a:lnTo>
                    <a:pt x="47780" y="10526"/>
                  </a:lnTo>
                  <a:cubicBezTo>
                    <a:pt x="48280" y="10026"/>
                    <a:pt x="48280" y="9216"/>
                    <a:pt x="47780" y="8716"/>
                  </a:cubicBezTo>
                  <a:lnTo>
                    <a:pt x="46125" y="7097"/>
                  </a:lnTo>
                  <a:cubicBezTo>
                    <a:pt x="45875" y="6853"/>
                    <a:pt x="45554" y="6731"/>
                    <a:pt x="45234" y="6731"/>
                  </a:cubicBezTo>
                  <a:cubicBezTo>
                    <a:pt x="44914" y="6731"/>
                    <a:pt x="44595" y="6853"/>
                    <a:pt x="44351" y="7097"/>
                  </a:cubicBezTo>
                  <a:lnTo>
                    <a:pt x="42899" y="8526"/>
                  </a:lnTo>
                  <a:cubicBezTo>
                    <a:pt x="42792" y="8621"/>
                    <a:pt x="42720" y="8728"/>
                    <a:pt x="42661" y="8847"/>
                  </a:cubicBezTo>
                  <a:cubicBezTo>
                    <a:pt x="41613" y="8014"/>
                    <a:pt x="40494" y="7252"/>
                    <a:pt x="39315" y="6597"/>
                  </a:cubicBezTo>
                  <a:cubicBezTo>
                    <a:pt x="39398" y="6502"/>
                    <a:pt x="39470" y="6407"/>
                    <a:pt x="39517" y="6287"/>
                  </a:cubicBezTo>
                  <a:lnTo>
                    <a:pt x="40351" y="4454"/>
                  </a:lnTo>
                  <a:cubicBezTo>
                    <a:pt x="40637" y="3811"/>
                    <a:pt x="40339" y="3061"/>
                    <a:pt x="39696" y="2775"/>
                  </a:cubicBezTo>
                  <a:lnTo>
                    <a:pt x="37541" y="1835"/>
                  </a:lnTo>
                  <a:cubicBezTo>
                    <a:pt x="37379" y="1764"/>
                    <a:pt x="37209" y="1731"/>
                    <a:pt x="37042" y="1731"/>
                  </a:cubicBezTo>
                  <a:cubicBezTo>
                    <a:pt x="36560" y="1731"/>
                    <a:pt x="36098" y="2009"/>
                    <a:pt x="35886" y="2477"/>
                  </a:cubicBezTo>
                  <a:lnTo>
                    <a:pt x="35065" y="4311"/>
                  </a:lnTo>
                  <a:cubicBezTo>
                    <a:pt x="35005" y="4430"/>
                    <a:pt x="34981" y="4561"/>
                    <a:pt x="34969" y="4692"/>
                  </a:cubicBezTo>
                  <a:cubicBezTo>
                    <a:pt x="33350" y="4156"/>
                    <a:pt x="31659" y="3787"/>
                    <a:pt x="29909" y="3620"/>
                  </a:cubicBezTo>
                  <a:cubicBezTo>
                    <a:pt x="29933" y="3501"/>
                    <a:pt x="29957" y="3394"/>
                    <a:pt x="29957" y="3263"/>
                  </a:cubicBezTo>
                  <a:lnTo>
                    <a:pt x="29957" y="1275"/>
                  </a:lnTo>
                  <a:cubicBezTo>
                    <a:pt x="29957" y="572"/>
                    <a:pt x="29397" y="1"/>
                    <a:pt x="28695" y="1"/>
                  </a:cubicBezTo>
                  <a:close/>
                </a:path>
              </a:pathLst>
            </a:custGeom>
            <a:solidFill>
              <a:srgbClr val="F8A21C">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3"/>
            <p:cNvSpPr/>
            <p:nvPr/>
          </p:nvSpPr>
          <p:spPr>
            <a:xfrm rot="-5690379">
              <a:off x="7166082" y="2021255"/>
              <a:ext cx="802019" cy="802074"/>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alpha val="240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132" name="Google Shape;1132;p43"/>
          <p:cNvGrpSpPr/>
          <p:nvPr/>
        </p:nvGrpSpPr>
        <p:grpSpPr>
          <a:xfrm flipH="1">
            <a:off x="7793401" y="-9"/>
            <a:ext cx="1350611" cy="5143540"/>
            <a:chOff x="1" y="-9"/>
            <a:chExt cx="1350611" cy="5143540"/>
          </a:xfrm>
        </p:grpSpPr>
        <p:grpSp>
          <p:nvGrpSpPr>
            <p:cNvPr id="1133" name="Google Shape;1133;p43"/>
            <p:cNvGrpSpPr/>
            <p:nvPr/>
          </p:nvGrpSpPr>
          <p:grpSpPr>
            <a:xfrm>
              <a:off x="1" y="-9"/>
              <a:ext cx="1258750" cy="1044032"/>
              <a:chOff x="413751" y="1050241"/>
              <a:chExt cx="1258750" cy="1044032"/>
            </a:xfrm>
          </p:grpSpPr>
          <p:sp>
            <p:nvSpPr>
              <p:cNvPr id="1134" name="Google Shape;1134;p43"/>
              <p:cNvSpPr/>
              <p:nvPr/>
            </p:nvSpPr>
            <p:spPr>
              <a:xfrm>
                <a:off x="1474950" y="1050241"/>
                <a:ext cx="121947" cy="651033"/>
              </a:xfrm>
              <a:custGeom>
                <a:avLst/>
                <a:gdLst/>
                <a:ahLst/>
                <a:cxnLst/>
                <a:rect l="l" t="t" r="r" b="b"/>
                <a:pathLst>
                  <a:path w="2823" h="7323" extrusionOk="0">
                    <a:moveTo>
                      <a:pt x="0" y="0"/>
                    </a:moveTo>
                    <a:lnTo>
                      <a:pt x="0" y="7323"/>
                    </a:lnTo>
                    <a:lnTo>
                      <a:pt x="2822" y="7323"/>
                    </a:lnTo>
                    <a:lnTo>
                      <a:pt x="2822"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3"/>
              <p:cNvSpPr/>
              <p:nvPr/>
            </p:nvSpPr>
            <p:spPr>
              <a:xfrm>
                <a:off x="413751" y="1903900"/>
                <a:ext cx="949639" cy="122451"/>
              </a:xfrm>
              <a:custGeom>
                <a:avLst/>
                <a:gdLst/>
                <a:ahLst/>
                <a:cxnLst/>
                <a:rect l="l" t="t" r="r" b="b"/>
                <a:pathLst>
                  <a:path w="20218" h="2835" extrusionOk="0">
                    <a:moveTo>
                      <a:pt x="1" y="1"/>
                    </a:moveTo>
                    <a:lnTo>
                      <a:pt x="1" y="2834"/>
                    </a:lnTo>
                    <a:lnTo>
                      <a:pt x="20218" y="2834"/>
                    </a:lnTo>
                    <a:lnTo>
                      <a:pt x="20218"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3"/>
              <p:cNvSpPr/>
              <p:nvPr/>
            </p:nvSpPr>
            <p:spPr>
              <a:xfrm>
                <a:off x="1229615" y="1535611"/>
                <a:ext cx="377050" cy="498960"/>
              </a:xfrm>
              <a:custGeom>
                <a:avLst/>
                <a:gdLst/>
                <a:ahLst/>
                <a:cxnLst/>
                <a:rect l="l" t="t" r="r" b="b"/>
                <a:pathLst>
                  <a:path w="8728" h="11550" extrusionOk="0">
                    <a:moveTo>
                      <a:pt x="5453" y="1"/>
                    </a:moveTo>
                    <a:lnTo>
                      <a:pt x="5453" y="2596"/>
                    </a:lnTo>
                    <a:cubicBezTo>
                      <a:pt x="5453" y="6549"/>
                      <a:pt x="5215" y="8276"/>
                      <a:pt x="1262" y="8276"/>
                    </a:cubicBezTo>
                    <a:lnTo>
                      <a:pt x="0" y="8276"/>
                    </a:lnTo>
                    <a:lnTo>
                      <a:pt x="0" y="11550"/>
                    </a:lnTo>
                    <a:lnTo>
                      <a:pt x="1262" y="11550"/>
                    </a:lnTo>
                    <a:cubicBezTo>
                      <a:pt x="7025" y="11550"/>
                      <a:pt x="8727" y="8347"/>
                      <a:pt x="8727" y="2596"/>
                    </a:cubicBezTo>
                    <a:lnTo>
                      <a:pt x="87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3"/>
              <p:cNvSpPr/>
              <p:nvPr/>
            </p:nvSpPr>
            <p:spPr>
              <a:xfrm>
                <a:off x="1195660" y="1828290"/>
                <a:ext cx="70502" cy="265982"/>
              </a:xfrm>
              <a:custGeom>
                <a:avLst/>
                <a:gdLst/>
                <a:ahLst/>
                <a:cxnLst/>
                <a:rect l="l" t="t" r="r" b="b"/>
                <a:pathLst>
                  <a:path w="1632" h="6157" extrusionOk="0">
                    <a:moveTo>
                      <a:pt x="810" y="1"/>
                    </a:moveTo>
                    <a:cubicBezTo>
                      <a:pt x="358" y="1"/>
                      <a:pt x="0" y="370"/>
                      <a:pt x="0" y="822"/>
                    </a:cubicBezTo>
                    <a:lnTo>
                      <a:pt x="0" y="5335"/>
                    </a:lnTo>
                    <a:cubicBezTo>
                      <a:pt x="0" y="5787"/>
                      <a:pt x="358" y="6156"/>
                      <a:pt x="810" y="6156"/>
                    </a:cubicBezTo>
                    <a:cubicBezTo>
                      <a:pt x="1274" y="6156"/>
                      <a:pt x="1631" y="5787"/>
                      <a:pt x="1631" y="5335"/>
                    </a:cubicBezTo>
                    <a:lnTo>
                      <a:pt x="1631" y="822"/>
                    </a:lnTo>
                    <a:cubicBezTo>
                      <a:pt x="1631" y="370"/>
                      <a:pt x="1274" y="1"/>
                      <a:pt x="8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3"/>
              <p:cNvSpPr/>
              <p:nvPr/>
            </p:nvSpPr>
            <p:spPr>
              <a:xfrm>
                <a:off x="1407037" y="1500144"/>
                <a:ext cx="265464" cy="71021"/>
              </a:xfrm>
              <a:custGeom>
                <a:avLst/>
                <a:gdLst/>
                <a:ahLst/>
                <a:cxnLst/>
                <a:rect l="l" t="t" r="r" b="b"/>
                <a:pathLst>
                  <a:path w="6145" h="1644" extrusionOk="0">
                    <a:moveTo>
                      <a:pt x="822" y="0"/>
                    </a:moveTo>
                    <a:cubicBezTo>
                      <a:pt x="370" y="0"/>
                      <a:pt x="1" y="369"/>
                      <a:pt x="1" y="822"/>
                    </a:cubicBezTo>
                    <a:cubicBezTo>
                      <a:pt x="1" y="1274"/>
                      <a:pt x="370" y="1643"/>
                      <a:pt x="822" y="1643"/>
                    </a:cubicBezTo>
                    <a:lnTo>
                      <a:pt x="5323" y="1643"/>
                    </a:lnTo>
                    <a:cubicBezTo>
                      <a:pt x="5787" y="1643"/>
                      <a:pt x="6144" y="1274"/>
                      <a:pt x="6144" y="822"/>
                    </a:cubicBezTo>
                    <a:cubicBezTo>
                      <a:pt x="6144" y="369"/>
                      <a:pt x="5787" y="0"/>
                      <a:pt x="5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9" name="Google Shape;1139;p43"/>
            <p:cNvSpPr/>
            <p:nvPr/>
          </p:nvSpPr>
          <p:spPr>
            <a:xfrm>
              <a:off x="364013" y="9"/>
              <a:ext cx="122472" cy="5143522"/>
            </a:xfrm>
            <a:custGeom>
              <a:avLst/>
              <a:gdLst/>
              <a:ahLst/>
              <a:cxnLst/>
              <a:rect l="l" t="t" r="r" b="b"/>
              <a:pathLst>
                <a:path w="2835" h="119063" extrusionOk="0">
                  <a:moveTo>
                    <a:pt x="1" y="0"/>
                  </a:moveTo>
                  <a:lnTo>
                    <a:pt x="1" y="119063"/>
                  </a:lnTo>
                  <a:lnTo>
                    <a:pt x="2835" y="119063"/>
                  </a:lnTo>
                  <a:lnTo>
                    <a:pt x="2835"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3"/>
            <p:cNvSpPr/>
            <p:nvPr/>
          </p:nvSpPr>
          <p:spPr>
            <a:xfrm>
              <a:off x="622737" y="2521299"/>
              <a:ext cx="292723" cy="121910"/>
            </a:xfrm>
            <a:custGeom>
              <a:avLst/>
              <a:gdLst/>
              <a:ahLst/>
              <a:cxnLst/>
              <a:rect l="l" t="t" r="r" b="b"/>
              <a:pathLst>
                <a:path w="6776" h="2822" extrusionOk="0">
                  <a:moveTo>
                    <a:pt x="1" y="0"/>
                  </a:moveTo>
                  <a:lnTo>
                    <a:pt x="1" y="2822"/>
                  </a:lnTo>
                  <a:lnTo>
                    <a:pt x="6775" y="2822"/>
                  </a:lnTo>
                  <a:lnTo>
                    <a:pt x="6775"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1" name="Google Shape;1141;p43"/>
            <p:cNvGrpSpPr/>
            <p:nvPr/>
          </p:nvGrpSpPr>
          <p:grpSpPr>
            <a:xfrm>
              <a:off x="305916" y="2201922"/>
              <a:ext cx="458827" cy="739670"/>
              <a:chOff x="926875" y="5874100"/>
              <a:chExt cx="265525" cy="428050"/>
            </a:xfrm>
          </p:grpSpPr>
          <p:sp>
            <p:nvSpPr>
              <p:cNvPr id="1142" name="Google Shape;1142;p43"/>
              <p:cNvSpPr/>
              <p:nvPr/>
            </p:nvSpPr>
            <p:spPr>
              <a:xfrm>
                <a:off x="957225" y="5892250"/>
                <a:ext cx="81900" cy="393825"/>
              </a:xfrm>
              <a:custGeom>
                <a:avLst/>
                <a:gdLst/>
                <a:ahLst/>
                <a:cxnLst/>
                <a:rect l="l" t="t" r="r" b="b"/>
                <a:pathLst>
                  <a:path w="3276" h="15753" extrusionOk="0">
                    <a:moveTo>
                      <a:pt x="1" y="1"/>
                    </a:moveTo>
                    <a:lnTo>
                      <a:pt x="1" y="15753"/>
                    </a:lnTo>
                    <a:lnTo>
                      <a:pt x="3275" y="15753"/>
                    </a:lnTo>
                    <a:lnTo>
                      <a:pt x="3275" y="1"/>
                    </a:ln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3"/>
              <p:cNvSpPr/>
              <p:nvPr/>
            </p:nvSpPr>
            <p:spPr>
              <a:xfrm>
                <a:off x="957225" y="6054775"/>
                <a:ext cx="217025" cy="82175"/>
              </a:xfrm>
              <a:custGeom>
                <a:avLst/>
                <a:gdLst/>
                <a:ahLst/>
                <a:cxnLst/>
                <a:rect l="l" t="t" r="r" b="b"/>
                <a:pathLst>
                  <a:path w="8681" h="3287" extrusionOk="0">
                    <a:moveTo>
                      <a:pt x="1" y="0"/>
                    </a:moveTo>
                    <a:lnTo>
                      <a:pt x="1" y="3287"/>
                    </a:lnTo>
                    <a:lnTo>
                      <a:pt x="8681" y="3287"/>
                    </a:lnTo>
                    <a:lnTo>
                      <a:pt x="8681" y="0"/>
                    </a:ln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3"/>
              <p:cNvSpPr/>
              <p:nvPr/>
            </p:nvSpPr>
            <p:spPr>
              <a:xfrm>
                <a:off x="926875" y="6266100"/>
                <a:ext cx="142600" cy="36050"/>
              </a:xfrm>
              <a:custGeom>
                <a:avLst/>
                <a:gdLst/>
                <a:ahLst/>
                <a:cxnLst/>
                <a:rect l="l" t="t" r="r" b="b"/>
                <a:pathLst>
                  <a:path w="5704" h="1442" extrusionOk="0">
                    <a:moveTo>
                      <a:pt x="727" y="1"/>
                    </a:moveTo>
                    <a:cubicBezTo>
                      <a:pt x="524" y="1"/>
                      <a:pt x="346" y="84"/>
                      <a:pt x="215" y="215"/>
                    </a:cubicBezTo>
                    <a:cubicBezTo>
                      <a:pt x="84" y="346"/>
                      <a:pt x="0" y="525"/>
                      <a:pt x="0" y="727"/>
                    </a:cubicBezTo>
                    <a:cubicBezTo>
                      <a:pt x="0" y="1120"/>
                      <a:pt x="322" y="1441"/>
                      <a:pt x="727" y="1441"/>
                    </a:cubicBezTo>
                    <a:lnTo>
                      <a:pt x="4989" y="1441"/>
                    </a:lnTo>
                    <a:cubicBezTo>
                      <a:pt x="5180" y="1441"/>
                      <a:pt x="5358" y="1370"/>
                      <a:pt x="5489" y="1239"/>
                    </a:cubicBezTo>
                    <a:cubicBezTo>
                      <a:pt x="5513" y="1215"/>
                      <a:pt x="5537" y="1191"/>
                      <a:pt x="5549" y="1180"/>
                    </a:cubicBezTo>
                    <a:cubicBezTo>
                      <a:pt x="5644" y="1049"/>
                      <a:pt x="5704" y="894"/>
                      <a:pt x="5704" y="727"/>
                    </a:cubicBezTo>
                    <a:cubicBezTo>
                      <a:pt x="5704" y="549"/>
                      <a:pt x="5644" y="394"/>
                      <a:pt x="5549" y="275"/>
                    </a:cubicBezTo>
                    <a:cubicBezTo>
                      <a:pt x="5418" y="108"/>
                      <a:pt x="5215" y="1"/>
                      <a:pt x="4989"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3"/>
              <p:cNvSpPr/>
              <p:nvPr/>
            </p:nvSpPr>
            <p:spPr>
              <a:xfrm>
                <a:off x="1156375" y="6024700"/>
                <a:ext cx="36025" cy="142600"/>
              </a:xfrm>
              <a:custGeom>
                <a:avLst/>
                <a:gdLst/>
                <a:ahLst/>
                <a:cxnLst/>
                <a:rect l="l" t="t" r="r" b="b"/>
                <a:pathLst>
                  <a:path w="1441" h="5704" extrusionOk="0">
                    <a:moveTo>
                      <a:pt x="715" y="1"/>
                    </a:moveTo>
                    <a:cubicBezTo>
                      <a:pt x="631" y="1"/>
                      <a:pt x="560" y="13"/>
                      <a:pt x="476" y="37"/>
                    </a:cubicBezTo>
                    <a:cubicBezTo>
                      <a:pt x="203" y="132"/>
                      <a:pt x="0" y="406"/>
                      <a:pt x="0" y="715"/>
                    </a:cubicBezTo>
                    <a:lnTo>
                      <a:pt x="0" y="4978"/>
                    </a:lnTo>
                    <a:cubicBezTo>
                      <a:pt x="0" y="5299"/>
                      <a:pt x="203" y="5561"/>
                      <a:pt x="476" y="5656"/>
                    </a:cubicBezTo>
                    <a:cubicBezTo>
                      <a:pt x="560" y="5692"/>
                      <a:pt x="631" y="5704"/>
                      <a:pt x="715" y="5704"/>
                    </a:cubicBezTo>
                    <a:cubicBezTo>
                      <a:pt x="1119" y="5704"/>
                      <a:pt x="1441" y="5383"/>
                      <a:pt x="1441" y="4978"/>
                    </a:cubicBezTo>
                    <a:lnTo>
                      <a:pt x="1441" y="715"/>
                    </a:lnTo>
                    <a:cubicBezTo>
                      <a:pt x="1441" y="322"/>
                      <a:pt x="1119" y="1"/>
                      <a:pt x="715"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3"/>
              <p:cNvSpPr/>
              <p:nvPr/>
            </p:nvSpPr>
            <p:spPr>
              <a:xfrm>
                <a:off x="926875" y="5874100"/>
                <a:ext cx="142600" cy="36325"/>
              </a:xfrm>
              <a:custGeom>
                <a:avLst/>
                <a:gdLst/>
                <a:ahLst/>
                <a:cxnLst/>
                <a:rect l="l" t="t" r="r" b="b"/>
                <a:pathLst>
                  <a:path w="5704" h="1453" extrusionOk="0">
                    <a:moveTo>
                      <a:pt x="727" y="0"/>
                    </a:moveTo>
                    <a:cubicBezTo>
                      <a:pt x="322" y="0"/>
                      <a:pt x="0" y="322"/>
                      <a:pt x="0" y="727"/>
                    </a:cubicBezTo>
                    <a:cubicBezTo>
                      <a:pt x="0" y="1120"/>
                      <a:pt x="322" y="1453"/>
                      <a:pt x="727" y="1453"/>
                    </a:cubicBezTo>
                    <a:lnTo>
                      <a:pt x="4989" y="1453"/>
                    </a:lnTo>
                    <a:cubicBezTo>
                      <a:pt x="5215" y="1453"/>
                      <a:pt x="5418" y="1346"/>
                      <a:pt x="5549" y="1179"/>
                    </a:cubicBezTo>
                    <a:cubicBezTo>
                      <a:pt x="5644" y="1048"/>
                      <a:pt x="5704" y="893"/>
                      <a:pt x="5704" y="727"/>
                    </a:cubicBezTo>
                    <a:cubicBezTo>
                      <a:pt x="5704" y="560"/>
                      <a:pt x="5644" y="393"/>
                      <a:pt x="5549" y="274"/>
                    </a:cubicBezTo>
                    <a:cubicBezTo>
                      <a:pt x="5418" y="108"/>
                      <a:pt x="5215" y="0"/>
                      <a:pt x="4989"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7" name="Google Shape;1147;p43"/>
            <p:cNvSpPr/>
            <p:nvPr/>
          </p:nvSpPr>
          <p:spPr>
            <a:xfrm>
              <a:off x="871697" y="2330442"/>
              <a:ext cx="478915" cy="478915"/>
            </a:xfrm>
            <a:custGeom>
              <a:avLst/>
              <a:gdLst/>
              <a:ahLst/>
              <a:cxnLst/>
              <a:rect l="l" t="t" r="r" b="b"/>
              <a:pathLst>
                <a:path w="11086" h="11086" extrusionOk="0">
                  <a:moveTo>
                    <a:pt x="5537" y="1192"/>
                  </a:moveTo>
                  <a:cubicBezTo>
                    <a:pt x="7942" y="1192"/>
                    <a:pt x="9894" y="3132"/>
                    <a:pt x="9894" y="5537"/>
                  </a:cubicBezTo>
                  <a:cubicBezTo>
                    <a:pt x="9894" y="7942"/>
                    <a:pt x="7942" y="9895"/>
                    <a:pt x="5537" y="9895"/>
                  </a:cubicBezTo>
                  <a:cubicBezTo>
                    <a:pt x="3132" y="9895"/>
                    <a:pt x="1191" y="7942"/>
                    <a:pt x="1191" y="5537"/>
                  </a:cubicBezTo>
                  <a:cubicBezTo>
                    <a:pt x="1191" y="3132"/>
                    <a:pt x="3132" y="1192"/>
                    <a:pt x="5537" y="1192"/>
                  </a:cubicBezTo>
                  <a:close/>
                  <a:moveTo>
                    <a:pt x="5537" y="1"/>
                  </a:moveTo>
                  <a:cubicBezTo>
                    <a:pt x="2477" y="1"/>
                    <a:pt x="0" y="2477"/>
                    <a:pt x="0" y="5537"/>
                  </a:cubicBezTo>
                  <a:cubicBezTo>
                    <a:pt x="0" y="8597"/>
                    <a:pt x="2477" y="11086"/>
                    <a:pt x="5537" y="11086"/>
                  </a:cubicBezTo>
                  <a:cubicBezTo>
                    <a:pt x="8597" y="11086"/>
                    <a:pt x="11085" y="8597"/>
                    <a:pt x="11085" y="5537"/>
                  </a:cubicBezTo>
                  <a:cubicBezTo>
                    <a:pt x="11085" y="2477"/>
                    <a:pt x="8597" y="1"/>
                    <a:pt x="5537"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3"/>
            <p:cNvSpPr/>
            <p:nvPr/>
          </p:nvSpPr>
          <p:spPr>
            <a:xfrm>
              <a:off x="955030" y="2413775"/>
              <a:ext cx="311731" cy="224294"/>
            </a:xfrm>
            <a:custGeom>
              <a:avLst/>
              <a:gdLst/>
              <a:ahLst/>
              <a:cxnLst/>
              <a:rect l="l" t="t" r="r" b="b"/>
              <a:pathLst>
                <a:path w="7216" h="5192" extrusionOk="0">
                  <a:moveTo>
                    <a:pt x="3608" y="1"/>
                  </a:moveTo>
                  <a:cubicBezTo>
                    <a:pt x="1822" y="1"/>
                    <a:pt x="334" y="1310"/>
                    <a:pt x="48" y="3013"/>
                  </a:cubicBezTo>
                  <a:cubicBezTo>
                    <a:pt x="24" y="3215"/>
                    <a:pt x="0" y="3406"/>
                    <a:pt x="0" y="3608"/>
                  </a:cubicBezTo>
                  <a:cubicBezTo>
                    <a:pt x="0" y="4180"/>
                    <a:pt x="131" y="4716"/>
                    <a:pt x="369" y="5192"/>
                  </a:cubicBezTo>
                  <a:lnTo>
                    <a:pt x="2167" y="5192"/>
                  </a:lnTo>
                  <a:cubicBezTo>
                    <a:pt x="1738" y="4799"/>
                    <a:pt x="1477" y="4239"/>
                    <a:pt x="1477" y="3608"/>
                  </a:cubicBezTo>
                  <a:cubicBezTo>
                    <a:pt x="1477" y="3406"/>
                    <a:pt x="1500" y="3203"/>
                    <a:pt x="1560" y="3013"/>
                  </a:cubicBezTo>
                  <a:cubicBezTo>
                    <a:pt x="1810" y="2120"/>
                    <a:pt x="2631" y="1477"/>
                    <a:pt x="3608" y="1477"/>
                  </a:cubicBezTo>
                  <a:cubicBezTo>
                    <a:pt x="4786" y="1477"/>
                    <a:pt x="5751" y="2430"/>
                    <a:pt x="5751" y="3608"/>
                  </a:cubicBezTo>
                  <a:cubicBezTo>
                    <a:pt x="5751" y="4239"/>
                    <a:pt x="5477" y="4799"/>
                    <a:pt x="5048" y="5192"/>
                  </a:cubicBezTo>
                  <a:lnTo>
                    <a:pt x="6858" y="5192"/>
                  </a:lnTo>
                  <a:cubicBezTo>
                    <a:pt x="7084" y="4716"/>
                    <a:pt x="7215" y="4180"/>
                    <a:pt x="7215" y="3608"/>
                  </a:cubicBezTo>
                  <a:cubicBezTo>
                    <a:pt x="7215" y="1620"/>
                    <a:pt x="5596" y="1"/>
                    <a:pt x="3608"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3"/>
            <p:cNvSpPr/>
            <p:nvPr/>
          </p:nvSpPr>
          <p:spPr>
            <a:xfrm>
              <a:off x="1082555" y="2400426"/>
              <a:ext cx="57672" cy="241272"/>
            </a:xfrm>
            <a:custGeom>
              <a:avLst/>
              <a:gdLst/>
              <a:ahLst/>
              <a:cxnLst/>
              <a:rect l="l" t="t" r="r" b="b"/>
              <a:pathLst>
                <a:path w="1335" h="5585" extrusionOk="0">
                  <a:moveTo>
                    <a:pt x="656" y="0"/>
                  </a:moveTo>
                  <a:lnTo>
                    <a:pt x="584" y="3262"/>
                  </a:lnTo>
                  <a:cubicBezTo>
                    <a:pt x="251" y="3298"/>
                    <a:pt x="1" y="3584"/>
                    <a:pt x="1" y="3917"/>
                  </a:cubicBezTo>
                  <a:cubicBezTo>
                    <a:pt x="1" y="4251"/>
                    <a:pt x="239" y="4525"/>
                    <a:pt x="549" y="4572"/>
                  </a:cubicBezTo>
                  <a:lnTo>
                    <a:pt x="537" y="5584"/>
                  </a:lnTo>
                  <a:lnTo>
                    <a:pt x="811" y="5584"/>
                  </a:lnTo>
                  <a:lnTo>
                    <a:pt x="787" y="4572"/>
                  </a:lnTo>
                  <a:cubicBezTo>
                    <a:pt x="1096" y="4525"/>
                    <a:pt x="1334" y="4251"/>
                    <a:pt x="1334" y="3917"/>
                  </a:cubicBezTo>
                  <a:cubicBezTo>
                    <a:pt x="1334" y="3584"/>
                    <a:pt x="1084" y="3298"/>
                    <a:pt x="763" y="3262"/>
                  </a:cubicBezTo>
                  <a:lnTo>
                    <a:pt x="691" y="0"/>
                  </a:lnTo>
                  <a:close/>
                </a:path>
              </a:pathLst>
            </a:custGeom>
            <a:solidFill>
              <a:srgbClr val="D76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3"/>
            <p:cNvSpPr/>
            <p:nvPr/>
          </p:nvSpPr>
          <p:spPr>
            <a:xfrm>
              <a:off x="955030" y="2543892"/>
              <a:ext cx="93658" cy="94176"/>
            </a:xfrm>
            <a:custGeom>
              <a:avLst/>
              <a:gdLst/>
              <a:ahLst/>
              <a:cxnLst/>
              <a:rect l="l" t="t" r="r" b="b"/>
              <a:pathLst>
                <a:path w="2168" h="2180" extrusionOk="0">
                  <a:moveTo>
                    <a:pt x="48" y="1"/>
                  </a:moveTo>
                  <a:cubicBezTo>
                    <a:pt x="24" y="203"/>
                    <a:pt x="0" y="394"/>
                    <a:pt x="0" y="596"/>
                  </a:cubicBezTo>
                  <a:cubicBezTo>
                    <a:pt x="0" y="1168"/>
                    <a:pt x="131" y="1704"/>
                    <a:pt x="369" y="2180"/>
                  </a:cubicBezTo>
                  <a:lnTo>
                    <a:pt x="2167" y="2180"/>
                  </a:lnTo>
                  <a:cubicBezTo>
                    <a:pt x="1738" y="1787"/>
                    <a:pt x="1477" y="1227"/>
                    <a:pt x="1477" y="596"/>
                  </a:cubicBezTo>
                  <a:cubicBezTo>
                    <a:pt x="1477" y="394"/>
                    <a:pt x="1500" y="191"/>
                    <a:pt x="1560" y="1"/>
                  </a:cubicBez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3"/>
            <p:cNvSpPr/>
            <p:nvPr/>
          </p:nvSpPr>
          <p:spPr>
            <a:xfrm>
              <a:off x="154250" y="3954125"/>
              <a:ext cx="541998" cy="541998"/>
            </a:xfrm>
            <a:custGeom>
              <a:avLst/>
              <a:gdLst/>
              <a:ahLst/>
              <a:cxnLst/>
              <a:rect l="l" t="t" r="r" b="b"/>
              <a:pathLst>
                <a:path w="7395" h="7395" extrusionOk="0">
                  <a:moveTo>
                    <a:pt x="3680" y="1370"/>
                  </a:moveTo>
                  <a:cubicBezTo>
                    <a:pt x="4037" y="1370"/>
                    <a:pt x="4323" y="1656"/>
                    <a:pt x="4323" y="2001"/>
                  </a:cubicBezTo>
                  <a:cubicBezTo>
                    <a:pt x="4323" y="2358"/>
                    <a:pt x="4037" y="2644"/>
                    <a:pt x="3680" y="2644"/>
                  </a:cubicBezTo>
                  <a:cubicBezTo>
                    <a:pt x="3335" y="2644"/>
                    <a:pt x="3049" y="2358"/>
                    <a:pt x="3049" y="2001"/>
                  </a:cubicBezTo>
                  <a:cubicBezTo>
                    <a:pt x="3049" y="1656"/>
                    <a:pt x="3335" y="1370"/>
                    <a:pt x="3680" y="1370"/>
                  </a:cubicBezTo>
                  <a:close/>
                  <a:moveTo>
                    <a:pt x="1918" y="3132"/>
                  </a:moveTo>
                  <a:cubicBezTo>
                    <a:pt x="2275" y="3132"/>
                    <a:pt x="2561" y="3418"/>
                    <a:pt x="2561" y="3775"/>
                  </a:cubicBezTo>
                  <a:cubicBezTo>
                    <a:pt x="2561" y="4120"/>
                    <a:pt x="2275" y="4406"/>
                    <a:pt x="1918" y="4406"/>
                  </a:cubicBezTo>
                  <a:cubicBezTo>
                    <a:pt x="1572" y="4406"/>
                    <a:pt x="1287" y="4120"/>
                    <a:pt x="1287" y="3775"/>
                  </a:cubicBezTo>
                  <a:cubicBezTo>
                    <a:pt x="1287" y="3418"/>
                    <a:pt x="1572" y="3132"/>
                    <a:pt x="1918" y="3132"/>
                  </a:cubicBezTo>
                  <a:close/>
                  <a:moveTo>
                    <a:pt x="3692" y="3132"/>
                  </a:moveTo>
                  <a:cubicBezTo>
                    <a:pt x="4049" y="3132"/>
                    <a:pt x="4335" y="3418"/>
                    <a:pt x="4335" y="3775"/>
                  </a:cubicBezTo>
                  <a:cubicBezTo>
                    <a:pt x="4335" y="4120"/>
                    <a:pt x="4049" y="4406"/>
                    <a:pt x="3692" y="4406"/>
                  </a:cubicBezTo>
                  <a:cubicBezTo>
                    <a:pt x="3346" y="4406"/>
                    <a:pt x="3061" y="4120"/>
                    <a:pt x="3061" y="3775"/>
                  </a:cubicBezTo>
                  <a:cubicBezTo>
                    <a:pt x="3061" y="3418"/>
                    <a:pt x="3346" y="3132"/>
                    <a:pt x="3692" y="3132"/>
                  </a:cubicBezTo>
                  <a:close/>
                  <a:moveTo>
                    <a:pt x="5454" y="3132"/>
                  </a:moveTo>
                  <a:cubicBezTo>
                    <a:pt x="5799" y="3132"/>
                    <a:pt x="6085" y="3418"/>
                    <a:pt x="6085" y="3775"/>
                  </a:cubicBezTo>
                  <a:cubicBezTo>
                    <a:pt x="6085" y="4120"/>
                    <a:pt x="5799" y="4406"/>
                    <a:pt x="5454" y="4406"/>
                  </a:cubicBezTo>
                  <a:cubicBezTo>
                    <a:pt x="5097" y="4406"/>
                    <a:pt x="4811" y="4120"/>
                    <a:pt x="4811" y="3775"/>
                  </a:cubicBezTo>
                  <a:cubicBezTo>
                    <a:pt x="4811" y="3418"/>
                    <a:pt x="5097" y="3132"/>
                    <a:pt x="5454" y="3132"/>
                  </a:cubicBezTo>
                  <a:close/>
                  <a:moveTo>
                    <a:pt x="3680" y="4894"/>
                  </a:moveTo>
                  <a:cubicBezTo>
                    <a:pt x="4037" y="4894"/>
                    <a:pt x="4323" y="5180"/>
                    <a:pt x="4323" y="5537"/>
                  </a:cubicBezTo>
                  <a:cubicBezTo>
                    <a:pt x="4323" y="5883"/>
                    <a:pt x="4037" y="6168"/>
                    <a:pt x="3680" y="6168"/>
                  </a:cubicBezTo>
                  <a:cubicBezTo>
                    <a:pt x="3335" y="6168"/>
                    <a:pt x="3049" y="5883"/>
                    <a:pt x="3049" y="5537"/>
                  </a:cubicBezTo>
                  <a:cubicBezTo>
                    <a:pt x="3049" y="5180"/>
                    <a:pt x="3335" y="4894"/>
                    <a:pt x="3680" y="4894"/>
                  </a:cubicBezTo>
                  <a:close/>
                  <a:moveTo>
                    <a:pt x="3537" y="1"/>
                  </a:moveTo>
                  <a:cubicBezTo>
                    <a:pt x="3442" y="1"/>
                    <a:pt x="3370" y="84"/>
                    <a:pt x="3370" y="179"/>
                  </a:cubicBezTo>
                  <a:lnTo>
                    <a:pt x="3370" y="453"/>
                  </a:lnTo>
                  <a:cubicBezTo>
                    <a:pt x="3370" y="465"/>
                    <a:pt x="3370" y="477"/>
                    <a:pt x="3370" y="501"/>
                  </a:cubicBezTo>
                  <a:cubicBezTo>
                    <a:pt x="3168" y="513"/>
                    <a:pt x="2965" y="560"/>
                    <a:pt x="2763" y="620"/>
                  </a:cubicBezTo>
                  <a:cubicBezTo>
                    <a:pt x="2763" y="596"/>
                    <a:pt x="2763" y="584"/>
                    <a:pt x="2751" y="572"/>
                  </a:cubicBezTo>
                  <a:lnTo>
                    <a:pt x="2644" y="322"/>
                  </a:lnTo>
                  <a:cubicBezTo>
                    <a:pt x="2617" y="251"/>
                    <a:pt x="2558" y="213"/>
                    <a:pt x="2490" y="213"/>
                  </a:cubicBezTo>
                  <a:cubicBezTo>
                    <a:pt x="2466" y="213"/>
                    <a:pt x="2442" y="218"/>
                    <a:pt x="2418" y="227"/>
                  </a:cubicBezTo>
                  <a:lnTo>
                    <a:pt x="2132" y="346"/>
                  </a:lnTo>
                  <a:cubicBezTo>
                    <a:pt x="2049" y="382"/>
                    <a:pt x="2001" y="489"/>
                    <a:pt x="2037" y="572"/>
                  </a:cubicBezTo>
                  <a:lnTo>
                    <a:pt x="2144" y="822"/>
                  </a:lnTo>
                  <a:cubicBezTo>
                    <a:pt x="2156" y="834"/>
                    <a:pt x="2156" y="846"/>
                    <a:pt x="2168" y="858"/>
                  </a:cubicBezTo>
                  <a:cubicBezTo>
                    <a:pt x="1989" y="953"/>
                    <a:pt x="1811" y="1072"/>
                    <a:pt x="1656" y="1203"/>
                  </a:cubicBezTo>
                  <a:cubicBezTo>
                    <a:pt x="1644" y="1191"/>
                    <a:pt x="1644" y="1180"/>
                    <a:pt x="1632" y="1168"/>
                  </a:cubicBezTo>
                  <a:lnTo>
                    <a:pt x="1441" y="977"/>
                  </a:lnTo>
                  <a:cubicBezTo>
                    <a:pt x="1406" y="941"/>
                    <a:pt x="1361" y="924"/>
                    <a:pt x="1316" y="924"/>
                  </a:cubicBezTo>
                  <a:cubicBezTo>
                    <a:pt x="1272" y="924"/>
                    <a:pt x="1227" y="941"/>
                    <a:pt x="1191" y="977"/>
                  </a:cubicBezTo>
                  <a:lnTo>
                    <a:pt x="977" y="1203"/>
                  </a:lnTo>
                  <a:cubicBezTo>
                    <a:pt x="906" y="1263"/>
                    <a:pt x="906" y="1370"/>
                    <a:pt x="977" y="1442"/>
                  </a:cubicBezTo>
                  <a:lnTo>
                    <a:pt x="1168" y="1632"/>
                  </a:lnTo>
                  <a:cubicBezTo>
                    <a:pt x="1179" y="1644"/>
                    <a:pt x="1179" y="1656"/>
                    <a:pt x="1191" y="1656"/>
                  </a:cubicBezTo>
                  <a:cubicBezTo>
                    <a:pt x="1060" y="1811"/>
                    <a:pt x="953" y="1977"/>
                    <a:pt x="858" y="2156"/>
                  </a:cubicBezTo>
                  <a:cubicBezTo>
                    <a:pt x="846" y="2156"/>
                    <a:pt x="834" y="2144"/>
                    <a:pt x="834" y="2144"/>
                  </a:cubicBezTo>
                  <a:lnTo>
                    <a:pt x="572" y="2037"/>
                  </a:lnTo>
                  <a:cubicBezTo>
                    <a:pt x="551" y="2028"/>
                    <a:pt x="528" y="2023"/>
                    <a:pt x="505" y="2023"/>
                  </a:cubicBezTo>
                  <a:cubicBezTo>
                    <a:pt x="439" y="2023"/>
                    <a:pt x="373" y="2061"/>
                    <a:pt x="346" y="2132"/>
                  </a:cubicBezTo>
                  <a:lnTo>
                    <a:pt x="227" y="2418"/>
                  </a:lnTo>
                  <a:cubicBezTo>
                    <a:pt x="191" y="2501"/>
                    <a:pt x="227" y="2608"/>
                    <a:pt x="322" y="2644"/>
                  </a:cubicBezTo>
                  <a:lnTo>
                    <a:pt x="572" y="2751"/>
                  </a:lnTo>
                  <a:lnTo>
                    <a:pt x="596" y="2751"/>
                  </a:lnTo>
                  <a:cubicBezTo>
                    <a:pt x="537" y="2954"/>
                    <a:pt x="489" y="3168"/>
                    <a:pt x="465" y="3370"/>
                  </a:cubicBezTo>
                  <a:lnTo>
                    <a:pt x="167" y="3370"/>
                  </a:lnTo>
                  <a:cubicBezTo>
                    <a:pt x="72" y="3370"/>
                    <a:pt x="1" y="3454"/>
                    <a:pt x="1" y="3549"/>
                  </a:cubicBezTo>
                  <a:lnTo>
                    <a:pt x="1" y="3858"/>
                  </a:lnTo>
                  <a:cubicBezTo>
                    <a:pt x="1" y="3954"/>
                    <a:pt x="72" y="4037"/>
                    <a:pt x="167" y="4037"/>
                  </a:cubicBezTo>
                  <a:lnTo>
                    <a:pt x="453" y="4037"/>
                  </a:lnTo>
                  <a:cubicBezTo>
                    <a:pt x="453" y="4037"/>
                    <a:pt x="465" y="4025"/>
                    <a:pt x="465" y="4025"/>
                  </a:cubicBezTo>
                  <a:cubicBezTo>
                    <a:pt x="489" y="4204"/>
                    <a:pt x="525" y="4382"/>
                    <a:pt x="560" y="4549"/>
                  </a:cubicBezTo>
                  <a:lnTo>
                    <a:pt x="548" y="4549"/>
                  </a:lnTo>
                  <a:lnTo>
                    <a:pt x="287" y="4656"/>
                  </a:lnTo>
                  <a:cubicBezTo>
                    <a:pt x="203" y="4692"/>
                    <a:pt x="156" y="4787"/>
                    <a:pt x="191" y="4871"/>
                  </a:cubicBezTo>
                  <a:lnTo>
                    <a:pt x="298" y="5168"/>
                  </a:lnTo>
                  <a:cubicBezTo>
                    <a:pt x="326" y="5232"/>
                    <a:pt x="389" y="5275"/>
                    <a:pt x="460" y="5275"/>
                  </a:cubicBezTo>
                  <a:cubicBezTo>
                    <a:pt x="481" y="5275"/>
                    <a:pt x="503" y="5272"/>
                    <a:pt x="525" y="5263"/>
                  </a:cubicBezTo>
                  <a:lnTo>
                    <a:pt x="775" y="5168"/>
                  </a:lnTo>
                  <a:cubicBezTo>
                    <a:pt x="787" y="5168"/>
                    <a:pt x="787" y="5168"/>
                    <a:pt x="798" y="5156"/>
                  </a:cubicBezTo>
                  <a:cubicBezTo>
                    <a:pt x="906" y="5371"/>
                    <a:pt x="1037" y="5573"/>
                    <a:pt x="1179" y="5752"/>
                  </a:cubicBezTo>
                  <a:cubicBezTo>
                    <a:pt x="1179" y="5763"/>
                    <a:pt x="1168" y="5763"/>
                    <a:pt x="1168" y="5763"/>
                  </a:cubicBezTo>
                  <a:lnTo>
                    <a:pt x="977" y="5966"/>
                  </a:lnTo>
                  <a:cubicBezTo>
                    <a:pt x="906" y="6025"/>
                    <a:pt x="906" y="6144"/>
                    <a:pt x="977" y="6204"/>
                  </a:cubicBezTo>
                  <a:lnTo>
                    <a:pt x="1191" y="6430"/>
                  </a:lnTo>
                  <a:cubicBezTo>
                    <a:pt x="1227" y="6460"/>
                    <a:pt x="1272" y="6475"/>
                    <a:pt x="1316" y="6475"/>
                  </a:cubicBezTo>
                  <a:cubicBezTo>
                    <a:pt x="1361" y="6475"/>
                    <a:pt x="1406" y="6460"/>
                    <a:pt x="1441" y="6430"/>
                  </a:cubicBezTo>
                  <a:lnTo>
                    <a:pt x="1632" y="6228"/>
                  </a:lnTo>
                  <a:cubicBezTo>
                    <a:pt x="1644" y="6228"/>
                    <a:pt x="1644" y="6228"/>
                    <a:pt x="1644" y="6216"/>
                  </a:cubicBezTo>
                  <a:cubicBezTo>
                    <a:pt x="1787" y="6335"/>
                    <a:pt x="1941" y="6430"/>
                    <a:pt x="2096" y="6525"/>
                  </a:cubicBezTo>
                  <a:cubicBezTo>
                    <a:pt x="2096" y="6525"/>
                    <a:pt x="2084" y="6537"/>
                    <a:pt x="2084" y="6537"/>
                  </a:cubicBezTo>
                  <a:lnTo>
                    <a:pt x="1977" y="6799"/>
                  </a:lnTo>
                  <a:cubicBezTo>
                    <a:pt x="1930" y="6883"/>
                    <a:pt x="1977" y="6978"/>
                    <a:pt x="2061" y="7026"/>
                  </a:cubicBezTo>
                  <a:lnTo>
                    <a:pt x="2346" y="7145"/>
                  </a:lnTo>
                  <a:cubicBezTo>
                    <a:pt x="2368" y="7154"/>
                    <a:pt x="2391" y="7158"/>
                    <a:pt x="2415" y="7158"/>
                  </a:cubicBezTo>
                  <a:cubicBezTo>
                    <a:pt x="2481" y="7158"/>
                    <a:pt x="2546" y="7123"/>
                    <a:pt x="2573" y="7061"/>
                  </a:cubicBezTo>
                  <a:lnTo>
                    <a:pt x="2680" y="6811"/>
                  </a:lnTo>
                  <a:cubicBezTo>
                    <a:pt x="2692" y="6799"/>
                    <a:pt x="2692" y="6799"/>
                    <a:pt x="2692" y="6787"/>
                  </a:cubicBezTo>
                  <a:cubicBezTo>
                    <a:pt x="2906" y="6859"/>
                    <a:pt x="3132" y="6906"/>
                    <a:pt x="3370" y="6930"/>
                  </a:cubicBezTo>
                  <a:cubicBezTo>
                    <a:pt x="3370" y="6930"/>
                    <a:pt x="3370" y="6942"/>
                    <a:pt x="3370" y="6954"/>
                  </a:cubicBezTo>
                  <a:lnTo>
                    <a:pt x="3370" y="7228"/>
                  </a:lnTo>
                  <a:cubicBezTo>
                    <a:pt x="3370" y="7323"/>
                    <a:pt x="3442" y="7395"/>
                    <a:pt x="3537" y="7395"/>
                  </a:cubicBezTo>
                  <a:lnTo>
                    <a:pt x="3858" y="7395"/>
                  </a:lnTo>
                  <a:cubicBezTo>
                    <a:pt x="3954" y="7395"/>
                    <a:pt x="4025" y="7323"/>
                    <a:pt x="4025" y="7228"/>
                  </a:cubicBezTo>
                  <a:lnTo>
                    <a:pt x="4025" y="6954"/>
                  </a:lnTo>
                  <a:cubicBezTo>
                    <a:pt x="4025" y="6942"/>
                    <a:pt x="4025" y="6930"/>
                    <a:pt x="4025" y="6930"/>
                  </a:cubicBezTo>
                  <a:cubicBezTo>
                    <a:pt x="4239" y="6906"/>
                    <a:pt x="4442" y="6859"/>
                    <a:pt x="4632" y="6799"/>
                  </a:cubicBezTo>
                  <a:cubicBezTo>
                    <a:pt x="4632" y="6811"/>
                    <a:pt x="4644" y="6823"/>
                    <a:pt x="4644" y="6835"/>
                  </a:cubicBezTo>
                  <a:lnTo>
                    <a:pt x="4751" y="7085"/>
                  </a:lnTo>
                  <a:cubicBezTo>
                    <a:pt x="4779" y="7149"/>
                    <a:pt x="4842" y="7192"/>
                    <a:pt x="4913" y="7192"/>
                  </a:cubicBezTo>
                  <a:cubicBezTo>
                    <a:pt x="4934" y="7192"/>
                    <a:pt x="4956" y="7189"/>
                    <a:pt x="4978" y="7180"/>
                  </a:cubicBezTo>
                  <a:lnTo>
                    <a:pt x="5263" y="7061"/>
                  </a:lnTo>
                  <a:cubicBezTo>
                    <a:pt x="5347" y="7026"/>
                    <a:pt x="5394" y="6918"/>
                    <a:pt x="5359" y="6835"/>
                  </a:cubicBezTo>
                  <a:lnTo>
                    <a:pt x="5251" y="6573"/>
                  </a:lnTo>
                  <a:cubicBezTo>
                    <a:pt x="5251" y="6561"/>
                    <a:pt x="5240" y="6561"/>
                    <a:pt x="5240" y="6549"/>
                  </a:cubicBezTo>
                  <a:cubicBezTo>
                    <a:pt x="5418" y="6454"/>
                    <a:pt x="5585" y="6335"/>
                    <a:pt x="5740" y="6204"/>
                  </a:cubicBezTo>
                  <a:cubicBezTo>
                    <a:pt x="5751" y="6216"/>
                    <a:pt x="5751" y="6228"/>
                    <a:pt x="5763" y="6228"/>
                  </a:cubicBezTo>
                  <a:lnTo>
                    <a:pt x="5954" y="6430"/>
                  </a:lnTo>
                  <a:cubicBezTo>
                    <a:pt x="5990" y="6460"/>
                    <a:pt x="6034" y="6475"/>
                    <a:pt x="6079" y="6475"/>
                  </a:cubicBezTo>
                  <a:cubicBezTo>
                    <a:pt x="6124" y="6475"/>
                    <a:pt x="6168" y="6460"/>
                    <a:pt x="6204" y="6430"/>
                  </a:cubicBezTo>
                  <a:lnTo>
                    <a:pt x="6430" y="6204"/>
                  </a:lnTo>
                  <a:cubicBezTo>
                    <a:pt x="6490" y="6144"/>
                    <a:pt x="6490" y="6025"/>
                    <a:pt x="6430" y="5966"/>
                  </a:cubicBezTo>
                  <a:lnTo>
                    <a:pt x="6228" y="5763"/>
                  </a:lnTo>
                  <a:cubicBezTo>
                    <a:pt x="6216" y="5763"/>
                    <a:pt x="6204" y="5752"/>
                    <a:pt x="6192" y="5740"/>
                  </a:cubicBezTo>
                  <a:cubicBezTo>
                    <a:pt x="6323" y="5585"/>
                    <a:pt x="6430" y="5418"/>
                    <a:pt x="6525" y="5240"/>
                  </a:cubicBezTo>
                  <a:cubicBezTo>
                    <a:pt x="6537" y="5252"/>
                    <a:pt x="6549" y="5252"/>
                    <a:pt x="6573" y="5263"/>
                  </a:cubicBezTo>
                  <a:lnTo>
                    <a:pt x="6823" y="5371"/>
                  </a:lnTo>
                  <a:cubicBezTo>
                    <a:pt x="6844" y="5380"/>
                    <a:pt x="6867" y="5384"/>
                    <a:pt x="6890" y="5384"/>
                  </a:cubicBezTo>
                  <a:cubicBezTo>
                    <a:pt x="6956" y="5384"/>
                    <a:pt x="7023" y="5346"/>
                    <a:pt x="7049" y="5275"/>
                  </a:cubicBezTo>
                  <a:lnTo>
                    <a:pt x="7168" y="4990"/>
                  </a:lnTo>
                  <a:cubicBezTo>
                    <a:pt x="7204" y="4906"/>
                    <a:pt x="7168" y="4799"/>
                    <a:pt x="7073" y="4763"/>
                  </a:cubicBezTo>
                  <a:lnTo>
                    <a:pt x="6823" y="4656"/>
                  </a:lnTo>
                  <a:cubicBezTo>
                    <a:pt x="6811" y="4656"/>
                    <a:pt x="6787" y="4644"/>
                    <a:pt x="6775" y="4644"/>
                  </a:cubicBezTo>
                  <a:cubicBezTo>
                    <a:pt x="6835" y="4442"/>
                    <a:pt x="6883" y="4239"/>
                    <a:pt x="6894" y="4025"/>
                  </a:cubicBezTo>
                  <a:lnTo>
                    <a:pt x="7228" y="4025"/>
                  </a:lnTo>
                  <a:cubicBezTo>
                    <a:pt x="7323" y="4025"/>
                    <a:pt x="7395" y="3954"/>
                    <a:pt x="7395" y="3858"/>
                  </a:cubicBezTo>
                  <a:lnTo>
                    <a:pt x="7395" y="3549"/>
                  </a:lnTo>
                  <a:cubicBezTo>
                    <a:pt x="7395" y="3454"/>
                    <a:pt x="7323" y="3370"/>
                    <a:pt x="7228" y="3370"/>
                  </a:cubicBezTo>
                  <a:lnTo>
                    <a:pt x="6954" y="3370"/>
                  </a:lnTo>
                  <a:cubicBezTo>
                    <a:pt x="6930" y="3370"/>
                    <a:pt x="6918" y="3382"/>
                    <a:pt x="6894" y="3382"/>
                  </a:cubicBezTo>
                  <a:cubicBezTo>
                    <a:pt x="6883" y="3204"/>
                    <a:pt x="6847" y="3025"/>
                    <a:pt x="6799" y="2858"/>
                  </a:cubicBezTo>
                  <a:cubicBezTo>
                    <a:pt x="6823" y="2858"/>
                    <a:pt x="6835" y="2858"/>
                    <a:pt x="6847" y="2846"/>
                  </a:cubicBezTo>
                  <a:lnTo>
                    <a:pt x="7109" y="2751"/>
                  </a:lnTo>
                  <a:cubicBezTo>
                    <a:pt x="7204" y="2715"/>
                    <a:pt x="7240" y="2620"/>
                    <a:pt x="7204" y="2525"/>
                  </a:cubicBezTo>
                  <a:lnTo>
                    <a:pt x="7097" y="2239"/>
                  </a:lnTo>
                  <a:cubicBezTo>
                    <a:pt x="7068" y="2163"/>
                    <a:pt x="7002" y="2125"/>
                    <a:pt x="6927" y="2125"/>
                  </a:cubicBezTo>
                  <a:cubicBezTo>
                    <a:pt x="6909" y="2125"/>
                    <a:pt x="6890" y="2127"/>
                    <a:pt x="6871" y="2132"/>
                  </a:cubicBezTo>
                  <a:lnTo>
                    <a:pt x="6621" y="2239"/>
                  </a:lnTo>
                  <a:cubicBezTo>
                    <a:pt x="6597" y="2239"/>
                    <a:pt x="6585" y="2251"/>
                    <a:pt x="6573" y="2263"/>
                  </a:cubicBezTo>
                  <a:cubicBezTo>
                    <a:pt x="6466" y="2049"/>
                    <a:pt x="6335" y="1846"/>
                    <a:pt x="6180" y="1668"/>
                  </a:cubicBezTo>
                  <a:cubicBezTo>
                    <a:pt x="6204" y="1656"/>
                    <a:pt x="6216" y="1644"/>
                    <a:pt x="6228" y="1632"/>
                  </a:cubicBezTo>
                  <a:lnTo>
                    <a:pt x="6430" y="1442"/>
                  </a:lnTo>
                  <a:cubicBezTo>
                    <a:pt x="6490" y="1370"/>
                    <a:pt x="6490" y="1263"/>
                    <a:pt x="6430" y="1203"/>
                  </a:cubicBezTo>
                  <a:lnTo>
                    <a:pt x="6204" y="977"/>
                  </a:lnTo>
                  <a:cubicBezTo>
                    <a:pt x="6168" y="941"/>
                    <a:pt x="6124" y="924"/>
                    <a:pt x="6079" y="924"/>
                  </a:cubicBezTo>
                  <a:cubicBezTo>
                    <a:pt x="6034" y="924"/>
                    <a:pt x="5990" y="941"/>
                    <a:pt x="5954" y="977"/>
                  </a:cubicBezTo>
                  <a:lnTo>
                    <a:pt x="5763" y="1168"/>
                  </a:lnTo>
                  <a:cubicBezTo>
                    <a:pt x="5751" y="1180"/>
                    <a:pt x="5740" y="1203"/>
                    <a:pt x="5740" y="1215"/>
                  </a:cubicBezTo>
                  <a:cubicBezTo>
                    <a:pt x="5597" y="1096"/>
                    <a:pt x="5442" y="1001"/>
                    <a:pt x="5287" y="906"/>
                  </a:cubicBezTo>
                  <a:cubicBezTo>
                    <a:pt x="5299" y="894"/>
                    <a:pt x="5311" y="882"/>
                    <a:pt x="5311" y="858"/>
                  </a:cubicBezTo>
                  <a:lnTo>
                    <a:pt x="5430" y="608"/>
                  </a:lnTo>
                  <a:cubicBezTo>
                    <a:pt x="5466" y="525"/>
                    <a:pt x="5430" y="418"/>
                    <a:pt x="5335" y="382"/>
                  </a:cubicBezTo>
                  <a:lnTo>
                    <a:pt x="5049" y="251"/>
                  </a:lnTo>
                  <a:cubicBezTo>
                    <a:pt x="5030" y="243"/>
                    <a:pt x="5010" y="239"/>
                    <a:pt x="4989" y="239"/>
                  </a:cubicBezTo>
                  <a:cubicBezTo>
                    <a:pt x="4920" y="239"/>
                    <a:pt x="4850" y="282"/>
                    <a:pt x="4823" y="346"/>
                  </a:cubicBezTo>
                  <a:lnTo>
                    <a:pt x="4716" y="596"/>
                  </a:lnTo>
                  <a:cubicBezTo>
                    <a:pt x="4704" y="608"/>
                    <a:pt x="4704" y="632"/>
                    <a:pt x="4704" y="644"/>
                  </a:cubicBezTo>
                  <a:cubicBezTo>
                    <a:pt x="4478" y="572"/>
                    <a:pt x="4251" y="525"/>
                    <a:pt x="4025" y="501"/>
                  </a:cubicBezTo>
                  <a:cubicBezTo>
                    <a:pt x="4025" y="489"/>
                    <a:pt x="4025" y="465"/>
                    <a:pt x="4025" y="453"/>
                  </a:cubicBezTo>
                  <a:lnTo>
                    <a:pt x="4025" y="179"/>
                  </a:lnTo>
                  <a:cubicBezTo>
                    <a:pt x="4025" y="84"/>
                    <a:pt x="3954" y="1"/>
                    <a:pt x="38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3"/>
            <p:cNvSpPr/>
            <p:nvPr/>
          </p:nvSpPr>
          <p:spPr>
            <a:xfrm>
              <a:off x="1122711" y="3753467"/>
              <a:ext cx="122493" cy="1390028"/>
            </a:xfrm>
            <a:custGeom>
              <a:avLst/>
              <a:gdLst/>
              <a:ahLst/>
              <a:cxnLst/>
              <a:rect l="l" t="t" r="r" b="b"/>
              <a:pathLst>
                <a:path w="2835" h="32171" extrusionOk="0">
                  <a:moveTo>
                    <a:pt x="1" y="0"/>
                  </a:moveTo>
                  <a:lnTo>
                    <a:pt x="1" y="32171"/>
                  </a:lnTo>
                  <a:lnTo>
                    <a:pt x="2835" y="32171"/>
                  </a:lnTo>
                  <a:lnTo>
                    <a:pt x="2835"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3"/>
            <p:cNvSpPr/>
            <p:nvPr/>
          </p:nvSpPr>
          <p:spPr>
            <a:xfrm>
              <a:off x="4" y="3428325"/>
              <a:ext cx="1011199" cy="122522"/>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3"/>
            <p:cNvSpPr/>
            <p:nvPr/>
          </p:nvSpPr>
          <p:spPr>
            <a:xfrm>
              <a:off x="877336" y="3420121"/>
              <a:ext cx="377115" cy="498528"/>
            </a:xfrm>
            <a:custGeom>
              <a:avLst/>
              <a:gdLst/>
              <a:ahLst/>
              <a:cxnLst/>
              <a:rect l="l" t="t" r="r" b="b"/>
              <a:pathLst>
                <a:path w="8728" h="11538" extrusionOk="0">
                  <a:moveTo>
                    <a:pt x="1" y="0"/>
                  </a:moveTo>
                  <a:lnTo>
                    <a:pt x="1" y="3274"/>
                  </a:lnTo>
                  <a:lnTo>
                    <a:pt x="1275" y="3274"/>
                  </a:lnTo>
                  <a:cubicBezTo>
                    <a:pt x="5215" y="3274"/>
                    <a:pt x="5454" y="5001"/>
                    <a:pt x="5454" y="8954"/>
                  </a:cubicBezTo>
                  <a:lnTo>
                    <a:pt x="5454" y="11537"/>
                  </a:lnTo>
                  <a:lnTo>
                    <a:pt x="8728" y="11537"/>
                  </a:lnTo>
                  <a:lnTo>
                    <a:pt x="8728" y="8954"/>
                  </a:lnTo>
                  <a:cubicBezTo>
                    <a:pt x="8728" y="3191"/>
                    <a:pt x="7025" y="0"/>
                    <a:pt x="12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3"/>
            <p:cNvSpPr/>
            <p:nvPr/>
          </p:nvSpPr>
          <p:spPr>
            <a:xfrm>
              <a:off x="843375" y="3360408"/>
              <a:ext cx="71033" cy="265510"/>
            </a:xfrm>
            <a:custGeom>
              <a:avLst/>
              <a:gdLst/>
              <a:ahLst/>
              <a:cxnLst/>
              <a:rect l="l" t="t" r="r" b="b"/>
              <a:pathLst>
                <a:path w="1644" h="6145" extrusionOk="0">
                  <a:moveTo>
                    <a:pt x="822" y="1"/>
                  </a:moveTo>
                  <a:cubicBezTo>
                    <a:pt x="358" y="1"/>
                    <a:pt x="1" y="370"/>
                    <a:pt x="1" y="822"/>
                  </a:cubicBezTo>
                  <a:lnTo>
                    <a:pt x="1" y="5335"/>
                  </a:lnTo>
                  <a:cubicBezTo>
                    <a:pt x="1" y="5787"/>
                    <a:pt x="358" y="6145"/>
                    <a:pt x="822" y="6145"/>
                  </a:cubicBezTo>
                  <a:cubicBezTo>
                    <a:pt x="1275" y="6145"/>
                    <a:pt x="1644" y="5787"/>
                    <a:pt x="1644" y="5335"/>
                  </a:cubicBezTo>
                  <a:lnTo>
                    <a:pt x="1644" y="822"/>
                  </a:lnTo>
                  <a:cubicBezTo>
                    <a:pt x="1644" y="370"/>
                    <a:pt x="1275" y="1"/>
                    <a:pt x="8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3"/>
            <p:cNvSpPr/>
            <p:nvPr/>
          </p:nvSpPr>
          <p:spPr>
            <a:xfrm>
              <a:off x="1054832" y="3883089"/>
              <a:ext cx="265467" cy="71033"/>
            </a:xfrm>
            <a:custGeom>
              <a:avLst/>
              <a:gdLst/>
              <a:ahLst/>
              <a:cxnLst/>
              <a:rect l="l" t="t" r="r" b="b"/>
              <a:pathLst>
                <a:path w="6144" h="1644" extrusionOk="0">
                  <a:moveTo>
                    <a:pt x="822" y="1"/>
                  </a:moveTo>
                  <a:cubicBezTo>
                    <a:pt x="369" y="1"/>
                    <a:pt x="0" y="370"/>
                    <a:pt x="0" y="822"/>
                  </a:cubicBezTo>
                  <a:cubicBezTo>
                    <a:pt x="0" y="1275"/>
                    <a:pt x="369" y="1644"/>
                    <a:pt x="822" y="1644"/>
                  </a:cubicBezTo>
                  <a:lnTo>
                    <a:pt x="5322" y="1644"/>
                  </a:lnTo>
                  <a:cubicBezTo>
                    <a:pt x="5787" y="1644"/>
                    <a:pt x="6144" y="1275"/>
                    <a:pt x="6144" y="822"/>
                  </a:cubicBezTo>
                  <a:cubicBezTo>
                    <a:pt x="6144" y="370"/>
                    <a:pt x="5787" y="1"/>
                    <a:pt x="5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2">
  <p:cSld name="CUSTOM_2_1_1_1">
    <p:bg>
      <p:bgPr>
        <a:blipFill>
          <a:blip r:embed="rId2">
            <a:alphaModFix/>
          </a:blip>
          <a:stretch>
            <a:fillRect/>
          </a:stretch>
        </a:blipFill>
        <a:effectLst/>
      </p:bgPr>
    </p:bg>
    <p:spTree>
      <p:nvGrpSpPr>
        <p:cNvPr id="1" name="Shape 1157"/>
        <p:cNvGrpSpPr/>
        <p:nvPr/>
      </p:nvGrpSpPr>
      <p:grpSpPr>
        <a:xfrm>
          <a:off x="0" y="0"/>
          <a:ext cx="0" cy="0"/>
          <a:chOff x="0" y="0"/>
          <a:chExt cx="0" cy="0"/>
        </a:xfrm>
      </p:grpSpPr>
      <p:grpSp>
        <p:nvGrpSpPr>
          <p:cNvPr id="1158" name="Google Shape;1158;p44"/>
          <p:cNvGrpSpPr/>
          <p:nvPr/>
        </p:nvGrpSpPr>
        <p:grpSpPr>
          <a:xfrm flipH="1">
            <a:off x="-1129809" y="-1098749"/>
            <a:ext cx="10972784" cy="7242354"/>
            <a:chOff x="-1129809" y="-1098749"/>
            <a:chExt cx="10972784" cy="7242354"/>
          </a:xfrm>
        </p:grpSpPr>
        <p:sp>
          <p:nvSpPr>
            <p:cNvPr id="1159" name="Google Shape;1159;p44"/>
            <p:cNvSpPr/>
            <p:nvPr/>
          </p:nvSpPr>
          <p:spPr>
            <a:xfrm rot="-5690359">
              <a:off x="8570713" y="2471670"/>
              <a:ext cx="1007852" cy="1007852"/>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alpha val="240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160" name="Google Shape;1160;p44"/>
            <p:cNvSpPr/>
            <p:nvPr/>
          </p:nvSpPr>
          <p:spPr>
            <a:xfrm rot="10381531">
              <a:off x="7226705" y="3533474"/>
              <a:ext cx="2475529" cy="2468967"/>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6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161" name="Google Shape;1161;p44"/>
            <p:cNvSpPr/>
            <p:nvPr/>
          </p:nvSpPr>
          <p:spPr>
            <a:xfrm>
              <a:off x="5504025" y="4413197"/>
              <a:ext cx="1581963" cy="1554245"/>
            </a:xfrm>
            <a:custGeom>
              <a:avLst/>
              <a:gdLst/>
              <a:ahLst/>
              <a:cxnLst/>
              <a:rect l="l" t="t" r="r" b="b"/>
              <a:pathLst>
                <a:path w="55020" h="54056" extrusionOk="0">
                  <a:moveTo>
                    <a:pt x="27409" y="22218"/>
                  </a:moveTo>
                  <a:cubicBezTo>
                    <a:pt x="30147" y="22218"/>
                    <a:pt x="32374" y="24397"/>
                    <a:pt x="32374" y="27100"/>
                  </a:cubicBezTo>
                  <a:cubicBezTo>
                    <a:pt x="32374" y="29802"/>
                    <a:pt x="30147" y="31981"/>
                    <a:pt x="27409" y="31981"/>
                  </a:cubicBezTo>
                  <a:cubicBezTo>
                    <a:pt x="24658" y="31981"/>
                    <a:pt x="22432" y="29802"/>
                    <a:pt x="22432" y="27100"/>
                  </a:cubicBezTo>
                  <a:cubicBezTo>
                    <a:pt x="22432" y="24397"/>
                    <a:pt x="24658" y="22218"/>
                    <a:pt x="27409" y="22218"/>
                  </a:cubicBezTo>
                  <a:close/>
                  <a:moveTo>
                    <a:pt x="29099" y="6907"/>
                  </a:moveTo>
                  <a:cubicBezTo>
                    <a:pt x="39708" y="7752"/>
                    <a:pt x="48042" y="16467"/>
                    <a:pt x="48042" y="27100"/>
                  </a:cubicBezTo>
                  <a:cubicBezTo>
                    <a:pt x="48042" y="29767"/>
                    <a:pt x="47507" y="32326"/>
                    <a:pt x="46554" y="34660"/>
                  </a:cubicBezTo>
                  <a:lnTo>
                    <a:pt x="34779" y="28052"/>
                  </a:lnTo>
                  <a:cubicBezTo>
                    <a:pt x="34826" y="27742"/>
                    <a:pt x="34850" y="27421"/>
                    <a:pt x="34850" y="27100"/>
                  </a:cubicBezTo>
                  <a:cubicBezTo>
                    <a:pt x="34850" y="23635"/>
                    <a:pt x="32398" y="20742"/>
                    <a:pt x="29099" y="19980"/>
                  </a:cubicBezTo>
                  <a:lnTo>
                    <a:pt x="29099" y="6907"/>
                  </a:lnTo>
                  <a:close/>
                  <a:moveTo>
                    <a:pt x="26552" y="6847"/>
                  </a:moveTo>
                  <a:lnTo>
                    <a:pt x="26552" y="19837"/>
                  </a:lnTo>
                  <a:cubicBezTo>
                    <a:pt x="22837" y="20253"/>
                    <a:pt x="19955" y="23349"/>
                    <a:pt x="19955" y="27100"/>
                  </a:cubicBezTo>
                  <a:cubicBezTo>
                    <a:pt x="19955" y="27492"/>
                    <a:pt x="20003" y="27873"/>
                    <a:pt x="20063" y="28243"/>
                  </a:cubicBezTo>
                  <a:lnTo>
                    <a:pt x="8323" y="34827"/>
                  </a:lnTo>
                  <a:cubicBezTo>
                    <a:pt x="7323" y="32445"/>
                    <a:pt x="6775" y="29838"/>
                    <a:pt x="6775" y="27100"/>
                  </a:cubicBezTo>
                  <a:cubicBezTo>
                    <a:pt x="6775" y="16193"/>
                    <a:pt x="15550" y="7300"/>
                    <a:pt x="26552" y="6847"/>
                  </a:cubicBezTo>
                  <a:close/>
                  <a:moveTo>
                    <a:pt x="33993" y="30505"/>
                  </a:moveTo>
                  <a:lnTo>
                    <a:pt x="45447" y="36922"/>
                  </a:lnTo>
                  <a:cubicBezTo>
                    <a:pt x="41934" y="43149"/>
                    <a:pt x="35172" y="47364"/>
                    <a:pt x="27409" y="47364"/>
                  </a:cubicBezTo>
                  <a:cubicBezTo>
                    <a:pt x="19705" y="47364"/>
                    <a:pt x="12990" y="43221"/>
                    <a:pt x="9454" y="37077"/>
                  </a:cubicBezTo>
                  <a:lnTo>
                    <a:pt x="20908" y="30660"/>
                  </a:lnTo>
                  <a:cubicBezTo>
                    <a:pt x="22170" y="32898"/>
                    <a:pt x="24611" y="34410"/>
                    <a:pt x="27409" y="34410"/>
                  </a:cubicBezTo>
                  <a:cubicBezTo>
                    <a:pt x="30266" y="34410"/>
                    <a:pt x="32743" y="32826"/>
                    <a:pt x="33993" y="30505"/>
                  </a:cubicBezTo>
                  <a:close/>
                  <a:moveTo>
                    <a:pt x="26325" y="1"/>
                  </a:moveTo>
                  <a:cubicBezTo>
                    <a:pt x="25635" y="1"/>
                    <a:pt x="25063" y="572"/>
                    <a:pt x="25063" y="1275"/>
                  </a:cubicBezTo>
                  <a:lnTo>
                    <a:pt x="25063" y="3263"/>
                  </a:lnTo>
                  <a:cubicBezTo>
                    <a:pt x="25063" y="3382"/>
                    <a:pt x="25087" y="3490"/>
                    <a:pt x="25111" y="3597"/>
                  </a:cubicBezTo>
                  <a:cubicBezTo>
                    <a:pt x="23551" y="3740"/>
                    <a:pt x="22027" y="4037"/>
                    <a:pt x="20551" y="4466"/>
                  </a:cubicBezTo>
                  <a:cubicBezTo>
                    <a:pt x="20539" y="4359"/>
                    <a:pt x="20515" y="4263"/>
                    <a:pt x="20467" y="4156"/>
                  </a:cubicBezTo>
                  <a:lnTo>
                    <a:pt x="19694" y="2311"/>
                  </a:lnTo>
                  <a:cubicBezTo>
                    <a:pt x="19487" y="1826"/>
                    <a:pt x="19016" y="1537"/>
                    <a:pt x="18526" y="1537"/>
                  </a:cubicBezTo>
                  <a:cubicBezTo>
                    <a:pt x="18367" y="1537"/>
                    <a:pt x="18205" y="1568"/>
                    <a:pt x="18050" y="1632"/>
                  </a:cubicBezTo>
                  <a:lnTo>
                    <a:pt x="15872" y="2513"/>
                  </a:lnTo>
                  <a:cubicBezTo>
                    <a:pt x="15217" y="2787"/>
                    <a:pt x="14907" y="3537"/>
                    <a:pt x="15181" y="4180"/>
                  </a:cubicBezTo>
                  <a:lnTo>
                    <a:pt x="15967" y="6037"/>
                  </a:lnTo>
                  <a:cubicBezTo>
                    <a:pt x="16003" y="6121"/>
                    <a:pt x="16050" y="6192"/>
                    <a:pt x="16098" y="6264"/>
                  </a:cubicBezTo>
                  <a:cubicBezTo>
                    <a:pt x="14752" y="6966"/>
                    <a:pt x="13478" y="7800"/>
                    <a:pt x="12300" y="8740"/>
                  </a:cubicBezTo>
                  <a:cubicBezTo>
                    <a:pt x="12252" y="8657"/>
                    <a:pt x="12193" y="8585"/>
                    <a:pt x="12133" y="8526"/>
                  </a:cubicBezTo>
                  <a:lnTo>
                    <a:pt x="10681" y="7097"/>
                  </a:lnTo>
                  <a:cubicBezTo>
                    <a:pt x="10430" y="6853"/>
                    <a:pt x="10109" y="6731"/>
                    <a:pt x="9789" y="6731"/>
                  </a:cubicBezTo>
                  <a:cubicBezTo>
                    <a:pt x="9469" y="6731"/>
                    <a:pt x="9151" y="6853"/>
                    <a:pt x="8906" y="7097"/>
                  </a:cubicBezTo>
                  <a:lnTo>
                    <a:pt x="7252" y="8716"/>
                  </a:lnTo>
                  <a:cubicBezTo>
                    <a:pt x="6740" y="9216"/>
                    <a:pt x="6740" y="10026"/>
                    <a:pt x="7252" y="10526"/>
                  </a:cubicBezTo>
                  <a:lnTo>
                    <a:pt x="8704" y="11955"/>
                  </a:lnTo>
                  <a:cubicBezTo>
                    <a:pt x="8752" y="12002"/>
                    <a:pt x="8799" y="12038"/>
                    <a:pt x="8859" y="12074"/>
                  </a:cubicBezTo>
                  <a:cubicBezTo>
                    <a:pt x="7906" y="13205"/>
                    <a:pt x="7073" y="14431"/>
                    <a:pt x="6347" y="15717"/>
                  </a:cubicBezTo>
                  <a:cubicBezTo>
                    <a:pt x="6287" y="15681"/>
                    <a:pt x="6228" y="15646"/>
                    <a:pt x="6156" y="15622"/>
                  </a:cubicBezTo>
                  <a:lnTo>
                    <a:pt x="4251" y="14836"/>
                  </a:lnTo>
                  <a:cubicBezTo>
                    <a:pt x="4093" y="14772"/>
                    <a:pt x="3929" y="14741"/>
                    <a:pt x="3767" y="14741"/>
                  </a:cubicBezTo>
                  <a:cubicBezTo>
                    <a:pt x="3273" y="14741"/>
                    <a:pt x="2803" y="15027"/>
                    <a:pt x="2596" y="15503"/>
                  </a:cubicBezTo>
                  <a:lnTo>
                    <a:pt x="1703" y="17610"/>
                  </a:lnTo>
                  <a:cubicBezTo>
                    <a:pt x="1429" y="18265"/>
                    <a:pt x="1727" y="19003"/>
                    <a:pt x="2382" y="19277"/>
                  </a:cubicBezTo>
                  <a:lnTo>
                    <a:pt x="4287" y="20063"/>
                  </a:lnTo>
                  <a:cubicBezTo>
                    <a:pt x="4346" y="20087"/>
                    <a:pt x="4394" y="20099"/>
                    <a:pt x="4442" y="20111"/>
                  </a:cubicBezTo>
                  <a:cubicBezTo>
                    <a:pt x="3977" y="21563"/>
                    <a:pt x="3668" y="23087"/>
                    <a:pt x="3501" y="24647"/>
                  </a:cubicBezTo>
                  <a:cubicBezTo>
                    <a:pt x="3453" y="24635"/>
                    <a:pt x="3394" y="24623"/>
                    <a:pt x="3346" y="24623"/>
                  </a:cubicBezTo>
                  <a:lnTo>
                    <a:pt x="1263" y="24623"/>
                  </a:lnTo>
                  <a:cubicBezTo>
                    <a:pt x="572" y="24623"/>
                    <a:pt x="1" y="25195"/>
                    <a:pt x="1" y="25897"/>
                  </a:cubicBezTo>
                  <a:lnTo>
                    <a:pt x="1" y="28171"/>
                  </a:lnTo>
                  <a:cubicBezTo>
                    <a:pt x="1" y="28862"/>
                    <a:pt x="572" y="29433"/>
                    <a:pt x="1263" y="29433"/>
                  </a:cubicBezTo>
                  <a:lnTo>
                    <a:pt x="3346" y="29433"/>
                  </a:lnTo>
                  <a:cubicBezTo>
                    <a:pt x="3394" y="29433"/>
                    <a:pt x="3442" y="29421"/>
                    <a:pt x="3489" y="29421"/>
                  </a:cubicBezTo>
                  <a:cubicBezTo>
                    <a:pt x="3620" y="30719"/>
                    <a:pt x="3858" y="31993"/>
                    <a:pt x="4192" y="33219"/>
                  </a:cubicBezTo>
                  <a:cubicBezTo>
                    <a:pt x="4156" y="33231"/>
                    <a:pt x="4108" y="33231"/>
                    <a:pt x="4073" y="33243"/>
                  </a:cubicBezTo>
                  <a:lnTo>
                    <a:pt x="2132" y="33969"/>
                  </a:lnTo>
                  <a:cubicBezTo>
                    <a:pt x="1477" y="34219"/>
                    <a:pt x="1144" y="34958"/>
                    <a:pt x="1406" y="35613"/>
                  </a:cubicBezTo>
                  <a:lnTo>
                    <a:pt x="2227" y="37744"/>
                  </a:lnTo>
                  <a:cubicBezTo>
                    <a:pt x="2420" y="38248"/>
                    <a:pt x="2895" y="38555"/>
                    <a:pt x="3402" y="38555"/>
                  </a:cubicBezTo>
                  <a:cubicBezTo>
                    <a:pt x="3554" y="38555"/>
                    <a:pt x="3708" y="38527"/>
                    <a:pt x="3858" y="38470"/>
                  </a:cubicBezTo>
                  <a:lnTo>
                    <a:pt x="5787" y="37744"/>
                  </a:lnTo>
                  <a:cubicBezTo>
                    <a:pt x="5835" y="37732"/>
                    <a:pt x="5882" y="37708"/>
                    <a:pt x="5918" y="37684"/>
                  </a:cubicBezTo>
                  <a:cubicBezTo>
                    <a:pt x="6716" y="39244"/>
                    <a:pt x="7680" y="40696"/>
                    <a:pt x="8787" y="42042"/>
                  </a:cubicBezTo>
                  <a:cubicBezTo>
                    <a:pt x="8764" y="42066"/>
                    <a:pt x="8728" y="42078"/>
                    <a:pt x="8704" y="42113"/>
                  </a:cubicBezTo>
                  <a:lnTo>
                    <a:pt x="7252" y="43542"/>
                  </a:lnTo>
                  <a:cubicBezTo>
                    <a:pt x="6740" y="44030"/>
                    <a:pt x="6740" y="44852"/>
                    <a:pt x="7252" y="45340"/>
                  </a:cubicBezTo>
                  <a:lnTo>
                    <a:pt x="8906" y="46971"/>
                  </a:lnTo>
                  <a:cubicBezTo>
                    <a:pt x="9151" y="47209"/>
                    <a:pt x="9469" y="47328"/>
                    <a:pt x="9789" y="47328"/>
                  </a:cubicBezTo>
                  <a:cubicBezTo>
                    <a:pt x="10109" y="47328"/>
                    <a:pt x="10430" y="47209"/>
                    <a:pt x="10681" y="46971"/>
                  </a:cubicBezTo>
                  <a:lnTo>
                    <a:pt x="12133" y="45542"/>
                  </a:lnTo>
                  <a:cubicBezTo>
                    <a:pt x="12169" y="45495"/>
                    <a:pt x="12205" y="45459"/>
                    <a:pt x="12240" y="45411"/>
                  </a:cubicBezTo>
                  <a:cubicBezTo>
                    <a:pt x="13276" y="46245"/>
                    <a:pt x="14395" y="46995"/>
                    <a:pt x="15574" y="47650"/>
                  </a:cubicBezTo>
                  <a:cubicBezTo>
                    <a:pt x="15550" y="47685"/>
                    <a:pt x="15526" y="47733"/>
                    <a:pt x="15503" y="47769"/>
                  </a:cubicBezTo>
                  <a:lnTo>
                    <a:pt x="14681" y="49602"/>
                  </a:lnTo>
                  <a:cubicBezTo>
                    <a:pt x="14383" y="50245"/>
                    <a:pt x="14681" y="51007"/>
                    <a:pt x="15324" y="51281"/>
                  </a:cubicBezTo>
                  <a:lnTo>
                    <a:pt x="17479" y="52222"/>
                  </a:lnTo>
                  <a:cubicBezTo>
                    <a:pt x="17641" y="52292"/>
                    <a:pt x="17811" y="52326"/>
                    <a:pt x="17978" y="52326"/>
                  </a:cubicBezTo>
                  <a:cubicBezTo>
                    <a:pt x="18460" y="52326"/>
                    <a:pt x="18922" y="52047"/>
                    <a:pt x="19134" y="51579"/>
                  </a:cubicBezTo>
                  <a:lnTo>
                    <a:pt x="19967" y="49745"/>
                  </a:lnTo>
                  <a:cubicBezTo>
                    <a:pt x="19991" y="49686"/>
                    <a:pt x="20003" y="49626"/>
                    <a:pt x="20027" y="49567"/>
                  </a:cubicBezTo>
                  <a:cubicBezTo>
                    <a:pt x="21646" y="50079"/>
                    <a:pt x="23337" y="50436"/>
                    <a:pt x="25087" y="50602"/>
                  </a:cubicBezTo>
                  <a:cubicBezTo>
                    <a:pt x="25075" y="50662"/>
                    <a:pt x="25063" y="50722"/>
                    <a:pt x="25063" y="50793"/>
                  </a:cubicBezTo>
                  <a:lnTo>
                    <a:pt x="25063" y="52793"/>
                  </a:lnTo>
                  <a:cubicBezTo>
                    <a:pt x="25063" y="53484"/>
                    <a:pt x="25635" y="54055"/>
                    <a:pt x="26325" y="54055"/>
                  </a:cubicBezTo>
                  <a:lnTo>
                    <a:pt x="28695" y="54055"/>
                  </a:lnTo>
                  <a:cubicBezTo>
                    <a:pt x="29397" y="54055"/>
                    <a:pt x="29957" y="53484"/>
                    <a:pt x="29957" y="52793"/>
                  </a:cubicBezTo>
                  <a:lnTo>
                    <a:pt x="29957" y="50793"/>
                  </a:lnTo>
                  <a:cubicBezTo>
                    <a:pt x="29957" y="50722"/>
                    <a:pt x="29945" y="50650"/>
                    <a:pt x="29933" y="50579"/>
                  </a:cubicBezTo>
                  <a:cubicBezTo>
                    <a:pt x="31505" y="50424"/>
                    <a:pt x="33017" y="50114"/>
                    <a:pt x="34481" y="49674"/>
                  </a:cubicBezTo>
                  <a:cubicBezTo>
                    <a:pt x="34493" y="49745"/>
                    <a:pt x="34517" y="49829"/>
                    <a:pt x="34553" y="49900"/>
                  </a:cubicBezTo>
                  <a:lnTo>
                    <a:pt x="35338" y="51757"/>
                  </a:lnTo>
                  <a:cubicBezTo>
                    <a:pt x="35537" y="52236"/>
                    <a:pt x="36009" y="52529"/>
                    <a:pt x="36506" y="52529"/>
                  </a:cubicBezTo>
                  <a:cubicBezTo>
                    <a:pt x="36665" y="52529"/>
                    <a:pt x="36826" y="52499"/>
                    <a:pt x="36981" y="52436"/>
                  </a:cubicBezTo>
                  <a:lnTo>
                    <a:pt x="39148" y="51543"/>
                  </a:lnTo>
                  <a:cubicBezTo>
                    <a:pt x="39803" y="51281"/>
                    <a:pt x="40113" y="50531"/>
                    <a:pt x="39839" y="49876"/>
                  </a:cubicBezTo>
                  <a:lnTo>
                    <a:pt x="39053" y="48031"/>
                  </a:lnTo>
                  <a:cubicBezTo>
                    <a:pt x="39029" y="47959"/>
                    <a:pt x="38982" y="47888"/>
                    <a:pt x="38946" y="47816"/>
                  </a:cubicBezTo>
                  <a:cubicBezTo>
                    <a:pt x="40279" y="47102"/>
                    <a:pt x="41542" y="46257"/>
                    <a:pt x="42708" y="45304"/>
                  </a:cubicBezTo>
                  <a:cubicBezTo>
                    <a:pt x="42768" y="45388"/>
                    <a:pt x="42827" y="45471"/>
                    <a:pt x="42899" y="45542"/>
                  </a:cubicBezTo>
                  <a:lnTo>
                    <a:pt x="44351" y="46971"/>
                  </a:lnTo>
                  <a:cubicBezTo>
                    <a:pt x="44595" y="47209"/>
                    <a:pt x="44914" y="47328"/>
                    <a:pt x="45234" y="47328"/>
                  </a:cubicBezTo>
                  <a:cubicBezTo>
                    <a:pt x="45554" y="47328"/>
                    <a:pt x="45875" y="47209"/>
                    <a:pt x="46125" y="46971"/>
                  </a:cubicBezTo>
                  <a:lnTo>
                    <a:pt x="47780" y="45340"/>
                  </a:lnTo>
                  <a:cubicBezTo>
                    <a:pt x="48280" y="44852"/>
                    <a:pt x="48280" y="44030"/>
                    <a:pt x="47780" y="43542"/>
                  </a:cubicBezTo>
                  <a:lnTo>
                    <a:pt x="46328" y="42113"/>
                  </a:lnTo>
                  <a:cubicBezTo>
                    <a:pt x="46256" y="42042"/>
                    <a:pt x="46173" y="41982"/>
                    <a:pt x="46102" y="41935"/>
                  </a:cubicBezTo>
                  <a:cubicBezTo>
                    <a:pt x="47042" y="40792"/>
                    <a:pt x="47876" y="39577"/>
                    <a:pt x="48590" y="38268"/>
                  </a:cubicBezTo>
                  <a:cubicBezTo>
                    <a:pt x="48673" y="38339"/>
                    <a:pt x="48769" y="38399"/>
                    <a:pt x="48864" y="38434"/>
                  </a:cubicBezTo>
                  <a:lnTo>
                    <a:pt x="50781" y="39232"/>
                  </a:lnTo>
                  <a:cubicBezTo>
                    <a:pt x="50939" y="39296"/>
                    <a:pt x="51102" y="39327"/>
                    <a:pt x="51262" y="39327"/>
                  </a:cubicBezTo>
                  <a:cubicBezTo>
                    <a:pt x="51753" y="39327"/>
                    <a:pt x="52217" y="39038"/>
                    <a:pt x="52424" y="38553"/>
                  </a:cubicBezTo>
                  <a:lnTo>
                    <a:pt x="53329" y="36446"/>
                  </a:lnTo>
                  <a:cubicBezTo>
                    <a:pt x="53603" y="35803"/>
                    <a:pt x="53293" y="35053"/>
                    <a:pt x="52638" y="34779"/>
                  </a:cubicBezTo>
                  <a:lnTo>
                    <a:pt x="50733" y="33993"/>
                  </a:lnTo>
                  <a:cubicBezTo>
                    <a:pt x="50626" y="33958"/>
                    <a:pt x="50531" y="33934"/>
                    <a:pt x="50424" y="33922"/>
                  </a:cubicBezTo>
                  <a:cubicBezTo>
                    <a:pt x="50864" y="32457"/>
                    <a:pt x="51174" y="30945"/>
                    <a:pt x="51328" y="29374"/>
                  </a:cubicBezTo>
                  <a:cubicBezTo>
                    <a:pt x="51436" y="29409"/>
                    <a:pt x="51555" y="29433"/>
                    <a:pt x="51674" y="29433"/>
                  </a:cubicBezTo>
                  <a:lnTo>
                    <a:pt x="53757" y="29433"/>
                  </a:lnTo>
                  <a:cubicBezTo>
                    <a:pt x="54460" y="29433"/>
                    <a:pt x="55019" y="28862"/>
                    <a:pt x="55019" y="28171"/>
                  </a:cubicBezTo>
                  <a:lnTo>
                    <a:pt x="55019" y="25897"/>
                  </a:lnTo>
                  <a:cubicBezTo>
                    <a:pt x="55019" y="25195"/>
                    <a:pt x="54460" y="24623"/>
                    <a:pt x="53757" y="24623"/>
                  </a:cubicBezTo>
                  <a:lnTo>
                    <a:pt x="51674" y="24623"/>
                  </a:lnTo>
                  <a:cubicBezTo>
                    <a:pt x="51555" y="24623"/>
                    <a:pt x="51436" y="24647"/>
                    <a:pt x="51317" y="24683"/>
                  </a:cubicBezTo>
                  <a:cubicBezTo>
                    <a:pt x="51186" y="23385"/>
                    <a:pt x="50936" y="22111"/>
                    <a:pt x="50590" y="20885"/>
                  </a:cubicBezTo>
                  <a:cubicBezTo>
                    <a:pt x="50709" y="20873"/>
                    <a:pt x="50828" y="20861"/>
                    <a:pt x="50947" y="20813"/>
                  </a:cubicBezTo>
                  <a:lnTo>
                    <a:pt x="52888" y="20087"/>
                  </a:lnTo>
                  <a:cubicBezTo>
                    <a:pt x="53543" y="19837"/>
                    <a:pt x="53876" y="19099"/>
                    <a:pt x="53626" y="18444"/>
                  </a:cubicBezTo>
                  <a:lnTo>
                    <a:pt x="52793" y="16313"/>
                  </a:lnTo>
                  <a:cubicBezTo>
                    <a:pt x="52599" y="15813"/>
                    <a:pt x="52117" y="15508"/>
                    <a:pt x="51611" y="15508"/>
                  </a:cubicBezTo>
                  <a:cubicBezTo>
                    <a:pt x="51465" y="15508"/>
                    <a:pt x="51317" y="15533"/>
                    <a:pt x="51174" y="15586"/>
                  </a:cubicBezTo>
                  <a:lnTo>
                    <a:pt x="49233" y="16313"/>
                  </a:lnTo>
                  <a:cubicBezTo>
                    <a:pt x="49102" y="16360"/>
                    <a:pt x="48995" y="16432"/>
                    <a:pt x="48888" y="16515"/>
                  </a:cubicBezTo>
                  <a:cubicBezTo>
                    <a:pt x="48090" y="14955"/>
                    <a:pt x="47126" y="13503"/>
                    <a:pt x="46018" y="12169"/>
                  </a:cubicBezTo>
                  <a:cubicBezTo>
                    <a:pt x="46125" y="12110"/>
                    <a:pt x="46233" y="12038"/>
                    <a:pt x="46328" y="11955"/>
                  </a:cubicBezTo>
                  <a:lnTo>
                    <a:pt x="47780" y="10526"/>
                  </a:lnTo>
                  <a:cubicBezTo>
                    <a:pt x="48280" y="10026"/>
                    <a:pt x="48280" y="9216"/>
                    <a:pt x="47780" y="8716"/>
                  </a:cubicBezTo>
                  <a:lnTo>
                    <a:pt x="46125" y="7097"/>
                  </a:lnTo>
                  <a:cubicBezTo>
                    <a:pt x="45875" y="6853"/>
                    <a:pt x="45554" y="6731"/>
                    <a:pt x="45234" y="6731"/>
                  </a:cubicBezTo>
                  <a:cubicBezTo>
                    <a:pt x="44914" y="6731"/>
                    <a:pt x="44595" y="6853"/>
                    <a:pt x="44351" y="7097"/>
                  </a:cubicBezTo>
                  <a:lnTo>
                    <a:pt x="42899" y="8526"/>
                  </a:lnTo>
                  <a:cubicBezTo>
                    <a:pt x="42792" y="8621"/>
                    <a:pt x="42720" y="8728"/>
                    <a:pt x="42661" y="8847"/>
                  </a:cubicBezTo>
                  <a:cubicBezTo>
                    <a:pt x="41613" y="8014"/>
                    <a:pt x="40494" y="7252"/>
                    <a:pt x="39315" y="6597"/>
                  </a:cubicBezTo>
                  <a:cubicBezTo>
                    <a:pt x="39398" y="6502"/>
                    <a:pt x="39470" y="6407"/>
                    <a:pt x="39517" y="6287"/>
                  </a:cubicBezTo>
                  <a:lnTo>
                    <a:pt x="40351" y="4454"/>
                  </a:lnTo>
                  <a:cubicBezTo>
                    <a:pt x="40637" y="3811"/>
                    <a:pt x="40339" y="3061"/>
                    <a:pt x="39696" y="2775"/>
                  </a:cubicBezTo>
                  <a:lnTo>
                    <a:pt x="37541" y="1835"/>
                  </a:lnTo>
                  <a:cubicBezTo>
                    <a:pt x="37379" y="1764"/>
                    <a:pt x="37209" y="1731"/>
                    <a:pt x="37042" y="1731"/>
                  </a:cubicBezTo>
                  <a:cubicBezTo>
                    <a:pt x="36560" y="1731"/>
                    <a:pt x="36098" y="2009"/>
                    <a:pt x="35886" y="2477"/>
                  </a:cubicBezTo>
                  <a:lnTo>
                    <a:pt x="35065" y="4311"/>
                  </a:lnTo>
                  <a:cubicBezTo>
                    <a:pt x="35005" y="4430"/>
                    <a:pt x="34981" y="4561"/>
                    <a:pt x="34969" y="4692"/>
                  </a:cubicBezTo>
                  <a:cubicBezTo>
                    <a:pt x="33350" y="4156"/>
                    <a:pt x="31659" y="3787"/>
                    <a:pt x="29909" y="3620"/>
                  </a:cubicBezTo>
                  <a:cubicBezTo>
                    <a:pt x="29933" y="3501"/>
                    <a:pt x="29957" y="3394"/>
                    <a:pt x="29957" y="3263"/>
                  </a:cubicBezTo>
                  <a:lnTo>
                    <a:pt x="29957" y="1275"/>
                  </a:lnTo>
                  <a:cubicBezTo>
                    <a:pt x="29957" y="572"/>
                    <a:pt x="29397" y="1"/>
                    <a:pt x="28695" y="1"/>
                  </a:cubicBezTo>
                  <a:close/>
                </a:path>
              </a:pathLst>
            </a:custGeom>
            <a:solidFill>
              <a:srgbClr val="F8A21C">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4"/>
            <p:cNvSpPr/>
            <p:nvPr/>
          </p:nvSpPr>
          <p:spPr>
            <a:xfrm rot="10381582">
              <a:off x="-1006111" y="-974679"/>
              <a:ext cx="2176012" cy="2170244"/>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6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1163" name="Google Shape;1163;p44"/>
          <p:cNvSpPr txBox="1">
            <a:spLocks noGrp="1"/>
          </p:cNvSpPr>
          <p:nvPr>
            <p:ph type="title"/>
          </p:nvPr>
        </p:nvSpPr>
        <p:spPr>
          <a:xfrm>
            <a:off x="709350" y="537550"/>
            <a:ext cx="7725300" cy="4710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164" name="Google Shape;1164;p44"/>
          <p:cNvGrpSpPr/>
          <p:nvPr/>
        </p:nvGrpSpPr>
        <p:grpSpPr>
          <a:xfrm>
            <a:off x="7213579" y="4485138"/>
            <a:ext cx="1932971" cy="666322"/>
            <a:chOff x="7213579" y="4485138"/>
            <a:chExt cx="1932971" cy="666322"/>
          </a:xfrm>
        </p:grpSpPr>
        <p:sp>
          <p:nvSpPr>
            <p:cNvPr id="1165" name="Google Shape;1165;p44"/>
            <p:cNvSpPr/>
            <p:nvPr/>
          </p:nvSpPr>
          <p:spPr>
            <a:xfrm rot="10800000">
              <a:off x="8271019" y="4560750"/>
              <a:ext cx="875530"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4"/>
            <p:cNvSpPr/>
            <p:nvPr/>
          </p:nvSpPr>
          <p:spPr>
            <a:xfrm rot="5400000">
              <a:off x="7234897" y="4978532"/>
              <a:ext cx="223356"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4"/>
            <p:cNvSpPr/>
            <p:nvPr/>
          </p:nvSpPr>
          <p:spPr>
            <a:xfrm rot="5400000">
              <a:off x="7334214" y="4490021"/>
              <a:ext cx="377115" cy="499047"/>
            </a:xfrm>
            <a:custGeom>
              <a:avLst/>
              <a:gdLst/>
              <a:ahLst/>
              <a:cxnLst/>
              <a:rect l="l" t="t" r="r" b="b"/>
              <a:pathLst>
                <a:path w="8728" h="11550" extrusionOk="0">
                  <a:moveTo>
                    <a:pt x="0" y="1"/>
                  </a:moveTo>
                  <a:lnTo>
                    <a:pt x="0" y="2596"/>
                  </a:lnTo>
                  <a:cubicBezTo>
                    <a:pt x="0" y="8347"/>
                    <a:pt x="1703" y="11550"/>
                    <a:pt x="7454" y="11550"/>
                  </a:cubicBezTo>
                  <a:lnTo>
                    <a:pt x="8728" y="11550"/>
                  </a:lnTo>
                  <a:lnTo>
                    <a:pt x="8728" y="8276"/>
                  </a:lnTo>
                  <a:lnTo>
                    <a:pt x="7454" y="8276"/>
                  </a:lnTo>
                  <a:cubicBezTo>
                    <a:pt x="3513" y="8276"/>
                    <a:pt x="3275" y="6549"/>
                    <a:pt x="3275" y="2596"/>
                  </a:cubicBezTo>
                  <a:lnTo>
                    <a:pt x="3275"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4"/>
            <p:cNvSpPr/>
            <p:nvPr/>
          </p:nvSpPr>
          <p:spPr>
            <a:xfrm rot="5400000">
              <a:off x="7311314" y="4793813"/>
              <a:ext cx="70515" cy="265985"/>
            </a:xfrm>
            <a:custGeom>
              <a:avLst/>
              <a:gdLst/>
              <a:ahLst/>
              <a:cxnLst/>
              <a:rect l="l" t="t" r="r" b="b"/>
              <a:pathLst>
                <a:path w="1632" h="6156" extrusionOk="0">
                  <a:moveTo>
                    <a:pt x="810" y="0"/>
                  </a:moveTo>
                  <a:cubicBezTo>
                    <a:pt x="358" y="0"/>
                    <a:pt x="0" y="370"/>
                    <a:pt x="0" y="822"/>
                  </a:cubicBezTo>
                  <a:lnTo>
                    <a:pt x="0" y="5334"/>
                  </a:lnTo>
                  <a:cubicBezTo>
                    <a:pt x="0" y="5787"/>
                    <a:pt x="358" y="6156"/>
                    <a:pt x="810" y="6156"/>
                  </a:cubicBezTo>
                  <a:cubicBezTo>
                    <a:pt x="1274" y="6156"/>
                    <a:pt x="1632" y="5787"/>
                    <a:pt x="1632" y="5334"/>
                  </a:cubicBezTo>
                  <a:lnTo>
                    <a:pt x="1632" y="822"/>
                  </a:lnTo>
                  <a:cubicBezTo>
                    <a:pt x="1632" y="370"/>
                    <a:pt x="1274" y="0"/>
                    <a:pt x="810"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9" name="Google Shape;1169;p44"/>
            <p:cNvGrpSpPr/>
            <p:nvPr/>
          </p:nvGrpSpPr>
          <p:grpSpPr>
            <a:xfrm>
              <a:off x="7711810" y="4485138"/>
              <a:ext cx="592677" cy="273720"/>
              <a:chOff x="2029210" y="3484363"/>
              <a:chExt cx="592677" cy="273720"/>
            </a:xfrm>
          </p:grpSpPr>
          <p:sp>
            <p:nvSpPr>
              <p:cNvPr id="1170" name="Google Shape;1170;p44"/>
              <p:cNvSpPr/>
              <p:nvPr/>
            </p:nvSpPr>
            <p:spPr>
              <a:xfrm rot="5400000">
                <a:off x="2264123" y="3392748"/>
                <a:ext cx="121975" cy="454379"/>
              </a:xfrm>
              <a:custGeom>
                <a:avLst/>
                <a:gdLst/>
                <a:ahLst/>
                <a:cxnLst/>
                <a:rect l="l" t="t" r="r" b="b"/>
                <a:pathLst>
                  <a:path w="2823" h="18718" extrusionOk="0">
                    <a:moveTo>
                      <a:pt x="1" y="1"/>
                    </a:moveTo>
                    <a:lnTo>
                      <a:pt x="1" y="18717"/>
                    </a:lnTo>
                    <a:lnTo>
                      <a:pt x="2823" y="18717"/>
                    </a:lnTo>
                    <a:lnTo>
                      <a:pt x="2823" y="1"/>
                    </a:ln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4"/>
              <p:cNvSpPr/>
              <p:nvPr/>
            </p:nvSpPr>
            <p:spPr>
              <a:xfrm rot="5400000">
                <a:off x="1931972" y="3581602"/>
                <a:ext cx="265510" cy="71033"/>
              </a:xfrm>
              <a:custGeom>
                <a:avLst/>
                <a:gdLst/>
                <a:ahLst/>
                <a:cxnLst/>
                <a:rect l="l" t="t" r="r" b="b"/>
                <a:pathLst>
                  <a:path w="6145" h="1644" extrusionOk="0">
                    <a:moveTo>
                      <a:pt x="822" y="0"/>
                    </a:moveTo>
                    <a:cubicBezTo>
                      <a:pt x="358" y="0"/>
                      <a:pt x="0" y="369"/>
                      <a:pt x="0" y="822"/>
                    </a:cubicBezTo>
                    <a:cubicBezTo>
                      <a:pt x="0" y="1274"/>
                      <a:pt x="358" y="1643"/>
                      <a:pt x="822" y="1643"/>
                    </a:cubicBezTo>
                    <a:lnTo>
                      <a:pt x="5323" y="1643"/>
                    </a:lnTo>
                    <a:cubicBezTo>
                      <a:pt x="5382" y="1643"/>
                      <a:pt x="5442" y="1643"/>
                      <a:pt x="5489" y="1631"/>
                    </a:cubicBezTo>
                    <a:cubicBezTo>
                      <a:pt x="5858" y="1560"/>
                      <a:pt x="6144" y="1227"/>
                      <a:pt x="6144" y="822"/>
                    </a:cubicBezTo>
                    <a:cubicBezTo>
                      <a:pt x="6144" y="369"/>
                      <a:pt x="5775" y="0"/>
                      <a:pt x="5323"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4"/>
              <p:cNvSpPr/>
              <p:nvPr/>
            </p:nvSpPr>
            <p:spPr>
              <a:xfrm rot="5400000">
                <a:off x="2453378" y="3589574"/>
                <a:ext cx="265985" cy="71033"/>
              </a:xfrm>
              <a:custGeom>
                <a:avLst/>
                <a:gdLst/>
                <a:ahLst/>
                <a:cxnLst/>
                <a:rect l="l" t="t" r="r" b="b"/>
                <a:pathLst>
                  <a:path w="6156" h="1644" extrusionOk="0">
                    <a:moveTo>
                      <a:pt x="822" y="0"/>
                    </a:moveTo>
                    <a:cubicBezTo>
                      <a:pt x="369" y="0"/>
                      <a:pt x="0" y="369"/>
                      <a:pt x="0" y="822"/>
                    </a:cubicBezTo>
                    <a:cubicBezTo>
                      <a:pt x="0" y="1274"/>
                      <a:pt x="369" y="1643"/>
                      <a:pt x="822" y="1643"/>
                    </a:cubicBezTo>
                    <a:lnTo>
                      <a:pt x="5334" y="1643"/>
                    </a:lnTo>
                    <a:cubicBezTo>
                      <a:pt x="5739" y="1643"/>
                      <a:pt x="6084" y="1346"/>
                      <a:pt x="6144" y="953"/>
                    </a:cubicBezTo>
                    <a:cubicBezTo>
                      <a:pt x="6144" y="905"/>
                      <a:pt x="6156" y="870"/>
                      <a:pt x="6156" y="822"/>
                    </a:cubicBezTo>
                    <a:cubicBezTo>
                      <a:pt x="6156" y="369"/>
                      <a:pt x="5786" y="0"/>
                      <a:pt x="5334"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73" name="Google Shape;1173;p44"/>
          <p:cNvGrpSpPr/>
          <p:nvPr/>
        </p:nvGrpSpPr>
        <p:grpSpPr>
          <a:xfrm rot="10800000">
            <a:off x="4" y="-12"/>
            <a:ext cx="1932971" cy="666322"/>
            <a:chOff x="7213579" y="4485138"/>
            <a:chExt cx="1932971" cy="666322"/>
          </a:xfrm>
        </p:grpSpPr>
        <p:sp>
          <p:nvSpPr>
            <p:cNvPr id="1174" name="Google Shape;1174;p44"/>
            <p:cNvSpPr/>
            <p:nvPr/>
          </p:nvSpPr>
          <p:spPr>
            <a:xfrm rot="10800000">
              <a:off x="8271019" y="4560750"/>
              <a:ext cx="875530"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4"/>
            <p:cNvSpPr/>
            <p:nvPr/>
          </p:nvSpPr>
          <p:spPr>
            <a:xfrm rot="5400000">
              <a:off x="7234897" y="4978532"/>
              <a:ext cx="223356"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4"/>
            <p:cNvSpPr/>
            <p:nvPr/>
          </p:nvSpPr>
          <p:spPr>
            <a:xfrm rot="5400000">
              <a:off x="7334214" y="4490021"/>
              <a:ext cx="377115" cy="499047"/>
            </a:xfrm>
            <a:custGeom>
              <a:avLst/>
              <a:gdLst/>
              <a:ahLst/>
              <a:cxnLst/>
              <a:rect l="l" t="t" r="r" b="b"/>
              <a:pathLst>
                <a:path w="8728" h="11550" extrusionOk="0">
                  <a:moveTo>
                    <a:pt x="0" y="1"/>
                  </a:moveTo>
                  <a:lnTo>
                    <a:pt x="0" y="2596"/>
                  </a:lnTo>
                  <a:cubicBezTo>
                    <a:pt x="0" y="8347"/>
                    <a:pt x="1703" y="11550"/>
                    <a:pt x="7454" y="11550"/>
                  </a:cubicBezTo>
                  <a:lnTo>
                    <a:pt x="8728" y="11550"/>
                  </a:lnTo>
                  <a:lnTo>
                    <a:pt x="8728" y="8276"/>
                  </a:lnTo>
                  <a:lnTo>
                    <a:pt x="7454" y="8276"/>
                  </a:lnTo>
                  <a:cubicBezTo>
                    <a:pt x="3513" y="8276"/>
                    <a:pt x="3275" y="6549"/>
                    <a:pt x="3275" y="2596"/>
                  </a:cubicBezTo>
                  <a:lnTo>
                    <a:pt x="3275"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4"/>
            <p:cNvSpPr/>
            <p:nvPr/>
          </p:nvSpPr>
          <p:spPr>
            <a:xfrm rot="5400000">
              <a:off x="7311314" y="4793813"/>
              <a:ext cx="70515" cy="265985"/>
            </a:xfrm>
            <a:custGeom>
              <a:avLst/>
              <a:gdLst/>
              <a:ahLst/>
              <a:cxnLst/>
              <a:rect l="l" t="t" r="r" b="b"/>
              <a:pathLst>
                <a:path w="1632" h="6156" extrusionOk="0">
                  <a:moveTo>
                    <a:pt x="810" y="0"/>
                  </a:moveTo>
                  <a:cubicBezTo>
                    <a:pt x="358" y="0"/>
                    <a:pt x="0" y="370"/>
                    <a:pt x="0" y="822"/>
                  </a:cubicBezTo>
                  <a:lnTo>
                    <a:pt x="0" y="5334"/>
                  </a:lnTo>
                  <a:cubicBezTo>
                    <a:pt x="0" y="5787"/>
                    <a:pt x="358" y="6156"/>
                    <a:pt x="810" y="6156"/>
                  </a:cubicBezTo>
                  <a:cubicBezTo>
                    <a:pt x="1274" y="6156"/>
                    <a:pt x="1632" y="5787"/>
                    <a:pt x="1632" y="5334"/>
                  </a:cubicBezTo>
                  <a:lnTo>
                    <a:pt x="1632" y="822"/>
                  </a:lnTo>
                  <a:cubicBezTo>
                    <a:pt x="1632" y="370"/>
                    <a:pt x="1274" y="0"/>
                    <a:pt x="810"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8" name="Google Shape;1178;p44"/>
            <p:cNvGrpSpPr/>
            <p:nvPr/>
          </p:nvGrpSpPr>
          <p:grpSpPr>
            <a:xfrm>
              <a:off x="7711810" y="4485138"/>
              <a:ext cx="592677" cy="273720"/>
              <a:chOff x="2029210" y="3484363"/>
              <a:chExt cx="592677" cy="273720"/>
            </a:xfrm>
          </p:grpSpPr>
          <p:sp>
            <p:nvSpPr>
              <p:cNvPr id="1179" name="Google Shape;1179;p44"/>
              <p:cNvSpPr/>
              <p:nvPr/>
            </p:nvSpPr>
            <p:spPr>
              <a:xfrm rot="5400000">
                <a:off x="2264123" y="3392748"/>
                <a:ext cx="121975" cy="454379"/>
              </a:xfrm>
              <a:custGeom>
                <a:avLst/>
                <a:gdLst/>
                <a:ahLst/>
                <a:cxnLst/>
                <a:rect l="l" t="t" r="r" b="b"/>
                <a:pathLst>
                  <a:path w="2823" h="18718" extrusionOk="0">
                    <a:moveTo>
                      <a:pt x="1" y="1"/>
                    </a:moveTo>
                    <a:lnTo>
                      <a:pt x="1" y="18717"/>
                    </a:lnTo>
                    <a:lnTo>
                      <a:pt x="2823" y="18717"/>
                    </a:lnTo>
                    <a:lnTo>
                      <a:pt x="28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4"/>
              <p:cNvSpPr/>
              <p:nvPr/>
            </p:nvSpPr>
            <p:spPr>
              <a:xfrm rot="5400000">
                <a:off x="1931972" y="3581602"/>
                <a:ext cx="265510" cy="71033"/>
              </a:xfrm>
              <a:custGeom>
                <a:avLst/>
                <a:gdLst/>
                <a:ahLst/>
                <a:cxnLst/>
                <a:rect l="l" t="t" r="r" b="b"/>
                <a:pathLst>
                  <a:path w="6145" h="1644" extrusionOk="0">
                    <a:moveTo>
                      <a:pt x="822" y="0"/>
                    </a:moveTo>
                    <a:cubicBezTo>
                      <a:pt x="358" y="0"/>
                      <a:pt x="0" y="369"/>
                      <a:pt x="0" y="822"/>
                    </a:cubicBezTo>
                    <a:cubicBezTo>
                      <a:pt x="0" y="1274"/>
                      <a:pt x="358" y="1643"/>
                      <a:pt x="822" y="1643"/>
                    </a:cubicBezTo>
                    <a:lnTo>
                      <a:pt x="5323" y="1643"/>
                    </a:lnTo>
                    <a:cubicBezTo>
                      <a:pt x="5382" y="1643"/>
                      <a:pt x="5442" y="1643"/>
                      <a:pt x="5489" y="1631"/>
                    </a:cubicBezTo>
                    <a:cubicBezTo>
                      <a:pt x="5858" y="1560"/>
                      <a:pt x="6144" y="1227"/>
                      <a:pt x="6144" y="822"/>
                    </a:cubicBezTo>
                    <a:cubicBezTo>
                      <a:pt x="6144" y="369"/>
                      <a:pt x="5775" y="0"/>
                      <a:pt x="5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4"/>
              <p:cNvSpPr/>
              <p:nvPr/>
            </p:nvSpPr>
            <p:spPr>
              <a:xfrm rot="5400000">
                <a:off x="2453378" y="3589574"/>
                <a:ext cx="265985" cy="71033"/>
              </a:xfrm>
              <a:custGeom>
                <a:avLst/>
                <a:gdLst/>
                <a:ahLst/>
                <a:cxnLst/>
                <a:rect l="l" t="t" r="r" b="b"/>
                <a:pathLst>
                  <a:path w="6156" h="1644" extrusionOk="0">
                    <a:moveTo>
                      <a:pt x="822" y="0"/>
                    </a:moveTo>
                    <a:cubicBezTo>
                      <a:pt x="369" y="0"/>
                      <a:pt x="0" y="369"/>
                      <a:pt x="0" y="822"/>
                    </a:cubicBezTo>
                    <a:cubicBezTo>
                      <a:pt x="0" y="1274"/>
                      <a:pt x="369" y="1643"/>
                      <a:pt x="822" y="1643"/>
                    </a:cubicBezTo>
                    <a:lnTo>
                      <a:pt x="5334" y="1643"/>
                    </a:lnTo>
                    <a:cubicBezTo>
                      <a:pt x="5739" y="1643"/>
                      <a:pt x="6084" y="1346"/>
                      <a:pt x="6144" y="953"/>
                    </a:cubicBezTo>
                    <a:cubicBezTo>
                      <a:pt x="6144" y="905"/>
                      <a:pt x="6156" y="870"/>
                      <a:pt x="6156" y="822"/>
                    </a:cubicBezTo>
                    <a:cubicBezTo>
                      <a:pt x="6156" y="369"/>
                      <a:pt x="5786" y="0"/>
                      <a:pt x="5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4">
  <p:cSld name="CUSTOM_2_1_1_1_2">
    <p:bg>
      <p:bgPr>
        <a:blipFill>
          <a:blip r:embed="rId2">
            <a:alphaModFix/>
          </a:blip>
          <a:stretch>
            <a:fillRect/>
          </a:stretch>
        </a:blipFill>
        <a:effectLst/>
      </p:bgPr>
    </p:bg>
    <p:spTree>
      <p:nvGrpSpPr>
        <p:cNvPr id="1" name="Shape 1182"/>
        <p:cNvGrpSpPr/>
        <p:nvPr/>
      </p:nvGrpSpPr>
      <p:grpSpPr>
        <a:xfrm>
          <a:off x="0" y="0"/>
          <a:ext cx="0" cy="0"/>
          <a:chOff x="0" y="0"/>
          <a:chExt cx="0" cy="0"/>
        </a:xfrm>
      </p:grpSpPr>
      <p:grpSp>
        <p:nvGrpSpPr>
          <p:cNvPr id="1183" name="Google Shape;1183;p45"/>
          <p:cNvGrpSpPr/>
          <p:nvPr/>
        </p:nvGrpSpPr>
        <p:grpSpPr>
          <a:xfrm flipH="1">
            <a:off x="-1129809" y="-1098749"/>
            <a:ext cx="10972784" cy="7242354"/>
            <a:chOff x="-1129809" y="-1098749"/>
            <a:chExt cx="10972784" cy="7242354"/>
          </a:xfrm>
        </p:grpSpPr>
        <p:sp>
          <p:nvSpPr>
            <p:cNvPr id="1184" name="Google Shape;1184;p45"/>
            <p:cNvSpPr/>
            <p:nvPr/>
          </p:nvSpPr>
          <p:spPr>
            <a:xfrm rot="-5690359">
              <a:off x="8570713" y="2471670"/>
              <a:ext cx="1007852" cy="1007852"/>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alpha val="240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185" name="Google Shape;1185;p45"/>
            <p:cNvSpPr/>
            <p:nvPr/>
          </p:nvSpPr>
          <p:spPr>
            <a:xfrm rot="10381531">
              <a:off x="7226705" y="3533474"/>
              <a:ext cx="2475529" cy="2468967"/>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6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186" name="Google Shape;1186;p45"/>
            <p:cNvSpPr/>
            <p:nvPr/>
          </p:nvSpPr>
          <p:spPr>
            <a:xfrm>
              <a:off x="5504025" y="4413197"/>
              <a:ext cx="1581963" cy="1554245"/>
            </a:xfrm>
            <a:custGeom>
              <a:avLst/>
              <a:gdLst/>
              <a:ahLst/>
              <a:cxnLst/>
              <a:rect l="l" t="t" r="r" b="b"/>
              <a:pathLst>
                <a:path w="55020" h="54056" extrusionOk="0">
                  <a:moveTo>
                    <a:pt x="27409" y="22218"/>
                  </a:moveTo>
                  <a:cubicBezTo>
                    <a:pt x="30147" y="22218"/>
                    <a:pt x="32374" y="24397"/>
                    <a:pt x="32374" y="27100"/>
                  </a:cubicBezTo>
                  <a:cubicBezTo>
                    <a:pt x="32374" y="29802"/>
                    <a:pt x="30147" y="31981"/>
                    <a:pt x="27409" y="31981"/>
                  </a:cubicBezTo>
                  <a:cubicBezTo>
                    <a:pt x="24658" y="31981"/>
                    <a:pt x="22432" y="29802"/>
                    <a:pt x="22432" y="27100"/>
                  </a:cubicBezTo>
                  <a:cubicBezTo>
                    <a:pt x="22432" y="24397"/>
                    <a:pt x="24658" y="22218"/>
                    <a:pt x="27409" y="22218"/>
                  </a:cubicBezTo>
                  <a:close/>
                  <a:moveTo>
                    <a:pt x="29099" y="6907"/>
                  </a:moveTo>
                  <a:cubicBezTo>
                    <a:pt x="39708" y="7752"/>
                    <a:pt x="48042" y="16467"/>
                    <a:pt x="48042" y="27100"/>
                  </a:cubicBezTo>
                  <a:cubicBezTo>
                    <a:pt x="48042" y="29767"/>
                    <a:pt x="47507" y="32326"/>
                    <a:pt x="46554" y="34660"/>
                  </a:cubicBezTo>
                  <a:lnTo>
                    <a:pt x="34779" y="28052"/>
                  </a:lnTo>
                  <a:cubicBezTo>
                    <a:pt x="34826" y="27742"/>
                    <a:pt x="34850" y="27421"/>
                    <a:pt x="34850" y="27100"/>
                  </a:cubicBezTo>
                  <a:cubicBezTo>
                    <a:pt x="34850" y="23635"/>
                    <a:pt x="32398" y="20742"/>
                    <a:pt x="29099" y="19980"/>
                  </a:cubicBezTo>
                  <a:lnTo>
                    <a:pt x="29099" y="6907"/>
                  </a:lnTo>
                  <a:close/>
                  <a:moveTo>
                    <a:pt x="26552" y="6847"/>
                  </a:moveTo>
                  <a:lnTo>
                    <a:pt x="26552" y="19837"/>
                  </a:lnTo>
                  <a:cubicBezTo>
                    <a:pt x="22837" y="20253"/>
                    <a:pt x="19955" y="23349"/>
                    <a:pt x="19955" y="27100"/>
                  </a:cubicBezTo>
                  <a:cubicBezTo>
                    <a:pt x="19955" y="27492"/>
                    <a:pt x="20003" y="27873"/>
                    <a:pt x="20063" y="28243"/>
                  </a:cubicBezTo>
                  <a:lnTo>
                    <a:pt x="8323" y="34827"/>
                  </a:lnTo>
                  <a:cubicBezTo>
                    <a:pt x="7323" y="32445"/>
                    <a:pt x="6775" y="29838"/>
                    <a:pt x="6775" y="27100"/>
                  </a:cubicBezTo>
                  <a:cubicBezTo>
                    <a:pt x="6775" y="16193"/>
                    <a:pt x="15550" y="7300"/>
                    <a:pt x="26552" y="6847"/>
                  </a:cubicBezTo>
                  <a:close/>
                  <a:moveTo>
                    <a:pt x="33993" y="30505"/>
                  </a:moveTo>
                  <a:lnTo>
                    <a:pt x="45447" y="36922"/>
                  </a:lnTo>
                  <a:cubicBezTo>
                    <a:pt x="41934" y="43149"/>
                    <a:pt x="35172" y="47364"/>
                    <a:pt x="27409" y="47364"/>
                  </a:cubicBezTo>
                  <a:cubicBezTo>
                    <a:pt x="19705" y="47364"/>
                    <a:pt x="12990" y="43221"/>
                    <a:pt x="9454" y="37077"/>
                  </a:cubicBezTo>
                  <a:lnTo>
                    <a:pt x="20908" y="30660"/>
                  </a:lnTo>
                  <a:cubicBezTo>
                    <a:pt x="22170" y="32898"/>
                    <a:pt x="24611" y="34410"/>
                    <a:pt x="27409" y="34410"/>
                  </a:cubicBezTo>
                  <a:cubicBezTo>
                    <a:pt x="30266" y="34410"/>
                    <a:pt x="32743" y="32826"/>
                    <a:pt x="33993" y="30505"/>
                  </a:cubicBezTo>
                  <a:close/>
                  <a:moveTo>
                    <a:pt x="26325" y="1"/>
                  </a:moveTo>
                  <a:cubicBezTo>
                    <a:pt x="25635" y="1"/>
                    <a:pt x="25063" y="572"/>
                    <a:pt x="25063" y="1275"/>
                  </a:cubicBezTo>
                  <a:lnTo>
                    <a:pt x="25063" y="3263"/>
                  </a:lnTo>
                  <a:cubicBezTo>
                    <a:pt x="25063" y="3382"/>
                    <a:pt x="25087" y="3490"/>
                    <a:pt x="25111" y="3597"/>
                  </a:cubicBezTo>
                  <a:cubicBezTo>
                    <a:pt x="23551" y="3740"/>
                    <a:pt x="22027" y="4037"/>
                    <a:pt x="20551" y="4466"/>
                  </a:cubicBezTo>
                  <a:cubicBezTo>
                    <a:pt x="20539" y="4359"/>
                    <a:pt x="20515" y="4263"/>
                    <a:pt x="20467" y="4156"/>
                  </a:cubicBezTo>
                  <a:lnTo>
                    <a:pt x="19694" y="2311"/>
                  </a:lnTo>
                  <a:cubicBezTo>
                    <a:pt x="19487" y="1826"/>
                    <a:pt x="19016" y="1537"/>
                    <a:pt x="18526" y="1537"/>
                  </a:cubicBezTo>
                  <a:cubicBezTo>
                    <a:pt x="18367" y="1537"/>
                    <a:pt x="18205" y="1568"/>
                    <a:pt x="18050" y="1632"/>
                  </a:cubicBezTo>
                  <a:lnTo>
                    <a:pt x="15872" y="2513"/>
                  </a:lnTo>
                  <a:cubicBezTo>
                    <a:pt x="15217" y="2787"/>
                    <a:pt x="14907" y="3537"/>
                    <a:pt x="15181" y="4180"/>
                  </a:cubicBezTo>
                  <a:lnTo>
                    <a:pt x="15967" y="6037"/>
                  </a:lnTo>
                  <a:cubicBezTo>
                    <a:pt x="16003" y="6121"/>
                    <a:pt x="16050" y="6192"/>
                    <a:pt x="16098" y="6264"/>
                  </a:cubicBezTo>
                  <a:cubicBezTo>
                    <a:pt x="14752" y="6966"/>
                    <a:pt x="13478" y="7800"/>
                    <a:pt x="12300" y="8740"/>
                  </a:cubicBezTo>
                  <a:cubicBezTo>
                    <a:pt x="12252" y="8657"/>
                    <a:pt x="12193" y="8585"/>
                    <a:pt x="12133" y="8526"/>
                  </a:cubicBezTo>
                  <a:lnTo>
                    <a:pt x="10681" y="7097"/>
                  </a:lnTo>
                  <a:cubicBezTo>
                    <a:pt x="10430" y="6853"/>
                    <a:pt x="10109" y="6731"/>
                    <a:pt x="9789" y="6731"/>
                  </a:cubicBezTo>
                  <a:cubicBezTo>
                    <a:pt x="9469" y="6731"/>
                    <a:pt x="9151" y="6853"/>
                    <a:pt x="8906" y="7097"/>
                  </a:cubicBezTo>
                  <a:lnTo>
                    <a:pt x="7252" y="8716"/>
                  </a:lnTo>
                  <a:cubicBezTo>
                    <a:pt x="6740" y="9216"/>
                    <a:pt x="6740" y="10026"/>
                    <a:pt x="7252" y="10526"/>
                  </a:cubicBezTo>
                  <a:lnTo>
                    <a:pt x="8704" y="11955"/>
                  </a:lnTo>
                  <a:cubicBezTo>
                    <a:pt x="8752" y="12002"/>
                    <a:pt x="8799" y="12038"/>
                    <a:pt x="8859" y="12074"/>
                  </a:cubicBezTo>
                  <a:cubicBezTo>
                    <a:pt x="7906" y="13205"/>
                    <a:pt x="7073" y="14431"/>
                    <a:pt x="6347" y="15717"/>
                  </a:cubicBezTo>
                  <a:cubicBezTo>
                    <a:pt x="6287" y="15681"/>
                    <a:pt x="6228" y="15646"/>
                    <a:pt x="6156" y="15622"/>
                  </a:cubicBezTo>
                  <a:lnTo>
                    <a:pt x="4251" y="14836"/>
                  </a:lnTo>
                  <a:cubicBezTo>
                    <a:pt x="4093" y="14772"/>
                    <a:pt x="3929" y="14741"/>
                    <a:pt x="3767" y="14741"/>
                  </a:cubicBezTo>
                  <a:cubicBezTo>
                    <a:pt x="3273" y="14741"/>
                    <a:pt x="2803" y="15027"/>
                    <a:pt x="2596" y="15503"/>
                  </a:cubicBezTo>
                  <a:lnTo>
                    <a:pt x="1703" y="17610"/>
                  </a:lnTo>
                  <a:cubicBezTo>
                    <a:pt x="1429" y="18265"/>
                    <a:pt x="1727" y="19003"/>
                    <a:pt x="2382" y="19277"/>
                  </a:cubicBezTo>
                  <a:lnTo>
                    <a:pt x="4287" y="20063"/>
                  </a:lnTo>
                  <a:cubicBezTo>
                    <a:pt x="4346" y="20087"/>
                    <a:pt x="4394" y="20099"/>
                    <a:pt x="4442" y="20111"/>
                  </a:cubicBezTo>
                  <a:cubicBezTo>
                    <a:pt x="3977" y="21563"/>
                    <a:pt x="3668" y="23087"/>
                    <a:pt x="3501" y="24647"/>
                  </a:cubicBezTo>
                  <a:cubicBezTo>
                    <a:pt x="3453" y="24635"/>
                    <a:pt x="3394" y="24623"/>
                    <a:pt x="3346" y="24623"/>
                  </a:cubicBezTo>
                  <a:lnTo>
                    <a:pt x="1263" y="24623"/>
                  </a:lnTo>
                  <a:cubicBezTo>
                    <a:pt x="572" y="24623"/>
                    <a:pt x="1" y="25195"/>
                    <a:pt x="1" y="25897"/>
                  </a:cubicBezTo>
                  <a:lnTo>
                    <a:pt x="1" y="28171"/>
                  </a:lnTo>
                  <a:cubicBezTo>
                    <a:pt x="1" y="28862"/>
                    <a:pt x="572" y="29433"/>
                    <a:pt x="1263" y="29433"/>
                  </a:cubicBezTo>
                  <a:lnTo>
                    <a:pt x="3346" y="29433"/>
                  </a:lnTo>
                  <a:cubicBezTo>
                    <a:pt x="3394" y="29433"/>
                    <a:pt x="3442" y="29421"/>
                    <a:pt x="3489" y="29421"/>
                  </a:cubicBezTo>
                  <a:cubicBezTo>
                    <a:pt x="3620" y="30719"/>
                    <a:pt x="3858" y="31993"/>
                    <a:pt x="4192" y="33219"/>
                  </a:cubicBezTo>
                  <a:cubicBezTo>
                    <a:pt x="4156" y="33231"/>
                    <a:pt x="4108" y="33231"/>
                    <a:pt x="4073" y="33243"/>
                  </a:cubicBezTo>
                  <a:lnTo>
                    <a:pt x="2132" y="33969"/>
                  </a:lnTo>
                  <a:cubicBezTo>
                    <a:pt x="1477" y="34219"/>
                    <a:pt x="1144" y="34958"/>
                    <a:pt x="1406" y="35613"/>
                  </a:cubicBezTo>
                  <a:lnTo>
                    <a:pt x="2227" y="37744"/>
                  </a:lnTo>
                  <a:cubicBezTo>
                    <a:pt x="2420" y="38248"/>
                    <a:pt x="2895" y="38555"/>
                    <a:pt x="3402" y="38555"/>
                  </a:cubicBezTo>
                  <a:cubicBezTo>
                    <a:pt x="3554" y="38555"/>
                    <a:pt x="3708" y="38527"/>
                    <a:pt x="3858" y="38470"/>
                  </a:cubicBezTo>
                  <a:lnTo>
                    <a:pt x="5787" y="37744"/>
                  </a:lnTo>
                  <a:cubicBezTo>
                    <a:pt x="5835" y="37732"/>
                    <a:pt x="5882" y="37708"/>
                    <a:pt x="5918" y="37684"/>
                  </a:cubicBezTo>
                  <a:cubicBezTo>
                    <a:pt x="6716" y="39244"/>
                    <a:pt x="7680" y="40696"/>
                    <a:pt x="8787" y="42042"/>
                  </a:cubicBezTo>
                  <a:cubicBezTo>
                    <a:pt x="8764" y="42066"/>
                    <a:pt x="8728" y="42078"/>
                    <a:pt x="8704" y="42113"/>
                  </a:cubicBezTo>
                  <a:lnTo>
                    <a:pt x="7252" y="43542"/>
                  </a:lnTo>
                  <a:cubicBezTo>
                    <a:pt x="6740" y="44030"/>
                    <a:pt x="6740" y="44852"/>
                    <a:pt x="7252" y="45340"/>
                  </a:cubicBezTo>
                  <a:lnTo>
                    <a:pt x="8906" y="46971"/>
                  </a:lnTo>
                  <a:cubicBezTo>
                    <a:pt x="9151" y="47209"/>
                    <a:pt x="9469" y="47328"/>
                    <a:pt x="9789" y="47328"/>
                  </a:cubicBezTo>
                  <a:cubicBezTo>
                    <a:pt x="10109" y="47328"/>
                    <a:pt x="10430" y="47209"/>
                    <a:pt x="10681" y="46971"/>
                  </a:cubicBezTo>
                  <a:lnTo>
                    <a:pt x="12133" y="45542"/>
                  </a:lnTo>
                  <a:cubicBezTo>
                    <a:pt x="12169" y="45495"/>
                    <a:pt x="12205" y="45459"/>
                    <a:pt x="12240" y="45411"/>
                  </a:cubicBezTo>
                  <a:cubicBezTo>
                    <a:pt x="13276" y="46245"/>
                    <a:pt x="14395" y="46995"/>
                    <a:pt x="15574" y="47650"/>
                  </a:cubicBezTo>
                  <a:cubicBezTo>
                    <a:pt x="15550" y="47685"/>
                    <a:pt x="15526" y="47733"/>
                    <a:pt x="15503" y="47769"/>
                  </a:cubicBezTo>
                  <a:lnTo>
                    <a:pt x="14681" y="49602"/>
                  </a:lnTo>
                  <a:cubicBezTo>
                    <a:pt x="14383" y="50245"/>
                    <a:pt x="14681" y="51007"/>
                    <a:pt x="15324" y="51281"/>
                  </a:cubicBezTo>
                  <a:lnTo>
                    <a:pt x="17479" y="52222"/>
                  </a:lnTo>
                  <a:cubicBezTo>
                    <a:pt x="17641" y="52292"/>
                    <a:pt x="17811" y="52326"/>
                    <a:pt x="17978" y="52326"/>
                  </a:cubicBezTo>
                  <a:cubicBezTo>
                    <a:pt x="18460" y="52326"/>
                    <a:pt x="18922" y="52047"/>
                    <a:pt x="19134" y="51579"/>
                  </a:cubicBezTo>
                  <a:lnTo>
                    <a:pt x="19967" y="49745"/>
                  </a:lnTo>
                  <a:cubicBezTo>
                    <a:pt x="19991" y="49686"/>
                    <a:pt x="20003" y="49626"/>
                    <a:pt x="20027" y="49567"/>
                  </a:cubicBezTo>
                  <a:cubicBezTo>
                    <a:pt x="21646" y="50079"/>
                    <a:pt x="23337" y="50436"/>
                    <a:pt x="25087" y="50602"/>
                  </a:cubicBezTo>
                  <a:cubicBezTo>
                    <a:pt x="25075" y="50662"/>
                    <a:pt x="25063" y="50722"/>
                    <a:pt x="25063" y="50793"/>
                  </a:cubicBezTo>
                  <a:lnTo>
                    <a:pt x="25063" y="52793"/>
                  </a:lnTo>
                  <a:cubicBezTo>
                    <a:pt x="25063" y="53484"/>
                    <a:pt x="25635" y="54055"/>
                    <a:pt x="26325" y="54055"/>
                  </a:cubicBezTo>
                  <a:lnTo>
                    <a:pt x="28695" y="54055"/>
                  </a:lnTo>
                  <a:cubicBezTo>
                    <a:pt x="29397" y="54055"/>
                    <a:pt x="29957" y="53484"/>
                    <a:pt x="29957" y="52793"/>
                  </a:cubicBezTo>
                  <a:lnTo>
                    <a:pt x="29957" y="50793"/>
                  </a:lnTo>
                  <a:cubicBezTo>
                    <a:pt x="29957" y="50722"/>
                    <a:pt x="29945" y="50650"/>
                    <a:pt x="29933" y="50579"/>
                  </a:cubicBezTo>
                  <a:cubicBezTo>
                    <a:pt x="31505" y="50424"/>
                    <a:pt x="33017" y="50114"/>
                    <a:pt x="34481" y="49674"/>
                  </a:cubicBezTo>
                  <a:cubicBezTo>
                    <a:pt x="34493" y="49745"/>
                    <a:pt x="34517" y="49829"/>
                    <a:pt x="34553" y="49900"/>
                  </a:cubicBezTo>
                  <a:lnTo>
                    <a:pt x="35338" y="51757"/>
                  </a:lnTo>
                  <a:cubicBezTo>
                    <a:pt x="35537" y="52236"/>
                    <a:pt x="36009" y="52529"/>
                    <a:pt x="36506" y="52529"/>
                  </a:cubicBezTo>
                  <a:cubicBezTo>
                    <a:pt x="36665" y="52529"/>
                    <a:pt x="36826" y="52499"/>
                    <a:pt x="36981" y="52436"/>
                  </a:cubicBezTo>
                  <a:lnTo>
                    <a:pt x="39148" y="51543"/>
                  </a:lnTo>
                  <a:cubicBezTo>
                    <a:pt x="39803" y="51281"/>
                    <a:pt x="40113" y="50531"/>
                    <a:pt x="39839" y="49876"/>
                  </a:cubicBezTo>
                  <a:lnTo>
                    <a:pt x="39053" y="48031"/>
                  </a:lnTo>
                  <a:cubicBezTo>
                    <a:pt x="39029" y="47959"/>
                    <a:pt x="38982" y="47888"/>
                    <a:pt x="38946" y="47816"/>
                  </a:cubicBezTo>
                  <a:cubicBezTo>
                    <a:pt x="40279" y="47102"/>
                    <a:pt x="41542" y="46257"/>
                    <a:pt x="42708" y="45304"/>
                  </a:cubicBezTo>
                  <a:cubicBezTo>
                    <a:pt x="42768" y="45388"/>
                    <a:pt x="42827" y="45471"/>
                    <a:pt x="42899" y="45542"/>
                  </a:cubicBezTo>
                  <a:lnTo>
                    <a:pt x="44351" y="46971"/>
                  </a:lnTo>
                  <a:cubicBezTo>
                    <a:pt x="44595" y="47209"/>
                    <a:pt x="44914" y="47328"/>
                    <a:pt x="45234" y="47328"/>
                  </a:cubicBezTo>
                  <a:cubicBezTo>
                    <a:pt x="45554" y="47328"/>
                    <a:pt x="45875" y="47209"/>
                    <a:pt x="46125" y="46971"/>
                  </a:cubicBezTo>
                  <a:lnTo>
                    <a:pt x="47780" y="45340"/>
                  </a:lnTo>
                  <a:cubicBezTo>
                    <a:pt x="48280" y="44852"/>
                    <a:pt x="48280" y="44030"/>
                    <a:pt x="47780" y="43542"/>
                  </a:cubicBezTo>
                  <a:lnTo>
                    <a:pt x="46328" y="42113"/>
                  </a:lnTo>
                  <a:cubicBezTo>
                    <a:pt x="46256" y="42042"/>
                    <a:pt x="46173" y="41982"/>
                    <a:pt x="46102" y="41935"/>
                  </a:cubicBezTo>
                  <a:cubicBezTo>
                    <a:pt x="47042" y="40792"/>
                    <a:pt x="47876" y="39577"/>
                    <a:pt x="48590" y="38268"/>
                  </a:cubicBezTo>
                  <a:cubicBezTo>
                    <a:pt x="48673" y="38339"/>
                    <a:pt x="48769" y="38399"/>
                    <a:pt x="48864" y="38434"/>
                  </a:cubicBezTo>
                  <a:lnTo>
                    <a:pt x="50781" y="39232"/>
                  </a:lnTo>
                  <a:cubicBezTo>
                    <a:pt x="50939" y="39296"/>
                    <a:pt x="51102" y="39327"/>
                    <a:pt x="51262" y="39327"/>
                  </a:cubicBezTo>
                  <a:cubicBezTo>
                    <a:pt x="51753" y="39327"/>
                    <a:pt x="52217" y="39038"/>
                    <a:pt x="52424" y="38553"/>
                  </a:cubicBezTo>
                  <a:lnTo>
                    <a:pt x="53329" y="36446"/>
                  </a:lnTo>
                  <a:cubicBezTo>
                    <a:pt x="53603" y="35803"/>
                    <a:pt x="53293" y="35053"/>
                    <a:pt x="52638" y="34779"/>
                  </a:cubicBezTo>
                  <a:lnTo>
                    <a:pt x="50733" y="33993"/>
                  </a:lnTo>
                  <a:cubicBezTo>
                    <a:pt x="50626" y="33958"/>
                    <a:pt x="50531" y="33934"/>
                    <a:pt x="50424" y="33922"/>
                  </a:cubicBezTo>
                  <a:cubicBezTo>
                    <a:pt x="50864" y="32457"/>
                    <a:pt x="51174" y="30945"/>
                    <a:pt x="51328" y="29374"/>
                  </a:cubicBezTo>
                  <a:cubicBezTo>
                    <a:pt x="51436" y="29409"/>
                    <a:pt x="51555" y="29433"/>
                    <a:pt x="51674" y="29433"/>
                  </a:cubicBezTo>
                  <a:lnTo>
                    <a:pt x="53757" y="29433"/>
                  </a:lnTo>
                  <a:cubicBezTo>
                    <a:pt x="54460" y="29433"/>
                    <a:pt x="55019" y="28862"/>
                    <a:pt x="55019" y="28171"/>
                  </a:cubicBezTo>
                  <a:lnTo>
                    <a:pt x="55019" y="25897"/>
                  </a:lnTo>
                  <a:cubicBezTo>
                    <a:pt x="55019" y="25195"/>
                    <a:pt x="54460" y="24623"/>
                    <a:pt x="53757" y="24623"/>
                  </a:cubicBezTo>
                  <a:lnTo>
                    <a:pt x="51674" y="24623"/>
                  </a:lnTo>
                  <a:cubicBezTo>
                    <a:pt x="51555" y="24623"/>
                    <a:pt x="51436" y="24647"/>
                    <a:pt x="51317" y="24683"/>
                  </a:cubicBezTo>
                  <a:cubicBezTo>
                    <a:pt x="51186" y="23385"/>
                    <a:pt x="50936" y="22111"/>
                    <a:pt x="50590" y="20885"/>
                  </a:cubicBezTo>
                  <a:cubicBezTo>
                    <a:pt x="50709" y="20873"/>
                    <a:pt x="50828" y="20861"/>
                    <a:pt x="50947" y="20813"/>
                  </a:cubicBezTo>
                  <a:lnTo>
                    <a:pt x="52888" y="20087"/>
                  </a:lnTo>
                  <a:cubicBezTo>
                    <a:pt x="53543" y="19837"/>
                    <a:pt x="53876" y="19099"/>
                    <a:pt x="53626" y="18444"/>
                  </a:cubicBezTo>
                  <a:lnTo>
                    <a:pt x="52793" y="16313"/>
                  </a:lnTo>
                  <a:cubicBezTo>
                    <a:pt x="52599" y="15813"/>
                    <a:pt x="52117" y="15508"/>
                    <a:pt x="51611" y="15508"/>
                  </a:cubicBezTo>
                  <a:cubicBezTo>
                    <a:pt x="51465" y="15508"/>
                    <a:pt x="51317" y="15533"/>
                    <a:pt x="51174" y="15586"/>
                  </a:cubicBezTo>
                  <a:lnTo>
                    <a:pt x="49233" y="16313"/>
                  </a:lnTo>
                  <a:cubicBezTo>
                    <a:pt x="49102" y="16360"/>
                    <a:pt x="48995" y="16432"/>
                    <a:pt x="48888" y="16515"/>
                  </a:cubicBezTo>
                  <a:cubicBezTo>
                    <a:pt x="48090" y="14955"/>
                    <a:pt x="47126" y="13503"/>
                    <a:pt x="46018" y="12169"/>
                  </a:cubicBezTo>
                  <a:cubicBezTo>
                    <a:pt x="46125" y="12110"/>
                    <a:pt x="46233" y="12038"/>
                    <a:pt x="46328" y="11955"/>
                  </a:cubicBezTo>
                  <a:lnTo>
                    <a:pt x="47780" y="10526"/>
                  </a:lnTo>
                  <a:cubicBezTo>
                    <a:pt x="48280" y="10026"/>
                    <a:pt x="48280" y="9216"/>
                    <a:pt x="47780" y="8716"/>
                  </a:cubicBezTo>
                  <a:lnTo>
                    <a:pt x="46125" y="7097"/>
                  </a:lnTo>
                  <a:cubicBezTo>
                    <a:pt x="45875" y="6853"/>
                    <a:pt x="45554" y="6731"/>
                    <a:pt x="45234" y="6731"/>
                  </a:cubicBezTo>
                  <a:cubicBezTo>
                    <a:pt x="44914" y="6731"/>
                    <a:pt x="44595" y="6853"/>
                    <a:pt x="44351" y="7097"/>
                  </a:cubicBezTo>
                  <a:lnTo>
                    <a:pt x="42899" y="8526"/>
                  </a:lnTo>
                  <a:cubicBezTo>
                    <a:pt x="42792" y="8621"/>
                    <a:pt x="42720" y="8728"/>
                    <a:pt x="42661" y="8847"/>
                  </a:cubicBezTo>
                  <a:cubicBezTo>
                    <a:pt x="41613" y="8014"/>
                    <a:pt x="40494" y="7252"/>
                    <a:pt x="39315" y="6597"/>
                  </a:cubicBezTo>
                  <a:cubicBezTo>
                    <a:pt x="39398" y="6502"/>
                    <a:pt x="39470" y="6407"/>
                    <a:pt x="39517" y="6287"/>
                  </a:cubicBezTo>
                  <a:lnTo>
                    <a:pt x="40351" y="4454"/>
                  </a:lnTo>
                  <a:cubicBezTo>
                    <a:pt x="40637" y="3811"/>
                    <a:pt x="40339" y="3061"/>
                    <a:pt x="39696" y="2775"/>
                  </a:cubicBezTo>
                  <a:lnTo>
                    <a:pt x="37541" y="1835"/>
                  </a:lnTo>
                  <a:cubicBezTo>
                    <a:pt x="37379" y="1764"/>
                    <a:pt x="37209" y="1731"/>
                    <a:pt x="37042" y="1731"/>
                  </a:cubicBezTo>
                  <a:cubicBezTo>
                    <a:pt x="36560" y="1731"/>
                    <a:pt x="36098" y="2009"/>
                    <a:pt x="35886" y="2477"/>
                  </a:cubicBezTo>
                  <a:lnTo>
                    <a:pt x="35065" y="4311"/>
                  </a:lnTo>
                  <a:cubicBezTo>
                    <a:pt x="35005" y="4430"/>
                    <a:pt x="34981" y="4561"/>
                    <a:pt x="34969" y="4692"/>
                  </a:cubicBezTo>
                  <a:cubicBezTo>
                    <a:pt x="33350" y="4156"/>
                    <a:pt x="31659" y="3787"/>
                    <a:pt x="29909" y="3620"/>
                  </a:cubicBezTo>
                  <a:cubicBezTo>
                    <a:pt x="29933" y="3501"/>
                    <a:pt x="29957" y="3394"/>
                    <a:pt x="29957" y="3263"/>
                  </a:cubicBezTo>
                  <a:lnTo>
                    <a:pt x="29957" y="1275"/>
                  </a:lnTo>
                  <a:cubicBezTo>
                    <a:pt x="29957" y="572"/>
                    <a:pt x="29397" y="1"/>
                    <a:pt x="28695" y="1"/>
                  </a:cubicBezTo>
                  <a:close/>
                </a:path>
              </a:pathLst>
            </a:custGeom>
            <a:solidFill>
              <a:srgbClr val="F8A21C">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5"/>
            <p:cNvSpPr/>
            <p:nvPr/>
          </p:nvSpPr>
          <p:spPr>
            <a:xfrm rot="10381582">
              <a:off x="-1006111" y="-974679"/>
              <a:ext cx="2176012" cy="2170244"/>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6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1188" name="Google Shape;1188;p45"/>
          <p:cNvSpPr txBox="1">
            <a:spLocks noGrp="1"/>
          </p:cNvSpPr>
          <p:nvPr>
            <p:ph type="title"/>
          </p:nvPr>
        </p:nvSpPr>
        <p:spPr>
          <a:xfrm>
            <a:off x="709350" y="537550"/>
            <a:ext cx="7725300" cy="4710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189" name="Google Shape;1189;p45"/>
          <p:cNvGrpSpPr/>
          <p:nvPr/>
        </p:nvGrpSpPr>
        <p:grpSpPr>
          <a:xfrm>
            <a:off x="-124976" y="-76223"/>
            <a:ext cx="986724" cy="959451"/>
            <a:chOff x="-1" y="-23"/>
            <a:chExt cx="986724" cy="959451"/>
          </a:xfrm>
        </p:grpSpPr>
        <p:sp>
          <p:nvSpPr>
            <p:cNvPr id="1190" name="Google Shape;1190;p45"/>
            <p:cNvSpPr/>
            <p:nvPr/>
          </p:nvSpPr>
          <p:spPr>
            <a:xfrm rot="-5400000">
              <a:off x="166454" y="601545"/>
              <a:ext cx="121975" cy="454885"/>
            </a:xfrm>
            <a:custGeom>
              <a:avLst/>
              <a:gdLst/>
              <a:ahLst/>
              <a:cxnLst/>
              <a:rect l="l" t="t" r="r" b="b"/>
              <a:pathLst>
                <a:path w="2823" h="31838" extrusionOk="0">
                  <a:moveTo>
                    <a:pt x="1" y="0"/>
                  </a:moveTo>
                  <a:lnTo>
                    <a:pt x="1" y="31838"/>
                  </a:lnTo>
                  <a:lnTo>
                    <a:pt x="2823" y="31838"/>
                  </a:lnTo>
                  <a:lnTo>
                    <a:pt x="2823"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5"/>
            <p:cNvSpPr/>
            <p:nvPr/>
          </p:nvSpPr>
          <p:spPr>
            <a:xfrm rot="-5400000">
              <a:off x="621451" y="167651"/>
              <a:ext cx="457323" cy="121975"/>
            </a:xfrm>
            <a:custGeom>
              <a:avLst/>
              <a:gdLst/>
              <a:ahLst/>
              <a:cxnLst/>
              <a:rect l="l" t="t" r="r" b="b"/>
              <a:pathLst>
                <a:path w="26635" h="2823" extrusionOk="0">
                  <a:moveTo>
                    <a:pt x="0" y="1"/>
                  </a:moveTo>
                  <a:lnTo>
                    <a:pt x="0" y="2822"/>
                  </a:lnTo>
                  <a:lnTo>
                    <a:pt x="26634" y="2822"/>
                  </a:lnTo>
                  <a:lnTo>
                    <a:pt x="26634"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5"/>
            <p:cNvSpPr/>
            <p:nvPr/>
          </p:nvSpPr>
          <p:spPr>
            <a:xfrm rot="-5400000">
              <a:off x="322278" y="301162"/>
              <a:ext cx="562864" cy="634329"/>
            </a:xfrm>
            <a:custGeom>
              <a:avLst/>
              <a:gdLst/>
              <a:ahLst/>
              <a:cxnLst/>
              <a:rect l="l" t="t" r="r" b="b"/>
              <a:pathLst>
                <a:path w="13027" h="14681" extrusionOk="0">
                  <a:moveTo>
                    <a:pt x="1" y="0"/>
                  </a:moveTo>
                  <a:lnTo>
                    <a:pt x="1" y="4239"/>
                  </a:lnTo>
                  <a:cubicBezTo>
                    <a:pt x="1" y="10001"/>
                    <a:pt x="4692" y="14681"/>
                    <a:pt x="10442" y="14681"/>
                  </a:cubicBezTo>
                  <a:lnTo>
                    <a:pt x="13026" y="14681"/>
                  </a:lnTo>
                  <a:lnTo>
                    <a:pt x="13026" y="11406"/>
                  </a:lnTo>
                  <a:lnTo>
                    <a:pt x="10442" y="11406"/>
                  </a:lnTo>
                  <a:cubicBezTo>
                    <a:pt x="6490" y="11406"/>
                    <a:pt x="3275" y="8192"/>
                    <a:pt x="3275" y="4239"/>
                  </a:cubicBezTo>
                  <a:lnTo>
                    <a:pt x="32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5"/>
            <p:cNvSpPr/>
            <p:nvPr/>
          </p:nvSpPr>
          <p:spPr>
            <a:xfrm rot="-5400000">
              <a:off x="154568" y="790897"/>
              <a:ext cx="266029" cy="71033"/>
            </a:xfrm>
            <a:custGeom>
              <a:avLst/>
              <a:gdLst/>
              <a:ahLst/>
              <a:cxnLst/>
              <a:rect l="l" t="t" r="r" b="b"/>
              <a:pathLst>
                <a:path w="6157" h="1644" extrusionOk="0">
                  <a:moveTo>
                    <a:pt x="822" y="1"/>
                  </a:moveTo>
                  <a:cubicBezTo>
                    <a:pt x="370" y="1"/>
                    <a:pt x="1" y="370"/>
                    <a:pt x="1" y="822"/>
                  </a:cubicBezTo>
                  <a:cubicBezTo>
                    <a:pt x="1" y="1275"/>
                    <a:pt x="370" y="1644"/>
                    <a:pt x="822" y="1644"/>
                  </a:cubicBezTo>
                  <a:lnTo>
                    <a:pt x="5335" y="1644"/>
                  </a:lnTo>
                  <a:cubicBezTo>
                    <a:pt x="5787" y="1644"/>
                    <a:pt x="6156" y="1275"/>
                    <a:pt x="6156" y="822"/>
                  </a:cubicBezTo>
                  <a:cubicBezTo>
                    <a:pt x="6156" y="370"/>
                    <a:pt x="5787" y="1"/>
                    <a:pt x="5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5"/>
            <p:cNvSpPr/>
            <p:nvPr/>
          </p:nvSpPr>
          <p:spPr>
            <a:xfrm rot="-5400000">
              <a:off x="818473" y="204204"/>
              <a:ext cx="71033" cy="265467"/>
            </a:xfrm>
            <a:custGeom>
              <a:avLst/>
              <a:gdLst/>
              <a:ahLst/>
              <a:cxnLst/>
              <a:rect l="l" t="t" r="r" b="b"/>
              <a:pathLst>
                <a:path w="1644" h="6144" extrusionOk="0">
                  <a:moveTo>
                    <a:pt x="822" y="0"/>
                  </a:moveTo>
                  <a:cubicBezTo>
                    <a:pt x="370" y="0"/>
                    <a:pt x="1" y="357"/>
                    <a:pt x="1" y="810"/>
                  </a:cubicBezTo>
                  <a:lnTo>
                    <a:pt x="1" y="5322"/>
                  </a:lnTo>
                  <a:cubicBezTo>
                    <a:pt x="1" y="5775"/>
                    <a:pt x="370" y="6144"/>
                    <a:pt x="822" y="6144"/>
                  </a:cubicBezTo>
                  <a:cubicBezTo>
                    <a:pt x="1286" y="6144"/>
                    <a:pt x="1644" y="5775"/>
                    <a:pt x="1644" y="5322"/>
                  </a:cubicBezTo>
                  <a:lnTo>
                    <a:pt x="1644" y="810"/>
                  </a:lnTo>
                  <a:cubicBezTo>
                    <a:pt x="1644" y="357"/>
                    <a:pt x="1286" y="0"/>
                    <a:pt x="8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5" name="Google Shape;1195;p45"/>
          <p:cNvGrpSpPr/>
          <p:nvPr/>
        </p:nvGrpSpPr>
        <p:grpSpPr>
          <a:xfrm rot="10800000">
            <a:off x="8282249" y="4377352"/>
            <a:ext cx="986724" cy="959451"/>
            <a:chOff x="-1" y="-23"/>
            <a:chExt cx="986724" cy="959451"/>
          </a:xfrm>
        </p:grpSpPr>
        <p:sp>
          <p:nvSpPr>
            <p:cNvPr id="1196" name="Google Shape;1196;p45"/>
            <p:cNvSpPr/>
            <p:nvPr/>
          </p:nvSpPr>
          <p:spPr>
            <a:xfrm rot="-5400000">
              <a:off x="166454" y="601545"/>
              <a:ext cx="121975" cy="454885"/>
            </a:xfrm>
            <a:custGeom>
              <a:avLst/>
              <a:gdLst/>
              <a:ahLst/>
              <a:cxnLst/>
              <a:rect l="l" t="t" r="r" b="b"/>
              <a:pathLst>
                <a:path w="2823" h="31838" extrusionOk="0">
                  <a:moveTo>
                    <a:pt x="1" y="0"/>
                  </a:moveTo>
                  <a:lnTo>
                    <a:pt x="1" y="31838"/>
                  </a:lnTo>
                  <a:lnTo>
                    <a:pt x="2823" y="31838"/>
                  </a:lnTo>
                  <a:lnTo>
                    <a:pt x="2823"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5"/>
            <p:cNvSpPr/>
            <p:nvPr/>
          </p:nvSpPr>
          <p:spPr>
            <a:xfrm rot="-5400000">
              <a:off x="621451" y="167651"/>
              <a:ext cx="457323" cy="121975"/>
            </a:xfrm>
            <a:custGeom>
              <a:avLst/>
              <a:gdLst/>
              <a:ahLst/>
              <a:cxnLst/>
              <a:rect l="l" t="t" r="r" b="b"/>
              <a:pathLst>
                <a:path w="26635" h="2823" extrusionOk="0">
                  <a:moveTo>
                    <a:pt x="0" y="1"/>
                  </a:moveTo>
                  <a:lnTo>
                    <a:pt x="0" y="2822"/>
                  </a:lnTo>
                  <a:lnTo>
                    <a:pt x="26634" y="2822"/>
                  </a:lnTo>
                  <a:lnTo>
                    <a:pt x="26634"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5"/>
            <p:cNvSpPr/>
            <p:nvPr/>
          </p:nvSpPr>
          <p:spPr>
            <a:xfrm rot="-5400000">
              <a:off x="322278" y="301162"/>
              <a:ext cx="562864" cy="634329"/>
            </a:xfrm>
            <a:custGeom>
              <a:avLst/>
              <a:gdLst/>
              <a:ahLst/>
              <a:cxnLst/>
              <a:rect l="l" t="t" r="r" b="b"/>
              <a:pathLst>
                <a:path w="13027" h="14681" extrusionOk="0">
                  <a:moveTo>
                    <a:pt x="1" y="0"/>
                  </a:moveTo>
                  <a:lnTo>
                    <a:pt x="1" y="4239"/>
                  </a:lnTo>
                  <a:cubicBezTo>
                    <a:pt x="1" y="10001"/>
                    <a:pt x="4692" y="14681"/>
                    <a:pt x="10442" y="14681"/>
                  </a:cubicBezTo>
                  <a:lnTo>
                    <a:pt x="13026" y="14681"/>
                  </a:lnTo>
                  <a:lnTo>
                    <a:pt x="13026" y="11406"/>
                  </a:lnTo>
                  <a:lnTo>
                    <a:pt x="10442" y="11406"/>
                  </a:lnTo>
                  <a:cubicBezTo>
                    <a:pt x="6490" y="11406"/>
                    <a:pt x="3275" y="8192"/>
                    <a:pt x="3275" y="4239"/>
                  </a:cubicBezTo>
                  <a:lnTo>
                    <a:pt x="32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5"/>
            <p:cNvSpPr/>
            <p:nvPr/>
          </p:nvSpPr>
          <p:spPr>
            <a:xfrm rot="-5400000">
              <a:off x="154568" y="790897"/>
              <a:ext cx="266029" cy="71033"/>
            </a:xfrm>
            <a:custGeom>
              <a:avLst/>
              <a:gdLst/>
              <a:ahLst/>
              <a:cxnLst/>
              <a:rect l="l" t="t" r="r" b="b"/>
              <a:pathLst>
                <a:path w="6157" h="1644" extrusionOk="0">
                  <a:moveTo>
                    <a:pt x="822" y="1"/>
                  </a:moveTo>
                  <a:cubicBezTo>
                    <a:pt x="370" y="1"/>
                    <a:pt x="1" y="370"/>
                    <a:pt x="1" y="822"/>
                  </a:cubicBezTo>
                  <a:cubicBezTo>
                    <a:pt x="1" y="1275"/>
                    <a:pt x="370" y="1644"/>
                    <a:pt x="822" y="1644"/>
                  </a:cubicBezTo>
                  <a:lnTo>
                    <a:pt x="5335" y="1644"/>
                  </a:lnTo>
                  <a:cubicBezTo>
                    <a:pt x="5787" y="1644"/>
                    <a:pt x="6156" y="1275"/>
                    <a:pt x="6156" y="822"/>
                  </a:cubicBezTo>
                  <a:cubicBezTo>
                    <a:pt x="6156" y="370"/>
                    <a:pt x="5787" y="1"/>
                    <a:pt x="53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5"/>
            <p:cNvSpPr/>
            <p:nvPr/>
          </p:nvSpPr>
          <p:spPr>
            <a:xfrm rot="-5400000">
              <a:off x="818473" y="204204"/>
              <a:ext cx="71033" cy="265467"/>
            </a:xfrm>
            <a:custGeom>
              <a:avLst/>
              <a:gdLst/>
              <a:ahLst/>
              <a:cxnLst/>
              <a:rect l="l" t="t" r="r" b="b"/>
              <a:pathLst>
                <a:path w="1644" h="6144" extrusionOk="0">
                  <a:moveTo>
                    <a:pt x="822" y="0"/>
                  </a:moveTo>
                  <a:cubicBezTo>
                    <a:pt x="370" y="0"/>
                    <a:pt x="1" y="357"/>
                    <a:pt x="1" y="810"/>
                  </a:cubicBezTo>
                  <a:lnTo>
                    <a:pt x="1" y="5322"/>
                  </a:lnTo>
                  <a:cubicBezTo>
                    <a:pt x="1" y="5775"/>
                    <a:pt x="370" y="6144"/>
                    <a:pt x="822" y="6144"/>
                  </a:cubicBezTo>
                  <a:cubicBezTo>
                    <a:pt x="1286" y="6144"/>
                    <a:pt x="1644" y="5775"/>
                    <a:pt x="1644" y="5322"/>
                  </a:cubicBezTo>
                  <a:lnTo>
                    <a:pt x="1644" y="810"/>
                  </a:lnTo>
                  <a:cubicBezTo>
                    <a:pt x="1644" y="357"/>
                    <a:pt x="1286"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3">
  <p:cSld name="CUSTOM_2_1_1_1_1">
    <p:bg>
      <p:bgPr>
        <a:blipFill>
          <a:blip r:embed="rId2">
            <a:alphaModFix/>
          </a:blip>
          <a:stretch>
            <a:fillRect/>
          </a:stretch>
        </a:blipFill>
        <a:effectLst/>
      </p:bgPr>
    </p:bg>
    <p:spTree>
      <p:nvGrpSpPr>
        <p:cNvPr id="1" name="Shape 1201"/>
        <p:cNvGrpSpPr/>
        <p:nvPr/>
      </p:nvGrpSpPr>
      <p:grpSpPr>
        <a:xfrm>
          <a:off x="0" y="0"/>
          <a:ext cx="0" cy="0"/>
          <a:chOff x="0" y="0"/>
          <a:chExt cx="0" cy="0"/>
        </a:xfrm>
      </p:grpSpPr>
      <p:grpSp>
        <p:nvGrpSpPr>
          <p:cNvPr id="1202" name="Google Shape;1202;p46"/>
          <p:cNvGrpSpPr/>
          <p:nvPr/>
        </p:nvGrpSpPr>
        <p:grpSpPr>
          <a:xfrm rot="10800000">
            <a:off x="-1129809" y="-1098749"/>
            <a:ext cx="10972784" cy="7242354"/>
            <a:chOff x="-1129809" y="-1098749"/>
            <a:chExt cx="10972784" cy="7242354"/>
          </a:xfrm>
        </p:grpSpPr>
        <p:sp>
          <p:nvSpPr>
            <p:cNvPr id="1203" name="Google Shape;1203;p46"/>
            <p:cNvSpPr/>
            <p:nvPr/>
          </p:nvSpPr>
          <p:spPr>
            <a:xfrm rot="-5690359">
              <a:off x="8570713" y="2471670"/>
              <a:ext cx="1007852" cy="1007852"/>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alpha val="240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204" name="Google Shape;1204;p46"/>
            <p:cNvSpPr/>
            <p:nvPr/>
          </p:nvSpPr>
          <p:spPr>
            <a:xfrm rot="10381531">
              <a:off x="7226705" y="3533474"/>
              <a:ext cx="2475529" cy="2468967"/>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6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205" name="Google Shape;1205;p46"/>
            <p:cNvSpPr/>
            <p:nvPr/>
          </p:nvSpPr>
          <p:spPr>
            <a:xfrm>
              <a:off x="5504025" y="4413197"/>
              <a:ext cx="1581963" cy="1554245"/>
            </a:xfrm>
            <a:custGeom>
              <a:avLst/>
              <a:gdLst/>
              <a:ahLst/>
              <a:cxnLst/>
              <a:rect l="l" t="t" r="r" b="b"/>
              <a:pathLst>
                <a:path w="55020" h="54056" extrusionOk="0">
                  <a:moveTo>
                    <a:pt x="27409" y="22218"/>
                  </a:moveTo>
                  <a:cubicBezTo>
                    <a:pt x="30147" y="22218"/>
                    <a:pt x="32374" y="24397"/>
                    <a:pt x="32374" y="27100"/>
                  </a:cubicBezTo>
                  <a:cubicBezTo>
                    <a:pt x="32374" y="29802"/>
                    <a:pt x="30147" y="31981"/>
                    <a:pt x="27409" y="31981"/>
                  </a:cubicBezTo>
                  <a:cubicBezTo>
                    <a:pt x="24658" y="31981"/>
                    <a:pt x="22432" y="29802"/>
                    <a:pt x="22432" y="27100"/>
                  </a:cubicBezTo>
                  <a:cubicBezTo>
                    <a:pt x="22432" y="24397"/>
                    <a:pt x="24658" y="22218"/>
                    <a:pt x="27409" y="22218"/>
                  </a:cubicBezTo>
                  <a:close/>
                  <a:moveTo>
                    <a:pt x="29099" y="6907"/>
                  </a:moveTo>
                  <a:cubicBezTo>
                    <a:pt x="39708" y="7752"/>
                    <a:pt x="48042" y="16467"/>
                    <a:pt x="48042" y="27100"/>
                  </a:cubicBezTo>
                  <a:cubicBezTo>
                    <a:pt x="48042" y="29767"/>
                    <a:pt x="47507" y="32326"/>
                    <a:pt x="46554" y="34660"/>
                  </a:cubicBezTo>
                  <a:lnTo>
                    <a:pt x="34779" y="28052"/>
                  </a:lnTo>
                  <a:cubicBezTo>
                    <a:pt x="34826" y="27742"/>
                    <a:pt x="34850" y="27421"/>
                    <a:pt x="34850" y="27100"/>
                  </a:cubicBezTo>
                  <a:cubicBezTo>
                    <a:pt x="34850" y="23635"/>
                    <a:pt x="32398" y="20742"/>
                    <a:pt x="29099" y="19980"/>
                  </a:cubicBezTo>
                  <a:lnTo>
                    <a:pt x="29099" y="6907"/>
                  </a:lnTo>
                  <a:close/>
                  <a:moveTo>
                    <a:pt x="26552" y="6847"/>
                  </a:moveTo>
                  <a:lnTo>
                    <a:pt x="26552" y="19837"/>
                  </a:lnTo>
                  <a:cubicBezTo>
                    <a:pt x="22837" y="20253"/>
                    <a:pt x="19955" y="23349"/>
                    <a:pt x="19955" y="27100"/>
                  </a:cubicBezTo>
                  <a:cubicBezTo>
                    <a:pt x="19955" y="27492"/>
                    <a:pt x="20003" y="27873"/>
                    <a:pt x="20063" y="28243"/>
                  </a:cubicBezTo>
                  <a:lnTo>
                    <a:pt x="8323" y="34827"/>
                  </a:lnTo>
                  <a:cubicBezTo>
                    <a:pt x="7323" y="32445"/>
                    <a:pt x="6775" y="29838"/>
                    <a:pt x="6775" y="27100"/>
                  </a:cubicBezTo>
                  <a:cubicBezTo>
                    <a:pt x="6775" y="16193"/>
                    <a:pt x="15550" y="7300"/>
                    <a:pt x="26552" y="6847"/>
                  </a:cubicBezTo>
                  <a:close/>
                  <a:moveTo>
                    <a:pt x="33993" y="30505"/>
                  </a:moveTo>
                  <a:lnTo>
                    <a:pt x="45447" y="36922"/>
                  </a:lnTo>
                  <a:cubicBezTo>
                    <a:pt x="41934" y="43149"/>
                    <a:pt x="35172" y="47364"/>
                    <a:pt x="27409" y="47364"/>
                  </a:cubicBezTo>
                  <a:cubicBezTo>
                    <a:pt x="19705" y="47364"/>
                    <a:pt x="12990" y="43221"/>
                    <a:pt x="9454" y="37077"/>
                  </a:cubicBezTo>
                  <a:lnTo>
                    <a:pt x="20908" y="30660"/>
                  </a:lnTo>
                  <a:cubicBezTo>
                    <a:pt x="22170" y="32898"/>
                    <a:pt x="24611" y="34410"/>
                    <a:pt x="27409" y="34410"/>
                  </a:cubicBezTo>
                  <a:cubicBezTo>
                    <a:pt x="30266" y="34410"/>
                    <a:pt x="32743" y="32826"/>
                    <a:pt x="33993" y="30505"/>
                  </a:cubicBezTo>
                  <a:close/>
                  <a:moveTo>
                    <a:pt x="26325" y="1"/>
                  </a:moveTo>
                  <a:cubicBezTo>
                    <a:pt x="25635" y="1"/>
                    <a:pt x="25063" y="572"/>
                    <a:pt x="25063" y="1275"/>
                  </a:cubicBezTo>
                  <a:lnTo>
                    <a:pt x="25063" y="3263"/>
                  </a:lnTo>
                  <a:cubicBezTo>
                    <a:pt x="25063" y="3382"/>
                    <a:pt x="25087" y="3490"/>
                    <a:pt x="25111" y="3597"/>
                  </a:cubicBezTo>
                  <a:cubicBezTo>
                    <a:pt x="23551" y="3740"/>
                    <a:pt x="22027" y="4037"/>
                    <a:pt x="20551" y="4466"/>
                  </a:cubicBezTo>
                  <a:cubicBezTo>
                    <a:pt x="20539" y="4359"/>
                    <a:pt x="20515" y="4263"/>
                    <a:pt x="20467" y="4156"/>
                  </a:cubicBezTo>
                  <a:lnTo>
                    <a:pt x="19694" y="2311"/>
                  </a:lnTo>
                  <a:cubicBezTo>
                    <a:pt x="19487" y="1826"/>
                    <a:pt x="19016" y="1537"/>
                    <a:pt x="18526" y="1537"/>
                  </a:cubicBezTo>
                  <a:cubicBezTo>
                    <a:pt x="18367" y="1537"/>
                    <a:pt x="18205" y="1568"/>
                    <a:pt x="18050" y="1632"/>
                  </a:cubicBezTo>
                  <a:lnTo>
                    <a:pt x="15872" y="2513"/>
                  </a:lnTo>
                  <a:cubicBezTo>
                    <a:pt x="15217" y="2787"/>
                    <a:pt x="14907" y="3537"/>
                    <a:pt x="15181" y="4180"/>
                  </a:cubicBezTo>
                  <a:lnTo>
                    <a:pt x="15967" y="6037"/>
                  </a:lnTo>
                  <a:cubicBezTo>
                    <a:pt x="16003" y="6121"/>
                    <a:pt x="16050" y="6192"/>
                    <a:pt x="16098" y="6264"/>
                  </a:cubicBezTo>
                  <a:cubicBezTo>
                    <a:pt x="14752" y="6966"/>
                    <a:pt x="13478" y="7800"/>
                    <a:pt x="12300" y="8740"/>
                  </a:cubicBezTo>
                  <a:cubicBezTo>
                    <a:pt x="12252" y="8657"/>
                    <a:pt x="12193" y="8585"/>
                    <a:pt x="12133" y="8526"/>
                  </a:cubicBezTo>
                  <a:lnTo>
                    <a:pt x="10681" y="7097"/>
                  </a:lnTo>
                  <a:cubicBezTo>
                    <a:pt x="10430" y="6853"/>
                    <a:pt x="10109" y="6731"/>
                    <a:pt x="9789" y="6731"/>
                  </a:cubicBezTo>
                  <a:cubicBezTo>
                    <a:pt x="9469" y="6731"/>
                    <a:pt x="9151" y="6853"/>
                    <a:pt x="8906" y="7097"/>
                  </a:cubicBezTo>
                  <a:lnTo>
                    <a:pt x="7252" y="8716"/>
                  </a:lnTo>
                  <a:cubicBezTo>
                    <a:pt x="6740" y="9216"/>
                    <a:pt x="6740" y="10026"/>
                    <a:pt x="7252" y="10526"/>
                  </a:cubicBezTo>
                  <a:lnTo>
                    <a:pt x="8704" y="11955"/>
                  </a:lnTo>
                  <a:cubicBezTo>
                    <a:pt x="8752" y="12002"/>
                    <a:pt x="8799" y="12038"/>
                    <a:pt x="8859" y="12074"/>
                  </a:cubicBezTo>
                  <a:cubicBezTo>
                    <a:pt x="7906" y="13205"/>
                    <a:pt x="7073" y="14431"/>
                    <a:pt x="6347" y="15717"/>
                  </a:cubicBezTo>
                  <a:cubicBezTo>
                    <a:pt x="6287" y="15681"/>
                    <a:pt x="6228" y="15646"/>
                    <a:pt x="6156" y="15622"/>
                  </a:cubicBezTo>
                  <a:lnTo>
                    <a:pt x="4251" y="14836"/>
                  </a:lnTo>
                  <a:cubicBezTo>
                    <a:pt x="4093" y="14772"/>
                    <a:pt x="3929" y="14741"/>
                    <a:pt x="3767" y="14741"/>
                  </a:cubicBezTo>
                  <a:cubicBezTo>
                    <a:pt x="3273" y="14741"/>
                    <a:pt x="2803" y="15027"/>
                    <a:pt x="2596" y="15503"/>
                  </a:cubicBezTo>
                  <a:lnTo>
                    <a:pt x="1703" y="17610"/>
                  </a:lnTo>
                  <a:cubicBezTo>
                    <a:pt x="1429" y="18265"/>
                    <a:pt x="1727" y="19003"/>
                    <a:pt x="2382" y="19277"/>
                  </a:cubicBezTo>
                  <a:lnTo>
                    <a:pt x="4287" y="20063"/>
                  </a:lnTo>
                  <a:cubicBezTo>
                    <a:pt x="4346" y="20087"/>
                    <a:pt x="4394" y="20099"/>
                    <a:pt x="4442" y="20111"/>
                  </a:cubicBezTo>
                  <a:cubicBezTo>
                    <a:pt x="3977" y="21563"/>
                    <a:pt x="3668" y="23087"/>
                    <a:pt x="3501" y="24647"/>
                  </a:cubicBezTo>
                  <a:cubicBezTo>
                    <a:pt x="3453" y="24635"/>
                    <a:pt x="3394" y="24623"/>
                    <a:pt x="3346" y="24623"/>
                  </a:cubicBezTo>
                  <a:lnTo>
                    <a:pt x="1263" y="24623"/>
                  </a:lnTo>
                  <a:cubicBezTo>
                    <a:pt x="572" y="24623"/>
                    <a:pt x="1" y="25195"/>
                    <a:pt x="1" y="25897"/>
                  </a:cubicBezTo>
                  <a:lnTo>
                    <a:pt x="1" y="28171"/>
                  </a:lnTo>
                  <a:cubicBezTo>
                    <a:pt x="1" y="28862"/>
                    <a:pt x="572" y="29433"/>
                    <a:pt x="1263" y="29433"/>
                  </a:cubicBezTo>
                  <a:lnTo>
                    <a:pt x="3346" y="29433"/>
                  </a:lnTo>
                  <a:cubicBezTo>
                    <a:pt x="3394" y="29433"/>
                    <a:pt x="3442" y="29421"/>
                    <a:pt x="3489" y="29421"/>
                  </a:cubicBezTo>
                  <a:cubicBezTo>
                    <a:pt x="3620" y="30719"/>
                    <a:pt x="3858" y="31993"/>
                    <a:pt x="4192" y="33219"/>
                  </a:cubicBezTo>
                  <a:cubicBezTo>
                    <a:pt x="4156" y="33231"/>
                    <a:pt x="4108" y="33231"/>
                    <a:pt x="4073" y="33243"/>
                  </a:cubicBezTo>
                  <a:lnTo>
                    <a:pt x="2132" y="33969"/>
                  </a:lnTo>
                  <a:cubicBezTo>
                    <a:pt x="1477" y="34219"/>
                    <a:pt x="1144" y="34958"/>
                    <a:pt x="1406" y="35613"/>
                  </a:cubicBezTo>
                  <a:lnTo>
                    <a:pt x="2227" y="37744"/>
                  </a:lnTo>
                  <a:cubicBezTo>
                    <a:pt x="2420" y="38248"/>
                    <a:pt x="2895" y="38555"/>
                    <a:pt x="3402" y="38555"/>
                  </a:cubicBezTo>
                  <a:cubicBezTo>
                    <a:pt x="3554" y="38555"/>
                    <a:pt x="3708" y="38527"/>
                    <a:pt x="3858" y="38470"/>
                  </a:cubicBezTo>
                  <a:lnTo>
                    <a:pt x="5787" y="37744"/>
                  </a:lnTo>
                  <a:cubicBezTo>
                    <a:pt x="5835" y="37732"/>
                    <a:pt x="5882" y="37708"/>
                    <a:pt x="5918" y="37684"/>
                  </a:cubicBezTo>
                  <a:cubicBezTo>
                    <a:pt x="6716" y="39244"/>
                    <a:pt x="7680" y="40696"/>
                    <a:pt x="8787" y="42042"/>
                  </a:cubicBezTo>
                  <a:cubicBezTo>
                    <a:pt x="8764" y="42066"/>
                    <a:pt x="8728" y="42078"/>
                    <a:pt x="8704" y="42113"/>
                  </a:cubicBezTo>
                  <a:lnTo>
                    <a:pt x="7252" y="43542"/>
                  </a:lnTo>
                  <a:cubicBezTo>
                    <a:pt x="6740" y="44030"/>
                    <a:pt x="6740" y="44852"/>
                    <a:pt x="7252" y="45340"/>
                  </a:cubicBezTo>
                  <a:lnTo>
                    <a:pt x="8906" y="46971"/>
                  </a:lnTo>
                  <a:cubicBezTo>
                    <a:pt x="9151" y="47209"/>
                    <a:pt x="9469" y="47328"/>
                    <a:pt x="9789" y="47328"/>
                  </a:cubicBezTo>
                  <a:cubicBezTo>
                    <a:pt x="10109" y="47328"/>
                    <a:pt x="10430" y="47209"/>
                    <a:pt x="10681" y="46971"/>
                  </a:cubicBezTo>
                  <a:lnTo>
                    <a:pt x="12133" y="45542"/>
                  </a:lnTo>
                  <a:cubicBezTo>
                    <a:pt x="12169" y="45495"/>
                    <a:pt x="12205" y="45459"/>
                    <a:pt x="12240" y="45411"/>
                  </a:cubicBezTo>
                  <a:cubicBezTo>
                    <a:pt x="13276" y="46245"/>
                    <a:pt x="14395" y="46995"/>
                    <a:pt x="15574" y="47650"/>
                  </a:cubicBezTo>
                  <a:cubicBezTo>
                    <a:pt x="15550" y="47685"/>
                    <a:pt x="15526" y="47733"/>
                    <a:pt x="15503" y="47769"/>
                  </a:cubicBezTo>
                  <a:lnTo>
                    <a:pt x="14681" y="49602"/>
                  </a:lnTo>
                  <a:cubicBezTo>
                    <a:pt x="14383" y="50245"/>
                    <a:pt x="14681" y="51007"/>
                    <a:pt x="15324" y="51281"/>
                  </a:cubicBezTo>
                  <a:lnTo>
                    <a:pt x="17479" y="52222"/>
                  </a:lnTo>
                  <a:cubicBezTo>
                    <a:pt x="17641" y="52292"/>
                    <a:pt x="17811" y="52326"/>
                    <a:pt x="17978" y="52326"/>
                  </a:cubicBezTo>
                  <a:cubicBezTo>
                    <a:pt x="18460" y="52326"/>
                    <a:pt x="18922" y="52047"/>
                    <a:pt x="19134" y="51579"/>
                  </a:cubicBezTo>
                  <a:lnTo>
                    <a:pt x="19967" y="49745"/>
                  </a:lnTo>
                  <a:cubicBezTo>
                    <a:pt x="19991" y="49686"/>
                    <a:pt x="20003" y="49626"/>
                    <a:pt x="20027" y="49567"/>
                  </a:cubicBezTo>
                  <a:cubicBezTo>
                    <a:pt x="21646" y="50079"/>
                    <a:pt x="23337" y="50436"/>
                    <a:pt x="25087" y="50602"/>
                  </a:cubicBezTo>
                  <a:cubicBezTo>
                    <a:pt x="25075" y="50662"/>
                    <a:pt x="25063" y="50722"/>
                    <a:pt x="25063" y="50793"/>
                  </a:cubicBezTo>
                  <a:lnTo>
                    <a:pt x="25063" y="52793"/>
                  </a:lnTo>
                  <a:cubicBezTo>
                    <a:pt x="25063" y="53484"/>
                    <a:pt x="25635" y="54055"/>
                    <a:pt x="26325" y="54055"/>
                  </a:cubicBezTo>
                  <a:lnTo>
                    <a:pt x="28695" y="54055"/>
                  </a:lnTo>
                  <a:cubicBezTo>
                    <a:pt x="29397" y="54055"/>
                    <a:pt x="29957" y="53484"/>
                    <a:pt x="29957" y="52793"/>
                  </a:cubicBezTo>
                  <a:lnTo>
                    <a:pt x="29957" y="50793"/>
                  </a:lnTo>
                  <a:cubicBezTo>
                    <a:pt x="29957" y="50722"/>
                    <a:pt x="29945" y="50650"/>
                    <a:pt x="29933" y="50579"/>
                  </a:cubicBezTo>
                  <a:cubicBezTo>
                    <a:pt x="31505" y="50424"/>
                    <a:pt x="33017" y="50114"/>
                    <a:pt x="34481" y="49674"/>
                  </a:cubicBezTo>
                  <a:cubicBezTo>
                    <a:pt x="34493" y="49745"/>
                    <a:pt x="34517" y="49829"/>
                    <a:pt x="34553" y="49900"/>
                  </a:cubicBezTo>
                  <a:lnTo>
                    <a:pt x="35338" y="51757"/>
                  </a:lnTo>
                  <a:cubicBezTo>
                    <a:pt x="35537" y="52236"/>
                    <a:pt x="36009" y="52529"/>
                    <a:pt x="36506" y="52529"/>
                  </a:cubicBezTo>
                  <a:cubicBezTo>
                    <a:pt x="36665" y="52529"/>
                    <a:pt x="36826" y="52499"/>
                    <a:pt x="36981" y="52436"/>
                  </a:cubicBezTo>
                  <a:lnTo>
                    <a:pt x="39148" y="51543"/>
                  </a:lnTo>
                  <a:cubicBezTo>
                    <a:pt x="39803" y="51281"/>
                    <a:pt x="40113" y="50531"/>
                    <a:pt x="39839" y="49876"/>
                  </a:cubicBezTo>
                  <a:lnTo>
                    <a:pt x="39053" y="48031"/>
                  </a:lnTo>
                  <a:cubicBezTo>
                    <a:pt x="39029" y="47959"/>
                    <a:pt x="38982" y="47888"/>
                    <a:pt x="38946" y="47816"/>
                  </a:cubicBezTo>
                  <a:cubicBezTo>
                    <a:pt x="40279" y="47102"/>
                    <a:pt x="41542" y="46257"/>
                    <a:pt x="42708" y="45304"/>
                  </a:cubicBezTo>
                  <a:cubicBezTo>
                    <a:pt x="42768" y="45388"/>
                    <a:pt x="42827" y="45471"/>
                    <a:pt x="42899" y="45542"/>
                  </a:cubicBezTo>
                  <a:lnTo>
                    <a:pt x="44351" y="46971"/>
                  </a:lnTo>
                  <a:cubicBezTo>
                    <a:pt x="44595" y="47209"/>
                    <a:pt x="44914" y="47328"/>
                    <a:pt x="45234" y="47328"/>
                  </a:cubicBezTo>
                  <a:cubicBezTo>
                    <a:pt x="45554" y="47328"/>
                    <a:pt x="45875" y="47209"/>
                    <a:pt x="46125" y="46971"/>
                  </a:cubicBezTo>
                  <a:lnTo>
                    <a:pt x="47780" y="45340"/>
                  </a:lnTo>
                  <a:cubicBezTo>
                    <a:pt x="48280" y="44852"/>
                    <a:pt x="48280" y="44030"/>
                    <a:pt x="47780" y="43542"/>
                  </a:cubicBezTo>
                  <a:lnTo>
                    <a:pt x="46328" y="42113"/>
                  </a:lnTo>
                  <a:cubicBezTo>
                    <a:pt x="46256" y="42042"/>
                    <a:pt x="46173" y="41982"/>
                    <a:pt x="46102" y="41935"/>
                  </a:cubicBezTo>
                  <a:cubicBezTo>
                    <a:pt x="47042" y="40792"/>
                    <a:pt x="47876" y="39577"/>
                    <a:pt x="48590" y="38268"/>
                  </a:cubicBezTo>
                  <a:cubicBezTo>
                    <a:pt x="48673" y="38339"/>
                    <a:pt x="48769" y="38399"/>
                    <a:pt x="48864" y="38434"/>
                  </a:cubicBezTo>
                  <a:lnTo>
                    <a:pt x="50781" y="39232"/>
                  </a:lnTo>
                  <a:cubicBezTo>
                    <a:pt x="50939" y="39296"/>
                    <a:pt x="51102" y="39327"/>
                    <a:pt x="51262" y="39327"/>
                  </a:cubicBezTo>
                  <a:cubicBezTo>
                    <a:pt x="51753" y="39327"/>
                    <a:pt x="52217" y="39038"/>
                    <a:pt x="52424" y="38553"/>
                  </a:cubicBezTo>
                  <a:lnTo>
                    <a:pt x="53329" y="36446"/>
                  </a:lnTo>
                  <a:cubicBezTo>
                    <a:pt x="53603" y="35803"/>
                    <a:pt x="53293" y="35053"/>
                    <a:pt x="52638" y="34779"/>
                  </a:cubicBezTo>
                  <a:lnTo>
                    <a:pt x="50733" y="33993"/>
                  </a:lnTo>
                  <a:cubicBezTo>
                    <a:pt x="50626" y="33958"/>
                    <a:pt x="50531" y="33934"/>
                    <a:pt x="50424" y="33922"/>
                  </a:cubicBezTo>
                  <a:cubicBezTo>
                    <a:pt x="50864" y="32457"/>
                    <a:pt x="51174" y="30945"/>
                    <a:pt x="51328" y="29374"/>
                  </a:cubicBezTo>
                  <a:cubicBezTo>
                    <a:pt x="51436" y="29409"/>
                    <a:pt x="51555" y="29433"/>
                    <a:pt x="51674" y="29433"/>
                  </a:cubicBezTo>
                  <a:lnTo>
                    <a:pt x="53757" y="29433"/>
                  </a:lnTo>
                  <a:cubicBezTo>
                    <a:pt x="54460" y="29433"/>
                    <a:pt x="55019" y="28862"/>
                    <a:pt x="55019" y="28171"/>
                  </a:cubicBezTo>
                  <a:lnTo>
                    <a:pt x="55019" y="25897"/>
                  </a:lnTo>
                  <a:cubicBezTo>
                    <a:pt x="55019" y="25195"/>
                    <a:pt x="54460" y="24623"/>
                    <a:pt x="53757" y="24623"/>
                  </a:cubicBezTo>
                  <a:lnTo>
                    <a:pt x="51674" y="24623"/>
                  </a:lnTo>
                  <a:cubicBezTo>
                    <a:pt x="51555" y="24623"/>
                    <a:pt x="51436" y="24647"/>
                    <a:pt x="51317" y="24683"/>
                  </a:cubicBezTo>
                  <a:cubicBezTo>
                    <a:pt x="51186" y="23385"/>
                    <a:pt x="50936" y="22111"/>
                    <a:pt x="50590" y="20885"/>
                  </a:cubicBezTo>
                  <a:cubicBezTo>
                    <a:pt x="50709" y="20873"/>
                    <a:pt x="50828" y="20861"/>
                    <a:pt x="50947" y="20813"/>
                  </a:cubicBezTo>
                  <a:lnTo>
                    <a:pt x="52888" y="20087"/>
                  </a:lnTo>
                  <a:cubicBezTo>
                    <a:pt x="53543" y="19837"/>
                    <a:pt x="53876" y="19099"/>
                    <a:pt x="53626" y="18444"/>
                  </a:cubicBezTo>
                  <a:lnTo>
                    <a:pt x="52793" y="16313"/>
                  </a:lnTo>
                  <a:cubicBezTo>
                    <a:pt x="52599" y="15813"/>
                    <a:pt x="52117" y="15508"/>
                    <a:pt x="51611" y="15508"/>
                  </a:cubicBezTo>
                  <a:cubicBezTo>
                    <a:pt x="51465" y="15508"/>
                    <a:pt x="51317" y="15533"/>
                    <a:pt x="51174" y="15586"/>
                  </a:cubicBezTo>
                  <a:lnTo>
                    <a:pt x="49233" y="16313"/>
                  </a:lnTo>
                  <a:cubicBezTo>
                    <a:pt x="49102" y="16360"/>
                    <a:pt x="48995" y="16432"/>
                    <a:pt x="48888" y="16515"/>
                  </a:cubicBezTo>
                  <a:cubicBezTo>
                    <a:pt x="48090" y="14955"/>
                    <a:pt x="47126" y="13503"/>
                    <a:pt x="46018" y="12169"/>
                  </a:cubicBezTo>
                  <a:cubicBezTo>
                    <a:pt x="46125" y="12110"/>
                    <a:pt x="46233" y="12038"/>
                    <a:pt x="46328" y="11955"/>
                  </a:cubicBezTo>
                  <a:lnTo>
                    <a:pt x="47780" y="10526"/>
                  </a:lnTo>
                  <a:cubicBezTo>
                    <a:pt x="48280" y="10026"/>
                    <a:pt x="48280" y="9216"/>
                    <a:pt x="47780" y="8716"/>
                  </a:cubicBezTo>
                  <a:lnTo>
                    <a:pt x="46125" y="7097"/>
                  </a:lnTo>
                  <a:cubicBezTo>
                    <a:pt x="45875" y="6853"/>
                    <a:pt x="45554" y="6731"/>
                    <a:pt x="45234" y="6731"/>
                  </a:cubicBezTo>
                  <a:cubicBezTo>
                    <a:pt x="44914" y="6731"/>
                    <a:pt x="44595" y="6853"/>
                    <a:pt x="44351" y="7097"/>
                  </a:cubicBezTo>
                  <a:lnTo>
                    <a:pt x="42899" y="8526"/>
                  </a:lnTo>
                  <a:cubicBezTo>
                    <a:pt x="42792" y="8621"/>
                    <a:pt x="42720" y="8728"/>
                    <a:pt x="42661" y="8847"/>
                  </a:cubicBezTo>
                  <a:cubicBezTo>
                    <a:pt x="41613" y="8014"/>
                    <a:pt x="40494" y="7252"/>
                    <a:pt x="39315" y="6597"/>
                  </a:cubicBezTo>
                  <a:cubicBezTo>
                    <a:pt x="39398" y="6502"/>
                    <a:pt x="39470" y="6407"/>
                    <a:pt x="39517" y="6287"/>
                  </a:cubicBezTo>
                  <a:lnTo>
                    <a:pt x="40351" y="4454"/>
                  </a:lnTo>
                  <a:cubicBezTo>
                    <a:pt x="40637" y="3811"/>
                    <a:pt x="40339" y="3061"/>
                    <a:pt x="39696" y="2775"/>
                  </a:cubicBezTo>
                  <a:lnTo>
                    <a:pt x="37541" y="1835"/>
                  </a:lnTo>
                  <a:cubicBezTo>
                    <a:pt x="37379" y="1764"/>
                    <a:pt x="37209" y="1731"/>
                    <a:pt x="37042" y="1731"/>
                  </a:cubicBezTo>
                  <a:cubicBezTo>
                    <a:pt x="36560" y="1731"/>
                    <a:pt x="36098" y="2009"/>
                    <a:pt x="35886" y="2477"/>
                  </a:cubicBezTo>
                  <a:lnTo>
                    <a:pt x="35065" y="4311"/>
                  </a:lnTo>
                  <a:cubicBezTo>
                    <a:pt x="35005" y="4430"/>
                    <a:pt x="34981" y="4561"/>
                    <a:pt x="34969" y="4692"/>
                  </a:cubicBezTo>
                  <a:cubicBezTo>
                    <a:pt x="33350" y="4156"/>
                    <a:pt x="31659" y="3787"/>
                    <a:pt x="29909" y="3620"/>
                  </a:cubicBezTo>
                  <a:cubicBezTo>
                    <a:pt x="29933" y="3501"/>
                    <a:pt x="29957" y="3394"/>
                    <a:pt x="29957" y="3263"/>
                  </a:cubicBezTo>
                  <a:lnTo>
                    <a:pt x="29957" y="1275"/>
                  </a:lnTo>
                  <a:cubicBezTo>
                    <a:pt x="29957" y="572"/>
                    <a:pt x="29397" y="1"/>
                    <a:pt x="28695" y="1"/>
                  </a:cubicBezTo>
                  <a:close/>
                </a:path>
              </a:pathLst>
            </a:custGeom>
            <a:solidFill>
              <a:srgbClr val="F8A21C">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6"/>
            <p:cNvSpPr/>
            <p:nvPr/>
          </p:nvSpPr>
          <p:spPr>
            <a:xfrm rot="10381582">
              <a:off x="-1006111" y="-974679"/>
              <a:ext cx="2176012" cy="2170244"/>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6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1207" name="Google Shape;1207;p46"/>
          <p:cNvSpPr txBox="1">
            <a:spLocks noGrp="1"/>
          </p:cNvSpPr>
          <p:nvPr>
            <p:ph type="title"/>
          </p:nvPr>
        </p:nvSpPr>
        <p:spPr>
          <a:xfrm>
            <a:off x="709350" y="537550"/>
            <a:ext cx="7725300" cy="4710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208" name="Google Shape;1208;p46"/>
          <p:cNvGrpSpPr/>
          <p:nvPr/>
        </p:nvGrpSpPr>
        <p:grpSpPr>
          <a:xfrm>
            <a:off x="7961459" y="-9"/>
            <a:ext cx="1182553" cy="5143540"/>
            <a:chOff x="7961459" y="-9"/>
            <a:chExt cx="1182553" cy="5143540"/>
          </a:xfrm>
        </p:grpSpPr>
        <p:grpSp>
          <p:nvGrpSpPr>
            <p:cNvPr id="1209" name="Google Shape;1209;p46"/>
            <p:cNvGrpSpPr/>
            <p:nvPr/>
          </p:nvGrpSpPr>
          <p:grpSpPr>
            <a:xfrm flipH="1">
              <a:off x="7961459" y="-9"/>
              <a:ext cx="1182553" cy="1044032"/>
              <a:chOff x="489948" y="1050241"/>
              <a:chExt cx="1182553" cy="1044032"/>
            </a:xfrm>
          </p:grpSpPr>
          <p:sp>
            <p:nvSpPr>
              <p:cNvPr id="1210" name="Google Shape;1210;p46"/>
              <p:cNvSpPr/>
              <p:nvPr/>
            </p:nvSpPr>
            <p:spPr>
              <a:xfrm>
                <a:off x="1474950" y="1050241"/>
                <a:ext cx="121947" cy="651033"/>
              </a:xfrm>
              <a:custGeom>
                <a:avLst/>
                <a:gdLst/>
                <a:ahLst/>
                <a:cxnLst/>
                <a:rect l="l" t="t" r="r" b="b"/>
                <a:pathLst>
                  <a:path w="2823" h="7323" extrusionOk="0">
                    <a:moveTo>
                      <a:pt x="0" y="0"/>
                    </a:moveTo>
                    <a:lnTo>
                      <a:pt x="0" y="7323"/>
                    </a:lnTo>
                    <a:lnTo>
                      <a:pt x="2822" y="7323"/>
                    </a:lnTo>
                    <a:lnTo>
                      <a:pt x="2822"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6"/>
              <p:cNvSpPr/>
              <p:nvPr/>
            </p:nvSpPr>
            <p:spPr>
              <a:xfrm>
                <a:off x="489948" y="1903890"/>
                <a:ext cx="873418" cy="122472"/>
              </a:xfrm>
              <a:custGeom>
                <a:avLst/>
                <a:gdLst/>
                <a:ahLst/>
                <a:cxnLst/>
                <a:rect l="l" t="t" r="r" b="b"/>
                <a:pathLst>
                  <a:path w="20218" h="2835" extrusionOk="0">
                    <a:moveTo>
                      <a:pt x="1" y="1"/>
                    </a:moveTo>
                    <a:lnTo>
                      <a:pt x="1" y="2834"/>
                    </a:lnTo>
                    <a:lnTo>
                      <a:pt x="20218" y="2834"/>
                    </a:lnTo>
                    <a:lnTo>
                      <a:pt x="20218"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6"/>
              <p:cNvSpPr/>
              <p:nvPr/>
            </p:nvSpPr>
            <p:spPr>
              <a:xfrm>
                <a:off x="1229615" y="1535611"/>
                <a:ext cx="377050" cy="498960"/>
              </a:xfrm>
              <a:custGeom>
                <a:avLst/>
                <a:gdLst/>
                <a:ahLst/>
                <a:cxnLst/>
                <a:rect l="l" t="t" r="r" b="b"/>
                <a:pathLst>
                  <a:path w="8728" h="11550" extrusionOk="0">
                    <a:moveTo>
                      <a:pt x="5453" y="1"/>
                    </a:moveTo>
                    <a:lnTo>
                      <a:pt x="5453" y="2596"/>
                    </a:lnTo>
                    <a:cubicBezTo>
                      <a:pt x="5453" y="6549"/>
                      <a:pt x="5215" y="8276"/>
                      <a:pt x="1262" y="8276"/>
                    </a:cubicBezTo>
                    <a:lnTo>
                      <a:pt x="0" y="8276"/>
                    </a:lnTo>
                    <a:lnTo>
                      <a:pt x="0" y="11550"/>
                    </a:lnTo>
                    <a:lnTo>
                      <a:pt x="1262" y="11550"/>
                    </a:lnTo>
                    <a:cubicBezTo>
                      <a:pt x="7025" y="11550"/>
                      <a:pt x="8727" y="8347"/>
                      <a:pt x="8727" y="2596"/>
                    </a:cubicBezTo>
                    <a:lnTo>
                      <a:pt x="87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6"/>
              <p:cNvSpPr/>
              <p:nvPr/>
            </p:nvSpPr>
            <p:spPr>
              <a:xfrm>
                <a:off x="1195660" y="1828290"/>
                <a:ext cx="70502" cy="265982"/>
              </a:xfrm>
              <a:custGeom>
                <a:avLst/>
                <a:gdLst/>
                <a:ahLst/>
                <a:cxnLst/>
                <a:rect l="l" t="t" r="r" b="b"/>
                <a:pathLst>
                  <a:path w="1632" h="6157" extrusionOk="0">
                    <a:moveTo>
                      <a:pt x="810" y="1"/>
                    </a:moveTo>
                    <a:cubicBezTo>
                      <a:pt x="358" y="1"/>
                      <a:pt x="0" y="370"/>
                      <a:pt x="0" y="822"/>
                    </a:cubicBezTo>
                    <a:lnTo>
                      <a:pt x="0" y="5335"/>
                    </a:lnTo>
                    <a:cubicBezTo>
                      <a:pt x="0" y="5787"/>
                      <a:pt x="358" y="6156"/>
                      <a:pt x="810" y="6156"/>
                    </a:cubicBezTo>
                    <a:cubicBezTo>
                      <a:pt x="1274" y="6156"/>
                      <a:pt x="1631" y="5787"/>
                      <a:pt x="1631" y="5335"/>
                    </a:cubicBezTo>
                    <a:lnTo>
                      <a:pt x="1631" y="822"/>
                    </a:lnTo>
                    <a:cubicBezTo>
                      <a:pt x="1631" y="370"/>
                      <a:pt x="1274" y="1"/>
                      <a:pt x="8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6"/>
              <p:cNvSpPr/>
              <p:nvPr/>
            </p:nvSpPr>
            <p:spPr>
              <a:xfrm>
                <a:off x="1407037" y="1500144"/>
                <a:ext cx="265464" cy="71021"/>
              </a:xfrm>
              <a:custGeom>
                <a:avLst/>
                <a:gdLst/>
                <a:ahLst/>
                <a:cxnLst/>
                <a:rect l="l" t="t" r="r" b="b"/>
                <a:pathLst>
                  <a:path w="6145" h="1644" extrusionOk="0">
                    <a:moveTo>
                      <a:pt x="822" y="0"/>
                    </a:moveTo>
                    <a:cubicBezTo>
                      <a:pt x="370" y="0"/>
                      <a:pt x="1" y="369"/>
                      <a:pt x="1" y="822"/>
                    </a:cubicBezTo>
                    <a:cubicBezTo>
                      <a:pt x="1" y="1274"/>
                      <a:pt x="370" y="1643"/>
                      <a:pt x="822" y="1643"/>
                    </a:cubicBezTo>
                    <a:lnTo>
                      <a:pt x="5323" y="1643"/>
                    </a:lnTo>
                    <a:cubicBezTo>
                      <a:pt x="5787" y="1643"/>
                      <a:pt x="6144" y="1274"/>
                      <a:pt x="6144" y="822"/>
                    </a:cubicBezTo>
                    <a:cubicBezTo>
                      <a:pt x="6144" y="369"/>
                      <a:pt x="5787" y="0"/>
                      <a:pt x="5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5" name="Google Shape;1215;p46"/>
            <p:cNvGrpSpPr/>
            <p:nvPr/>
          </p:nvGrpSpPr>
          <p:grpSpPr>
            <a:xfrm flipH="1">
              <a:off x="8667882" y="9"/>
              <a:ext cx="246413" cy="5143522"/>
              <a:chOff x="150966" y="9"/>
              <a:chExt cx="246413" cy="5143522"/>
            </a:xfrm>
          </p:grpSpPr>
          <p:sp>
            <p:nvSpPr>
              <p:cNvPr id="1216" name="Google Shape;1216;p46"/>
              <p:cNvSpPr/>
              <p:nvPr/>
            </p:nvSpPr>
            <p:spPr>
              <a:xfrm>
                <a:off x="209063" y="9"/>
                <a:ext cx="122472" cy="5143522"/>
              </a:xfrm>
              <a:custGeom>
                <a:avLst/>
                <a:gdLst/>
                <a:ahLst/>
                <a:cxnLst/>
                <a:rect l="l" t="t" r="r" b="b"/>
                <a:pathLst>
                  <a:path w="2835" h="119063" extrusionOk="0">
                    <a:moveTo>
                      <a:pt x="1" y="0"/>
                    </a:moveTo>
                    <a:lnTo>
                      <a:pt x="1" y="119063"/>
                    </a:lnTo>
                    <a:lnTo>
                      <a:pt x="2835" y="119063"/>
                    </a:lnTo>
                    <a:lnTo>
                      <a:pt x="2835"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7" name="Google Shape;1217;p46"/>
              <p:cNvGrpSpPr/>
              <p:nvPr/>
            </p:nvGrpSpPr>
            <p:grpSpPr>
              <a:xfrm>
                <a:off x="150966" y="2863422"/>
                <a:ext cx="246413" cy="739670"/>
                <a:chOff x="926875" y="5874100"/>
                <a:chExt cx="142600" cy="428050"/>
              </a:xfrm>
            </p:grpSpPr>
            <p:sp>
              <p:nvSpPr>
                <p:cNvPr id="1218" name="Google Shape;1218;p46"/>
                <p:cNvSpPr/>
                <p:nvPr/>
              </p:nvSpPr>
              <p:spPr>
                <a:xfrm>
                  <a:off x="957225" y="5892250"/>
                  <a:ext cx="81900" cy="393825"/>
                </a:xfrm>
                <a:custGeom>
                  <a:avLst/>
                  <a:gdLst/>
                  <a:ahLst/>
                  <a:cxnLst/>
                  <a:rect l="l" t="t" r="r" b="b"/>
                  <a:pathLst>
                    <a:path w="3276" h="15753" extrusionOk="0">
                      <a:moveTo>
                        <a:pt x="1" y="1"/>
                      </a:moveTo>
                      <a:lnTo>
                        <a:pt x="1" y="15753"/>
                      </a:lnTo>
                      <a:lnTo>
                        <a:pt x="3275" y="15753"/>
                      </a:lnTo>
                      <a:lnTo>
                        <a:pt x="3275" y="1"/>
                      </a:ln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6"/>
                <p:cNvSpPr/>
                <p:nvPr/>
              </p:nvSpPr>
              <p:spPr>
                <a:xfrm>
                  <a:off x="926875" y="6266100"/>
                  <a:ext cx="142600" cy="36050"/>
                </a:xfrm>
                <a:custGeom>
                  <a:avLst/>
                  <a:gdLst/>
                  <a:ahLst/>
                  <a:cxnLst/>
                  <a:rect l="l" t="t" r="r" b="b"/>
                  <a:pathLst>
                    <a:path w="5704" h="1442" extrusionOk="0">
                      <a:moveTo>
                        <a:pt x="727" y="1"/>
                      </a:moveTo>
                      <a:cubicBezTo>
                        <a:pt x="524" y="1"/>
                        <a:pt x="346" y="84"/>
                        <a:pt x="215" y="215"/>
                      </a:cubicBezTo>
                      <a:cubicBezTo>
                        <a:pt x="84" y="346"/>
                        <a:pt x="0" y="525"/>
                        <a:pt x="0" y="727"/>
                      </a:cubicBezTo>
                      <a:cubicBezTo>
                        <a:pt x="0" y="1120"/>
                        <a:pt x="322" y="1441"/>
                        <a:pt x="727" y="1441"/>
                      </a:cubicBezTo>
                      <a:lnTo>
                        <a:pt x="4989" y="1441"/>
                      </a:lnTo>
                      <a:cubicBezTo>
                        <a:pt x="5180" y="1441"/>
                        <a:pt x="5358" y="1370"/>
                        <a:pt x="5489" y="1239"/>
                      </a:cubicBezTo>
                      <a:cubicBezTo>
                        <a:pt x="5513" y="1215"/>
                        <a:pt x="5537" y="1191"/>
                        <a:pt x="5549" y="1180"/>
                      </a:cubicBezTo>
                      <a:cubicBezTo>
                        <a:pt x="5644" y="1049"/>
                        <a:pt x="5704" y="894"/>
                        <a:pt x="5704" y="727"/>
                      </a:cubicBezTo>
                      <a:cubicBezTo>
                        <a:pt x="5704" y="549"/>
                        <a:pt x="5644" y="394"/>
                        <a:pt x="5549" y="275"/>
                      </a:cubicBezTo>
                      <a:cubicBezTo>
                        <a:pt x="5418" y="108"/>
                        <a:pt x="5215" y="1"/>
                        <a:pt x="4989"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6"/>
                <p:cNvSpPr/>
                <p:nvPr/>
              </p:nvSpPr>
              <p:spPr>
                <a:xfrm>
                  <a:off x="926875" y="5874100"/>
                  <a:ext cx="142600" cy="36325"/>
                </a:xfrm>
                <a:custGeom>
                  <a:avLst/>
                  <a:gdLst/>
                  <a:ahLst/>
                  <a:cxnLst/>
                  <a:rect l="l" t="t" r="r" b="b"/>
                  <a:pathLst>
                    <a:path w="5704" h="1453" extrusionOk="0">
                      <a:moveTo>
                        <a:pt x="727" y="0"/>
                      </a:moveTo>
                      <a:cubicBezTo>
                        <a:pt x="322" y="0"/>
                        <a:pt x="0" y="322"/>
                        <a:pt x="0" y="727"/>
                      </a:cubicBezTo>
                      <a:cubicBezTo>
                        <a:pt x="0" y="1120"/>
                        <a:pt x="322" y="1453"/>
                        <a:pt x="727" y="1453"/>
                      </a:cubicBezTo>
                      <a:lnTo>
                        <a:pt x="4989" y="1453"/>
                      </a:lnTo>
                      <a:cubicBezTo>
                        <a:pt x="5215" y="1453"/>
                        <a:pt x="5418" y="1346"/>
                        <a:pt x="5549" y="1179"/>
                      </a:cubicBezTo>
                      <a:cubicBezTo>
                        <a:pt x="5644" y="1048"/>
                        <a:pt x="5704" y="893"/>
                        <a:pt x="5704" y="727"/>
                      </a:cubicBezTo>
                      <a:cubicBezTo>
                        <a:pt x="5704" y="560"/>
                        <a:pt x="5644" y="393"/>
                        <a:pt x="5549" y="274"/>
                      </a:cubicBezTo>
                      <a:cubicBezTo>
                        <a:pt x="5418" y="108"/>
                        <a:pt x="5215" y="0"/>
                        <a:pt x="4989"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ig text">
  <p:cSld name="CUSTOM">
    <p:bg>
      <p:bgPr>
        <a:blipFill>
          <a:blip r:embed="rId2">
            <a:alphaModFix/>
          </a:blip>
          <a:stretch>
            <a:fillRect/>
          </a:stretch>
        </a:blipFill>
        <a:effectLst/>
      </p:bgPr>
    </p:bg>
    <p:spTree>
      <p:nvGrpSpPr>
        <p:cNvPr id="1" name="Shape 1221"/>
        <p:cNvGrpSpPr/>
        <p:nvPr/>
      </p:nvGrpSpPr>
      <p:grpSpPr>
        <a:xfrm>
          <a:off x="0" y="0"/>
          <a:ext cx="0" cy="0"/>
          <a:chOff x="0" y="0"/>
          <a:chExt cx="0" cy="0"/>
        </a:xfrm>
      </p:grpSpPr>
      <p:grpSp>
        <p:nvGrpSpPr>
          <p:cNvPr id="1222" name="Google Shape;1222;p47"/>
          <p:cNvGrpSpPr/>
          <p:nvPr/>
        </p:nvGrpSpPr>
        <p:grpSpPr>
          <a:xfrm>
            <a:off x="8402076" y="-324202"/>
            <a:ext cx="1195727" cy="1221775"/>
            <a:chOff x="4910125" y="3143702"/>
            <a:chExt cx="691851" cy="706923"/>
          </a:xfrm>
        </p:grpSpPr>
        <p:sp>
          <p:nvSpPr>
            <p:cNvPr id="1223" name="Google Shape;1223;p47"/>
            <p:cNvSpPr/>
            <p:nvPr/>
          </p:nvSpPr>
          <p:spPr>
            <a:xfrm>
              <a:off x="4950294" y="3143702"/>
              <a:ext cx="70575" cy="399169"/>
            </a:xfrm>
            <a:custGeom>
              <a:avLst/>
              <a:gdLst/>
              <a:ahLst/>
              <a:cxnLst/>
              <a:rect l="l" t="t" r="r" b="b"/>
              <a:pathLst>
                <a:path w="2823" h="31838" extrusionOk="0">
                  <a:moveTo>
                    <a:pt x="1" y="0"/>
                  </a:moveTo>
                  <a:lnTo>
                    <a:pt x="1" y="31838"/>
                  </a:lnTo>
                  <a:lnTo>
                    <a:pt x="2823" y="31838"/>
                  </a:lnTo>
                  <a:lnTo>
                    <a:pt x="2823"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7"/>
            <p:cNvSpPr/>
            <p:nvPr/>
          </p:nvSpPr>
          <p:spPr>
            <a:xfrm>
              <a:off x="5200653" y="3736294"/>
              <a:ext cx="401323" cy="70575"/>
            </a:xfrm>
            <a:custGeom>
              <a:avLst/>
              <a:gdLst/>
              <a:ahLst/>
              <a:cxnLst/>
              <a:rect l="l" t="t" r="r" b="b"/>
              <a:pathLst>
                <a:path w="26635" h="2823" extrusionOk="0">
                  <a:moveTo>
                    <a:pt x="0" y="1"/>
                  </a:moveTo>
                  <a:lnTo>
                    <a:pt x="0" y="2822"/>
                  </a:lnTo>
                  <a:lnTo>
                    <a:pt x="26634" y="2822"/>
                  </a:lnTo>
                  <a:lnTo>
                    <a:pt x="26634"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7"/>
            <p:cNvSpPr/>
            <p:nvPr/>
          </p:nvSpPr>
          <p:spPr>
            <a:xfrm>
              <a:off x="4944650" y="3445500"/>
              <a:ext cx="325675" cy="367025"/>
            </a:xfrm>
            <a:custGeom>
              <a:avLst/>
              <a:gdLst/>
              <a:ahLst/>
              <a:cxnLst/>
              <a:rect l="l" t="t" r="r" b="b"/>
              <a:pathLst>
                <a:path w="13027" h="14681" extrusionOk="0">
                  <a:moveTo>
                    <a:pt x="1" y="0"/>
                  </a:moveTo>
                  <a:lnTo>
                    <a:pt x="1" y="4239"/>
                  </a:lnTo>
                  <a:cubicBezTo>
                    <a:pt x="1" y="10001"/>
                    <a:pt x="4692" y="14681"/>
                    <a:pt x="10442" y="14681"/>
                  </a:cubicBezTo>
                  <a:lnTo>
                    <a:pt x="13026" y="14681"/>
                  </a:lnTo>
                  <a:lnTo>
                    <a:pt x="13026" y="11406"/>
                  </a:lnTo>
                  <a:lnTo>
                    <a:pt x="10442" y="11406"/>
                  </a:lnTo>
                  <a:cubicBezTo>
                    <a:pt x="6490" y="11406"/>
                    <a:pt x="3275" y="8192"/>
                    <a:pt x="3275" y="4239"/>
                  </a:cubicBezTo>
                  <a:lnTo>
                    <a:pt x="32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7"/>
            <p:cNvSpPr/>
            <p:nvPr/>
          </p:nvSpPr>
          <p:spPr>
            <a:xfrm>
              <a:off x="4910125" y="3425550"/>
              <a:ext cx="153925" cy="41100"/>
            </a:xfrm>
            <a:custGeom>
              <a:avLst/>
              <a:gdLst/>
              <a:ahLst/>
              <a:cxnLst/>
              <a:rect l="l" t="t" r="r" b="b"/>
              <a:pathLst>
                <a:path w="6157" h="1644" extrusionOk="0">
                  <a:moveTo>
                    <a:pt x="822" y="1"/>
                  </a:moveTo>
                  <a:cubicBezTo>
                    <a:pt x="370" y="1"/>
                    <a:pt x="1" y="370"/>
                    <a:pt x="1" y="822"/>
                  </a:cubicBezTo>
                  <a:cubicBezTo>
                    <a:pt x="1" y="1275"/>
                    <a:pt x="370" y="1644"/>
                    <a:pt x="822" y="1644"/>
                  </a:cubicBezTo>
                  <a:lnTo>
                    <a:pt x="5335" y="1644"/>
                  </a:lnTo>
                  <a:cubicBezTo>
                    <a:pt x="5787" y="1644"/>
                    <a:pt x="6156" y="1275"/>
                    <a:pt x="6156" y="822"/>
                  </a:cubicBezTo>
                  <a:cubicBezTo>
                    <a:pt x="6156" y="370"/>
                    <a:pt x="5787" y="1"/>
                    <a:pt x="5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7"/>
            <p:cNvSpPr/>
            <p:nvPr/>
          </p:nvSpPr>
          <p:spPr>
            <a:xfrm>
              <a:off x="5249750" y="3697025"/>
              <a:ext cx="41100" cy="153600"/>
            </a:xfrm>
            <a:custGeom>
              <a:avLst/>
              <a:gdLst/>
              <a:ahLst/>
              <a:cxnLst/>
              <a:rect l="l" t="t" r="r" b="b"/>
              <a:pathLst>
                <a:path w="1644" h="6144" extrusionOk="0">
                  <a:moveTo>
                    <a:pt x="822" y="0"/>
                  </a:moveTo>
                  <a:cubicBezTo>
                    <a:pt x="370" y="0"/>
                    <a:pt x="1" y="357"/>
                    <a:pt x="1" y="810"/>
                  </a:cubicBezTo>
                  <a:lnTo>
                    <a:pt x="1" y="5322"/>
                  </a:lnTo>
                  <a:cubicBezTo>
                    <a:pt x="1" y="5775"/>
                    <a:pt x="370" y="6144"/>
                    <a:pt x="822" y="6144"/>
                  </a:cubicBezTo>
                  <a:cubicBezTo>
                    <a:pt x="1286" y="6144"/>
                    <a:pt x="1644" y="5775"/>
                    <a:pt x="1644" y="5322"/>
                  </a:cubicBezTo>
                  <a:lnTo>
                    <a:pt x="1644" y="810"/>
                  </a:lnTo>
                  <a:cubicBezTo>
                    <a:pt x="1644" y="357"/>
                    <a:pt x="1286" y="0"/>
                    <a:pt x="8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8" name="Google Shape;1228;p47"/>
          <p:cNvGrpSpPr/>
          <p:nvPr/>
        </p:nvGrpSpPr>
        <p:grpSpPr>
          <a:xfrm flipH="1">
            <a:off x="-245469" y="4805263"/>
            <a:ext cx="1932971" cy="666322"/>
            <a:chOff x="7213579" y="4485138"/>
            <a:chExt cx="1932971" cy="666322"/>
          </a:xfrm>
        </p:grpSpPr>
        <p:sp>
          <p:nvSpPr>
            <p:cNvPr id="1229" name="Google Shape;1229;p47"/>
            <p:cNvSpPr/>
            <p:nvPr/>
          </p:nvSpPr>
          <p:spPr>
            <a:xfrm rot="10800000">
              <a:off x="8271019" y="4560750"/>
              <a:ext cx="875530"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7"/>
            <p:cNvSpPr/>
            <p:nvPr/>
          </p:nvSpPr>
          <p:spPr>
            <a:xfrm rot="5400000">
              <a:off x="7234897" y="4978532"/>
              <a:ext cx="223356"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7"/>
            <p:cNvSpPr/>
            <p:nvPr/>
          </p:nvSpPr>
          <p:spPr>
            <a:xfrm rot="5400000">
              <a:off x="7334214" y="4490021"/>
              <a:ext cx="377115" cy="499047"/>
            </a:xfrm>
            <a:custGeom>
              <a:avLst/>
              <a:gdLst/>
              <a:ahLst/>
              <a:cxnLst/>
              <a:rect l="l" t="t" r="r" b="b"/>
              <a:pathLst>
                <a:path w="8728" h="11550" extrusionOk="0">
                  <a:moveTo>
                    <a:pt x="0" y="1"/>
                  </a:moveTo>
                  <a:lnTo>
                    <a:pt x="0" y="2596"/>
                  </a:lnTo>
                  <a:cubicBezTo>
                    <a:pt x="0" y="8347"/>
                    <a:pt x="1703" y="11550"/>
                    <a:pt x="7454" y="11550"/>
                  </a:cubicBezTo>
                  <a:lnTo>
                    <a:pt x="8728" y="11550"/>
                  </a:lnTo>
                  <a:lnTo>
                    <a:pt x="8728" y="8276"/>
                  </a:lnTo>
                  <a:lnTo>
                    <a:pt x="7454" y="8276"/>
                  </a:lnTo>
                  <a:cubicBezTo>
                    <a:pt x="3513" y="8276"/>
                    <a:pt x="3275" y="6549"/>
                    <a:pt x="3275" y="2596"/>
                  </a:cubicBezTo>
                  <a:lnTo>
                    <a:pt x="3275"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7"/>
            <p:cNvSpPr/>
            <p:nvPr/>
          </p:nvSpPr>
          <p:spPr>
            <a:xfrm rot="5400000">
              <a:off x="7311314" y="4793813"/>
              <a:ext cx="70515" cy="265985"/>
            </a:xfrm>
            <a:custGeom>
              <a:avLst/>
              <a:gdLst/>
              <a:ahLst/>
              <a:cxnLst/>
              <a:rect l="l" t="t" r="r" b="b"/>
              <a:pathLst>
                <a:path w="1632" h="6156" extrusionOk="0">
                  <a:moveTo>
                    <a:pt x="810" y="0"/>
                  </a:moveTo>
                  <a:cubicBezTo>
                    <a:pt x="358" y="0"/>
                    <a:pt x="0" y="370"/>
                    <a:pt x="0" y="822"/>
                  </a:cubicBezTo>
                  <a:lnTo>
                    <a:pt x="0" y="5334"/>
                  </a:lnTo>
                  <a:cubicBezTo>
                    <a:pt x="0" y="5787"/>
                    <a:pt x="358" y="6156"/>
                    <a:pt x="810" y="6156"/>
                  </a:cubicBezTo>
                  <a:cubicBezTo>
                    <a:pt x="1274" y="6156"/>
                    <a:pt x="1632" y="5787"/>
                    <a:pt x="1632" y="5334"/>
                  </a:cubicBezTo>
                  <a:lnTo>
                    <a:pt x="1632" y="822"/>
                  </a:lnTo>
                  <a:cubicBezTo>
                    <a:pt x="1632" y="370"/>
                    <a:pt x="1274" y="0"/>
                    <a:pt x="810"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3" name="Google Shape;1233;p47"/>
            <p:cNvGrpSpPr/>
            <p:nvPr/>
          </p:nvGrpSpPr>
          <p:grpSpPr>
            <a:xfrm>
              <a:off x="7711810" y="4485138"/>
              <a:ext cx="592677" cy="273720"/>
              <a:chOff x="2029210" y="3484363"/>
              <a:chExt cx="592677" cy="273720"/>
            </a:xfrm>
          </p:grpSpPr>
          <p:sp>
            <p:nvSpPr>
              <p:cNvPr id="1234" name="Google Shape;1234;p47"/>
              <p:cNvSpPr/>
              <p:nvPr/>
            </p:nvSpPr>
            <p:spPr>
              <a:xfrm rot="5400000">
                <a:off x="2264123" y="3392748"/>
                <a:ext cx="121975" cy="454379"/>
              </a:xfrm>
              <a:custGeom>
                <a:avLst/>
                <a:gdLst/>
                <a:ahLst/>
                <a:cxnLst/>
                <a:rect l="l" t="t" r="r" b="b"/>
                <a:pathLst>
                  <a:path w="2823" h="18718" extrusionOk="0">
                    <a:moveTo>
                      <a:pt x="1" y="1"/>
                    </a:moveTo>
                    <a:lnTo>
                      <a:pt x="1" y="18717"/>
                    </a:lnTo>
                    <a:lnTo>
                      <a:pt x="2823" y="18717"/>
                    </a:lnTo>
                    <a:lnTo>
                      <a:pt x="28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7"/>
              <p:cNvSpPr/>
              <p:nvPr/>
            </p:nvSpPr>
            <p:spPr>
              <a:xfrm rot="5400000">
                <a:off x="1931972" y="3581602"/>
                <a:ext cx="265510" cy="71033"/>
              </a:xfrm>
              <a:custGeom>
                <a:avLst/>
                <a:gdLst/>
                <a:ahLst/>
                <a:cxnLst/>
                <a:rect l="l" t="t" r="r" b="b"/>
                <a:pathLst>
                  <a:path w="6145" h="1644" extrusionOk="0">
                    <a:moveTo>
                      <a:pt x="822" y="0"/>
                    </a:moveTo>
                    <a:cubicBezTo>
                      <a:pt x="358" y="0"/>
                      <a:pt x="0" y="369"/>
                      <a:pt x="0" y="822"/>
                    </a:cubicBezTo>
                    <a:cubicBezTo>
                      <a:pt x="0" y="1274"/>
                      <a:pt x="358" y="1643"/>
                      <a:pt x="822" y="1643"/>
                    </a:cubicBezTo>
                    <a:lnTo>
                      <a:pt x="5323" y="1643"/>
                    </a:lnTo>
                    <a:cubicBezTo>
                      <a:pt x="5382" y="1643"/>
                      <a:pt x="5442" y="1643"/>
                      <a:pt x="5489" y="1631"/>
                    </a:cubicBezTo>
                    <a:cubicBezTo>
                      <a:pt x="5858" y="1560"/>
                      <a:pt x="6144" y="1227"/>
                      <a:pt x="6144" y="822"/>
                    </a:cubicBezTo>
                    <a:cubicBezTo>
                      <a:pt x="6144" y="369"/>
                      <a:pt x="5775" y="0"/>
                      <a:pt x="5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7"/>
              <p:cNvSpPr/>
              <p:nvPr/>
            </p:nvSpPr>
            <p:spPr>
              <a:xfrm rot="5400000">
                <a:off x="2453378" y="3589574"/>
                <a:ext cx="265985" cy="71033"/>
              </a:xfrm>
              <a:custGeom>
                <a:avLst/>
                <a:gdLst/>
                <a:ahLst/>
                <a:cxnLst/>
                <a:rect l="l" t="t" r="r" b="b"/>
                <a:pathLst>
                  <a:path w="6156" h="1644" extrusionOk="0">
                    <a:moveTo>
                      <a:pt x="822" y="0"/>
                    </a:moveTo>
                    <a:cubicBezTo>
                      <a:pt x="369" y="0"/>
                      <a:pt x="0" y="369"/>
                      <a:pt x="0" y="822"/>
                    </a:cubicBezTo>
                    <a:cubicBezTo>
                      <a:pt x="0" y="1274"/>
                      <a:pt x="369" y="1643"/>
                      <a:pt x="822" y="1643"/>
                    </a:cubicBezTo>
                    <a:lnTo>
                      <a:pt x="5334" y="1643"/>
                    </a:lnTo>
                    <a:cubicBezTo>
                      <a:pt x="5739" y="1643"/>
                      <a:pt x="6084" y="1346"/>
                      <a:pt x="6144" y="953"/>
                    </a:cubicBezTo>
                    <a:cubicBezTo>
                      <a:pt x="6144" y="905"/>
                      <a:pt x="6156" y="870"/>
                      <a:pt x="6156" y="822"/>
                    </a:cubicBezTo>
                    <a:cubicBezTo>
                      <a:pt x="6156" y="369"/>
                      <a:pt x="5786" y="0"/>
                      <a:pt x="5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37" name="Google Shape;1237;p47"/>
          <p:cNvSpPr/>
          <p:nvPr/>
        </p:nvSpPr>
        <p:spPr>
          <a:xfrm rot="-5690346">
            <a:off x="2071539" y="-864570"/>
            <a:ext cx="1503846" cy="1503846"/>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alpha val="240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238" name="Google Shape;1238;p47"/>
          <p:cNvSpPr/>
          <p:nvPr/>
        </p:nvSpPr>
        <p:spPr>
          <a:xfrm rot="10381533">
            <a:off x="-877714" y="-575211"/>
            <a:ext cx="2984630" cy="2976717"/>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6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239" name="Google Shape;1239;p47"/>
          <p:cNvSpPr txBox="1">
            <a:spLocks noGrp="1"/>
          </p:cNvSpPr>
          <p:nvPr>
            <p:ph type="ctrTitle"/>
          </p:nvPr>
        </p:nvSpPr>
        <p:spPr>
          <a:xfrm>
            <a:off x="709350" y="1351413"/>
            <a:ext cx="3862500" cy="1105800"/>
          </a:xfrm>
          <a:prstGeom prst="rect">
            <a:avLst/>
          </a:prstGeom>
        </p:spPr>
        <p:txBody>
          <a:bodyPr spcFirstLastPara="1" wrap="square" lIns="91425" tIns="91425" rIns="91425" bIns="91425" anchor="ctr" anchorCtr="0">
            <a:noAutofit/>
          </a:bodyPr>
          <a:lstStyle>
            <a:lvl1pPr lvl="0" algn="l" rtl="0">
              <a:lnSpc>
                <a:spcPct val="80000"/>
              </a:lnSpc>
              <a:spcBef>
                <a:spcPts val="0"/>
              </a:spcBef>
              <a:spcAft>
                <a:spcPts val="0"/>
              </a:spcAft>
              <a:buClr>
                <a:schemeClr val="lt2"/>
              </a:buClr>
              <a:buSzPts val="8500"/>
              <a:buNone/>
              <a:defRPr sz="8500">
                <a:solidFill>
                  <a:schemeClr val="lt2"/>
                </a:solidFill>
              </a:defRPr>
            </a:lvl1pPr>
            <a:lvl2pPr lvl="1" algn="l" rtl="0">
              <a:lnSpc>
                <a:spcPct val="80000"/>
              </a:lnSpc>
              <a:spcBef>
                <a:spcPts val="0"/>
              </a:spcBef>
              <a:spcAft>
                <a:spcPts val="0"/>
              </a:spcAft>
              <a:buClr>
                <a:schemeClr val="lt2"/>
              </a:buClr>
              <a:buSzPts val="8500"/>
              <a:buNone/>
              <a:defRPr sz="8500">
                <a:solidFill>
                  <a:schemeClr val="lt2"/>
                </a:solidFill>
              </a:defRPr>
            </a:lvl2pPr>
            <a:lvl3pPr lvl="2" algn="l" rtl="0">
              <a:lnSpc>
                <a:spcPct val="80000"/>
              </a:lnSpc>
              <a:spcBef>
                <a:spcPts val="0"/>
              </a:spcBef>
              <a:spcAft>
                <a:spcPts val="0"/>
              </a:spcAft>
              <a:buClr>
                <a:schemeClr val="lt2"/>
              </a:buClr>
              <a:buSzPts val="8500"/>
              <a:buNone/>
              <a:defRPr sz="8500">
                <a:solidFill>
                  <a:schemeClr val="lt2"/>
                </a:solidFill>
              </a:defRPr>
            </a:lvl3pPr>
            <a:lvl4pPr lvl="3" algn="l" rtl="0">
              <a:lnSpc>
                <a:spcPct val="80000"/>
              </a:lnSpc>
              <a:spcBef>
                <a:spcPts val="0"/>
              </a:spcBef>
              <a:spcAft>
                <a:spcPts val="0"/>
              </a:spcAft>
              <a:buClr>
                <a:schemeClr val="lt2"/>
              </a:buClr>
              <a:buSzPts val="8500"/>
              <a:buNone/>
              <a:defRPr sz="8500">
                <a:solidFill>
                  <a:schemeClr val="lt2"/>
                </a:solidFill>
              </a:defRPr>
            </a:lvl4pPr>
            <a:lvl5pPr lvl="4" algn="l" rtl="0">
              <a:lnSpc>
                <a:spcPct val="80000"/>
              </a:lnSpc>
              <a:spcBef>
                <a:spcPts val="0"/>
              </a:spcBef>
              <a:spcAft>
                <a:spcPts val="0"/>
              </a:spcAft>
              <a:buClr>
                <a:schemeClr val="lt2"/>
              </a:buClr>
              <a:buSzPts val="8500"/>
              <a:buNone/>
              <a:defRPr sz="8500">
                <a:solidFill>
                  <a:schemeClr val="lt2"/>
                </a:solidFill>
              </a:defRPr>
            </a:lvl5pPr>
            <a:lvl6pPr lvl="5" algn="l" rtl="0">
              <a:lnSpc>
                <a:spcPct val="80000"/>
              </a:lnSpc>
              <a:spcBef>
                <a:spcPts val="0"/>
              </a:spcBef>
              <a:spcAft>
                <a:spcPts val="0"/>
              </a:spcAft>
              <a:buClr>
                <a:schemeClr val="lt2"/>
              </a:buClr>
              <a:buSzPts val="8500"/>
              <a:buNone/>
              <a:defRPr sz="8500">
                <a:solidFill>
                  <a:schemeClr val="lt2"/>
                </a:solidFill>
              </a:defRPr>
            </a:lvl6pPr>
            <a:lvl7pPr lvl="6" algn="l" rtl="0">
              <a:lnSpc>
                <a:spcPct val="80000"/>
              </a:lnSpc>
              <a:spcBef>
                <a:spcPts val="0"/>
              </a:spcBef>
              <a:spcAft>
                <a:spcPts val="0"/>
              </a:spcAft>
              <a:buClr>
                <a:schemeClr val="lt2"/>
              </a:buClr>
              <a:buSzPts val="8500"/>
              <a:buNone/>
              <a:defRPr sz="8500">
                <a:solidFill>
                  <a:schemeClr val="lt2"/>
                </a:solidFill>
              </a:defRPr>
            </a:lvl7pPr>
            <a:lvl8pPr lvl="7" algn="l" rtl="0">
              <a:lnSpc>
                <a:spcPct val="80000"/>
              </a:lnSpc>
              <a:spcBef>
                <a:spcPts val="0"/>
              </a:spcBef>
              <a:spcAft>
                <a:spcPts val="0"/>
              </a:spcAft>
              <a:buClr>
                <a:schemeClr val="lt2"/>
              </a:buClr>
              <a:buSzPts val="8500"/>
              <a:buNone/>
              <a:defRPr sz="8500">
                <a:solidFill>
                  <a:schemeClr val="lt2"/>
                </a:solidFill>
              </a:defRPr>
            </a:lvl8pPr>
            <a:lvl9pPr lvl="8" algn="l" rtl="0">
              <a:lnSpc>
                <a:spcPct val="80000"/>
              </a:lnSpc>
              <a:spcBef>
                <a:spcPts val="0"/>
              </a:spcBef>
              <a:spcAft>
                <a:spcPts val="0"/>
              </a:spcAft>
              <a:buClr>
                <a:schemeClr val="lt2"/>
              </a:buClr>
              <a:buSzPts val="8500"/>
              <a:buNone/>
              <a:defRPr sz="8500">
                <a:solidFill>
                  <a:schemeClr val="lt2"/>
                </a:solidFill>
              </a:defRPr>
            </a:lvl9pPr>
          </a:lstStyle>
          <a:p>
            <a:endParaRPr/>
          </a:p>
        </p:txBody>
      </p:sp>
      <p:sp>
        <p:nvSpPr>
          <p:cNvPr id="1240" name="Google Shape;1240;p47"/>
          <p:cNvSpPr txBox="1">
            <a:spLocks noGrp="1"/>
          </p:cNvSpPr>
          <p:nvPr>
            <p:ph type="subTitle" idx="1"/>
          </p:nvPr>
        </p:nvSpPr>
        <p:spPr>
          <a:xfrm>
            <a:off x="709375" y="2571688"/>
            <a:ext cx="3862500" cy="122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One column 2">
  <p:cSld name="CUSTOM_5">
    <p:bg>
      <p:bgPr>
        <a:blipFill>
          <a:blip r:embed="rId2">
            <a:alphaModFix/>
          </a:blip>
          <a:stretch>
            <a:fillRect/>
          </a:stretch>
        </a:blipFill>
        <a:effectLst/>
      </p:bgPr>
    </p:bg>
    <p:spTree>
      <p:nvGrpSpPr>
        <p:cNvPr id="1" name="Shape 1241"/>
        <p:cNvGrpSpPr/>
        <p:nvPr/>
      </p:nvGrpSpPr>
      <p:grpSpPr>
        <a:xfrm>
          <a:off x="0" y="0"/>
          <a:ext cx="0" cy="0"/>
          <a:chOff x="0" y="0"/>
          <a:chExt cx="0" cy="0"/>
        </a:xfrm>
      </p:grpSpPr>
      <p:sp>
        <p:nvSpPr>
          <p:cNvPr id="1242" name="Google Shape;1242;p48"/>
          <p:cNvSpPr txBox="1">
            <a:spLocks noGrp="1"/>
          </p:cNvSpPr>
          <p:nvPr>
            <p:ph type="title"/>
          </p:nvPr>
        </p:nvSpPr>
        <p:spPr>
          <a:xfrm>
            <a:off x="4953000" y="1310400"/>
            <a:ext cx="2922000" cy="1397400"/>
          </a:xfrm>
          <a:prstGeom prst="rect">
            <a:avLst/>
          </a:prstGeom>
          <a:noFill/>
        </p:spPr>
        <p:txBody>
          <a:bodyPr spcFirstLastPara="1" wrap="square" lIns="91425" tIns="91425" rIns="91425" bIns="91425" anchor="ctr" anchorCtr="0">
            <a:noAutofit/>
          </a:bodyPr>
          <a:lstStyle>
            <a:lvl1pPr lvl="0" algn="l" rtl="0">
              <a:spcBef>
                <a:spcPts val="0"/>
              </a:spcBef>
              <a:spcAft>
                <a:spcPts val="0"/>
              </a:spcAft>
              <a:buClr>
                <a:schemeClr val="lt2"/>
              </a:buClr>
              <a:buSzPts val="3500"/>
              <a:buNone/>
              <a:defRPr>
                <a:solidFill>
                  <a:schemeClr val="lt2"/>
                </a:solidFill>
              </a:defRPr>
            </a:lvl1pPr>
            <a:lvl2pPr lvl="1" algn="l" rtl="0">
              <a:spcBef>
                <a:spcPts val="0"/>
              </a:spcBef>
              <a:spcAft>
                <a:spcPts val="0"/>
              </a:spcAft>
              <a:buClr>
                <a:schemeClr val="lt2"/>
              </a:buClr>
              <a:buSzPts val="3500"/>
              <a:buNone/>
              <a:defRPr>
                <a:solidFill>
                  <a:schemeClr val="lt2"/>
                </a:solidFill>
              </a:defRPr>
            </a:lvl2pPr>
            <a:lvl3pPr lvl="2" algn="l" rtl="0">
              <a:spcBef>
                <a:spcPts val="0"/>
              </a:spcBef>
              <a:spcAft>
                <a:spcPts val="0"/>
              </a:spcAft>
              <a:buClr>
                <a:schemeClr val="lt2"/>
              </a:buClr>
              <a:buSzPts val="3500"/>
              <a:buNone/>
              <a:defRPr>
                <a:solidFill>
                  <a:schemeClr val="lt2"/>
                </a:solidFill>
              </a:defRPr>
            </a:lvl3pPr>
            <a:lvl4pPr lvl="3" algn="l" rtl="0">
              <a:spcBef>
                <a:spcPts val="0"/>
              </a:spcBef>
              <a:spcAft>
                <a:spcPts val="0"/>
              </a:spcAft>
              <a:buClr>
                <a:schemeClr val="lt2"/>
              </a:buClr>
              <a:buSzPts val="3500"/>
              <a:buNone/>
              <a:defRPr>
                <a:solidFill>
                  <a:schemeClr val="lt2"/>
                </a:solidFill>
              </a:defRPr>
            </a:lvl4pPr>
            <a:lvl5pPr lvl="4" algn="l" rtl="0">
              <a:spcBef>
                <a:spcPts val="0"/>
              </a:spcBef>
              <a:spcAft>
                <a:spcPts val="0"/>
              </a:spcAft>
              <a:buClr>
                <a:schemeClr val="lt2"/>
              </a:buClr>
              <a:buSzPts val="3500"/>
              <a:buNone/>
              <a:defRPr>
                <a:solidFill>
                  <a:schemeClr val="lt2"/>
                </a:solidFill>
              </a:defRPr>
            </a:lvl5pPr>
            <a:lvl6pPr lvl="5" algn="l" rtl="0">
              <a:spcBef>
                <a:spcPts val="0"/>
              </a:spcBef>
              <a:spcAft>
                <a:spcPts val="0"/>
              </a:spcAft>
              <a:buClr>
                <a:schemeClr val="lt2"/>
              </a:buClr>
              <a:buSzPts val="3500"/>
              <a:buNone/>
              <a:defRPr>
                <a:solidFill>
                  <a:schemeClr val="lt2"/>
                </a:solidFill>
              </a:defRPr>
            </a:lvl6pPr>
            <a:lvl7pPr lvl="6" algn="l" rtl="0">
              <a:spcBef>
                <a:spcPts val="0"/>
              </a:spcBef>
              <a:spcAft>
                <a:spcPts val="0"/>
              </a:spcAft>
              <a:buClr>
                <a:schemeClr val="lt2"/>
              </a:buClr>
              <a:buSzPts val="3500"/>
              <a:buNone/>
              <a:defRPr>
                <a:solidFill>
                  <a:schemeClr val="lt2"/>
                </a:solidFill>
              </a:defRPr>
            </a:lvl7pPr>
            <a:lvl8pPr lvl="7" algn="l" rtl="0">
              <a:spcBef>
                <a:spcPts val="0"/>
              </a:spcBef>
              <a:spcAft>
                <a:spcPts val="0"/>
              </a:spcAft>
              <a:buClr>
                <a:schemeClr val="lt2"/>
              </a:buClr>
              <a:buSzPts val="3500"/>
              <a:buNone/>
              <a:defRPr>
                <a:solidFill>
                  <a:schemeClr val="lt2"/>
                </a:solidFill>
              </a:defRPr>
            </a:lvl8pPr>
            <a:lvl9pPr lvl="8" algn="l" rtl="0">
              <a:spcBef>
                <a:spcPts val="0"/>
              </a:spcBef>
              <a:spcAft>
                <a:spcPts val="0"/>
              </a:spcAft>
              <a:buClr>
                <a:schemeClr val="lt2"/>
              </a:buClr>
              <a:buSzPts val="3500"/>
              <a:buNone/>
              <a:defRPr>
                <a:solidFill>
                  <a:schemeClr val="lt2"/>
                </a:solidFill>
              </a:defRPr>
            </a:lvl9pPr>
          </a:lstStyle>
          <a:p>
            <a:endParaRPr/>
          </a:p>
        </p:txBody>
      </p:sp>
      <p:sp>
        <p:nvSpPr>
          <p:cNvPr id="1243" name="Google Shape;1243;p48"/>
          <p:cNvSpPr txBox="1">
            <a:spLocks noGrp="1"/>
          </p:cNvSpPr>
          <p:nvPr>
            <p:ph type="subTitle" idx="1"/>
          </p:nvPr>
        </p:nvSpPr>
        <p:spPr>
          <a:xfrm>
            <a:off x="4953000" y="2707800"/>
            <a:ext cx="2922000" cy="11253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grpSp>
        <p:nvGrpSpPr>
          <p:cNvPr id="1244" name="Google Shape;1244;p48"/>
          <p:cNvGrpSpPr/>
          <p:nvPr/>
        </p:nvGrpSpPr>
        <p:grpSpPr>
          <a:xfrm rot="10800000">
            <a:off x="-944473" y="1972940"/>
            <a:ext cx="4021424" cy="4227317"/>
            <a:chOff x="5808502" y="-783360"/>
            <a:chExt cx="4021424" cy="4227317"/>
          </a:xfrm>
        </p:grpSpPr>
        <p:sp>
          <p:nvSpPr>
            <p:cNvPr id="1245" name="Google Shape;1245;p48"/>
            <p:cNvSpPr/>
            <p:nvPr/>
          </p:nvSpPr>
          <p:spPr>
            <a:xfrm rot="-5690340">
              <a:off x="5852591" y="-306002"/>
              <a:ext cx="1091417" cy="1091417"/>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alpha val="240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246" name="Google Shape;1246;p48"/>
            <p:cNvSpPr/>
            <p:nvPr/>
          </p:nvSpPr>
          <p:spPr>
            <a:xfrm rot="10381552">
              <a:off x="7257443" y="-644565"/>
              <a:ext cx="2434104" cy="2427651"/>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5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247" name="Google Shape;1247;p48"/>
            <p:cNvSpPr/>
            <p:nvPr/>
          </p:nvSpPr>
          <p:spPr>
            <a:xfrm>
              <a:off x="8102150" y="1921875"/>
              <a:ext cx="1549226" cy="1522082"/>
            </a:xfrm>
            <a:custGeom>
              <a:avLst/>
              <a:gdLst/>
              <a:ahLst/>
              <a:cxnLst/>
              <a:rect l="l" t="t" r="r" b="b"/>
              <a:pathLst>
                <a:path w="55020" h="54056" extrusionOk="0">
                  <a:moveTo>
                    <a:pt x="27409" y="22218"/>
                  </a:moveTo>
                  <a:cubicBezTo>
                    <a:pt x="30147" y="22218"/>
                    <a:pt x="32374" y="24397"/>
                    <a:pt x="32374" y="27100"/>
                  </a:cubicBezTo>
                  <a:cubicBezTo>
                    <a:pt x="32374" y="29802"/>
                    <a:pt x="30147" y="31981"/>
                    <a:pt x="27409" y="31981"/>
                  </a:cubicBezTo>
                  <a:cubicBezTo>
                    <a:pt x="24658" y="31981"/>
                    <a:pt x="22432" y="29802"/>
                    <a:pt x="22432" y="27100"/>
                  </a:cubicBezTo>
                  <a:cubicBezTo>
                    <a:pt x="22432" y="24397"/>
                    <a:pt x="24658" y="22218"/>
                    <a:pt x="27409" y="22218"/>
                  </a:cubicBezTo>
                  <a:close/>
                  <a:moveTo>
                    <a:pt x="29099" y="6907"/>
                  </a:moveTo>
                  <a:cubicBezTo>
                    <a:pt x="39708" y="7752"/>
                    <a:pt x="48042" y="16467"/>
                    <a:pt x="48042" y="27100"/>
                  </a:cubicBezTo>
                  <a:cubicBezTo>
                    <a:pt x="48042" y="29767"/>
                    <a:pt x="47507" y="32326"/>
                    <a:pt x="46554" y="34660"/>
                  </a:cubicBezTo>
                  <a:lnTo>
                    <a:pt x="34779" y="28052"/>
                  </a:lnTo>
                  <a:cubicBezTo>
                    <a:pt x="34826" y="27742"/>
                    <a:pt x="34850" y="27421"/>
                    <a:pt x="34850" y="27100"/>
                  </a:cubicBezTo>
                  <a:cubicBezTo>
                    <a:pt x="34850" y="23635"/>
                    <a:pt x="32398" y="20742"/>
                    <a:pt x="29099" y="19980"/>
                  </a:cubicBezTo>
                  <a:lnTo>
                    <a:pt x="29099" y="6907"/>
                  </a:lnTo>
                  <a:close/>
                  <a:moveTo>
                    <a:pt x="26552" y="6847"/>
                  </a:moveTo>
                  <a:lnTo>
                    <a:pt x="26552" y="19837"/>
                  </a:lnTo>
                  <a:cubicBezTo>
                    <a:pt x="22837" y="20253"/>
                    <a:pt x="19955" y="23349"/>
                    <a:pt x="19955" y="27100"/>
                  </a:cubicBezTo>
                  <a:cubicBezTo>
                    <a:pt x="19955" y="27492"/>
                    <a:pt x="20003" y="27873"/>
                    <a:pt x="20063" y="28243"/>
                  </a:cubicBezTo>
                  <a:lnTo>
                    <a:pt x="8323" y="34827"/>
                  </a:lnTo>
                  <a:cubicBezTo>
                    <a:pt x="7323" y="32445"/>
                    <a:pt x="6775" y="29838"/>
                    <a:pt x="6775" y="27100"/>
                  </a:cubicBezTo>
                  <a:cubicBezTo>
                    <a:pt x="6775" y="16193"/>
                    <a:pt x="15550" y="7300"/>
                    <a:pt x="26552" y="6847"/>
                  </a:cubicBezTo>
                  <a:close/>
                  <a:moveTo>
                    <a:pt x="33993" y="30505"/>
                  </a:moveTo>
                  <a:lnTo>
                    <a:pt x="45447" y="36922"/>
                  </a:lnTo>
                  <a:cubicBezTo>
                    <a:pt x="41934" y="43149"/>
                    <a:pt x="35172" y="47364"/>
                    <a:pt x="27409" y="47364"/>
                  </a:cubicBezTo>
                  <a:cubicBezTo>
                    <a:pt x="19705" y="47364"/>
                    <a:pt x="12990" y="43221"/>
                    <a:pt x="9454" y="37077"/>
                  </a:cubicBezTo>
                  <a:lnTo>
                    <a:pt x="20908" y="30660"/>
                  </a:lnTo>
                  <a:cubicBezTo>
                    <a:pt x="22170" y="32898"/>
                    <a:pt x="24611" y="34410"/>
                    <a:pt x="27409" y="34410"/>
                  </a:cubicBezTo>
                  <a:cubicBezTo>
                    <a:pt x="30266" y="34410"/>
                    <a:pt x="32743" y="32826"/>
                    <a:pt x="33993" y="30505"/>
                  </a:cubicBezTo>
                  <a:close/>
                  <a:moveTo>
                    <a:pt x="26325" y="1"/>
                  </a:moveTo>
                  <a:cubicBezTo>
                    <a:pt x="25635" y="1"/>
                    <a:pt x="25063" y="572"/>
                    <a:pt x="25063" y="1275"/>
                  </a:cubicBezTo>
                  <a:lnTo>
                    <a:pt x="25063" y="3263"/>
                  </a:lnTo>
                  <a:cubicBezTo>
                    <a:pt x="25063" y="3382"/>
                    <a:pt x="25087" y="3490"/>
                    <a:pt x="25111" y="3597"/>
                  </a:cubicBezTo>
                  <a:cubicBezTo>
                    <a:pt x="23551" y="3740"/>
                    <a:pt x="22027" y="4037"/>
                    <a:pt x="20551" y="4466"/>
                  </a:cubicBezTo>
                  <a:cubicBezTo>
                    <a:pt x="20539" y="4359"/>
                    <a:pt x="20515" y="4263"/>
                    <a:pt x="20467" y="4156"/>
                  </a:cubicBezTo>
                  <a:lnTo>
                    <a:pt x="19694" y="2311"/>
                  </a:lnTo>
                  <a:cubicBezTo>
                    <a:pt x="19487" y="1826"/>
                    <a:pt x="19016" y="1537"/>
                    <a:pt x="18526" y="1537"/>
                  </a:cubicBezTo>
                  <a:cubicBezTo>
                    <a:pt x="18367" y="1537"/>
                    <a:pt x="18205" y="1568"/>
                    <a:pt x="18050" y="1632"/>
                  </a:cubicBezTo>
                  <a:lnTo>
                    <a:pt x="15872" y="2513"/>
                  </a:lnTo>
                  <a:cubicBezTo>
                    <a:pt x="15217" y="2787"/>
                    <a:pt x="14907" y="3537"/>
                    <a:pt x="15181" y="4180"/>
                  </a:cubicBezTo>
                  <a:lnTo>
                    <a:pt x="15967" y="6037"/>
                  </a:lnTo>
                  <a:cubicBezTo>
                    <a:pt x="16003" y="6121"/>
                    <a:pt x="16050" y="6192"/>
                    <a:pt x="16098" y="6264"/>
                  </a:cubicBezTo>
                  <a:cubicBezTo>
                    <a:pt x="14752" y="6966"/>
                    <a:pt x="13478" y="7800"/>
                    <a:pt x="12300" y="8740"/>
                  </a:cubicBezTo>
                  <a:cubicBezTo>
                    <a:pt x="12252" y="8657"/>
                    <a:pt x="12193" y="8585"/>
                    <a:pt x="12133" y="8526"/>
                  </a:cubicBezTo>
                  <a:lnTo>
                    <a:pt x="10681" y="7097"/>
                  </a:lnTo>
                  <a:cubicBezTo>
                    <a:pt x="10430" y="6853"/>
                    <a:pt x="10109" y="6731"/>
                    <a:pt x="9789" y="6731"/>
                  </a:cubicBezTo>
                  <a:cubicBezTo>
                    <a:pt x="9469" y="6731"/>
                    <a:pt x="9151" y="6853"/>
                    <a:pt x="8906" y="7097"/>
                  </a:cubicBezTo>
                  <a:lnTo>
                    <a:pt x="7252" y="8716"/>
                  </a:lnTo>
                  <a:cubicBezTo>
                    <a:pt x="6740" y="9216"/>
                    <a:pt x="6740" y="10026"/>
                    <a:pt x="7252" y="10526"/>
                  </a:cubicBezTo>
                  <a:lnTo>
                    <a:pt x="8704" y="11955"/>
                  </a:lnTo>
                  <a:cubicBezTo>
                    <a:pt x="8752" y="12002"/>
                    <a:pt x="8799" y="12038"/>
                    <a:pt x="8859" y="12074"/>
                  </a:cubicBezTo>
                  <a:cubicBezTo>
                    <a:pt x="7906" y="13205"/>
                    <a:pt x="7073" y="14431"/>
                    <a:pt x="6347" y="15717"/>
                  </a:cubicBezTo>
                  <a:cubicBezTo>
                    <a:pt x="6287" y="15681"/>
                    <a:pt x="6228" y="15646"/>
                    <a:pt x="6156" y="15622"/>
                  </a:cubicBezTo>
                  <a:lnTo>
                    <a:pt x="4251" y="14836"/>
                  </a:lnTo>
                  <a:cubicBezTo>
                    <a:pt x="4093" y="14772"/>
                    <a:pt x="3929" y="14741"/>
                    <a:pt x="3767" y="14741"/>
                  </a:cubicBezTo>
                  <a:cubicBezTo>
                    <a:pt x="3273" y="14741"/>
                    <a:pt x="2803" y="15027"/>
                    <a:pt x="2596" y="15503"/>
                  </a:cubicBezTo>
                  <a:lnTo>
                    <a:pt x="1703" y="17610"/>
                  </a:lnTo>
                  <a:cubicBezTo>
                    <a:pt x="1429" y="18265"/>
                    <a:pt x="1727" y="19003"/>
                    <a:pt x="2382" y="19277"/>
                  </a:cubicBezTo>
                  <a:lnTo>
                    <a:pt x="4287" y="20063"/>
                  </a:lnTo>
                  <a:cubicBezTo>
                    <a:pt x="4346" y="20087"/>
                    <a:pt x="4394" y="20099"/>
                    <a:pt x="4442" y="20111"/>
                  </a:cubicBezTo>
                  <a:cubicBezTo>
                    <a:pt x="3977" y="21563"/>
                    <a:pt x="3668" y="23087"/>
                    <a:pt x="3501" y="24647"/>
                  </a:cubicBezTo>
                  <a:cubicBezTo>
                    <a:pt x="3453" y="24635"/>
                    <a:pt x="3394" y="24623"/>
                    <a:pt x="3346" y="24623"/>
                  </a:cubicBezTo>
                  <a:lnTo>
                    <a:pt x="1263" y="24623"/>
                  </a:lnTo>
                  <a:cubicBezTo>
                    <a:pt x="572" y="24623"/>
                    <a:pt x="1" y="25195"/>
                    <a:pt x="1" y="25897"/>
                  </a:cubicBezTo>
                  <a:lnTo>
                    <a:pt x="1" y="28171"/>
                  </a:lnTo>
                  <a:cubicBezTo>
                    <a:pt x="1" y="28862"/>
                    <a:pt x="572" y="29433"/>
                    <a:pt x="1263" y="29433"/>
                  </a:cubicBezTo>
                  <a:lnTo>
                    <a:pt x="3346" y="29433"/>
                  </a:lnTo>
                  <a:cubicBezTo>
                    <a:pt x="3394" y="29433"/>
                    <a:pt x="3442" y="29421"/>
                    <a:pt x="3489" y="29421"/>
                  </a:cubicBezTo>
                  <a:cubicBezTo>
                    <a:pt x="3620" y="30719"/>
                    <a:pt x="3858" y="31993"/>
                    <a:pt x="4192" y="33219"/>
                  </a:cubicBezTo>
                  <a:cubicBezTo>
                    <a:pt x="4156" y="33231"/>
                    <a:pt x="4108" y="33231"/>
                    <a:pt x="4073" y="33243"/>
                  </a:cubicBezTo>
                  <a:lnTo>
                    <a:pt x="2132" y="33969"/>
                  </a:lnTo>
                  <a:cubicBezTo>
                    <a:pt x="1477" y="34219"/>
                    <a:pt x="1144" y="34958"/>
                    <a:pt x="1406" y="35613"/>
                  </a:cubicBezTo>
                  <a:lnTo>
                    <a:pt x="2227" y="37744"/>
                  </a:lnTo>
                  <a:cubicBezTo>
                    <a:pt x="2420" y="38248"/>
                    <a:pt x="2895" y="38555"/>
                    <a:pt x="3402" y="38555"/>
                  </a:cubicBezTo>
                  <a:cubicBezTo>
                    <a:pt x="3554" y="38555"/>
                    <a:pt x="3708" y="38527"/>
                    <a:pt x="3858" y="38470"/>
                  </a:cubicBezTo>
                  <a:lnTo>
                    <a:pt x="5787" y="37744"/>
                  </a:lnTo>
                  <a:cubicBezTo>
                    <a:pt x="5835" y="37732"/>
                    <a:pt x="5882" y="37708"/>
                    <a:pt x="5918" y="37684"/>
                  </a:cubicBezTo>
                  <a:cubicBezTo>
                    <a:pt x="6716" y="39244"/>
                    <a:pt x="7680" y="40696"/>
                    <a:pt x="8787" y="42042"/>
                  </a:cubicBezTo>
                  <a:cubicBezTo>
                    <a:pt x="8764" y="42066"/>
                    <a:pt x="8728" y="42078"/>
                    <a:pt x="8704" y="42113"/>
                  </a:cubicBezTo>
                  <a:lnTo>
                    <a:pt x="7252" y="43542"/>
                  </a:lnTo>
                  <a:cubicBezTo>
                    <a:pt x="6740" y="44030"/>
                    <a:pt x="6740" y="44852"/>
                    <a:pt x="7252" y="45340"/>
                  </a:cubicBezTo>
                  <a:lnTo>
                    <a:pt x="8906" y="46971"/>
                  </a:lnTo>
                  <a:cubicBezTo>
                    <a:pt x="9151" y="47209"/>
                    <a:pt x="9469" y="47328"/>
                    <a:pt x="9789" y="47328"/>
                  </a:cubicBezTo>
                  <a:cubicBezTo>
                    <a:pt x="10109" y="47328"/>
                    <a:pt x="10430" y="47209"/>
                    <a:pt x="10681" y="46971"/>
                  </a:cubicBezTo>
                  <a:lnTo>
                    <a:pt x="12133" y="45542"/>
                  </a:lnTo>
                  <a:cubicBezTo>
                    <a:pt x="12169" y="45495"/>
                    <a:pt x="12205" y="45459"/>
                    <a:pt x="12240" y="45411"/>
                  </a:cubicBezTo>
                  <a:cubicBezTo>
                    <a:pt x="13276" y="46245"/>
                    <a:pt x="14395" y="46995"/>
                    <a:pt x="15574" y="47650"/>
                  </a:cubicBezTo>
                  <a:cubicBezTo>
                    <a:pt x="15550" y="47685"/>
                    <a:pt x="15526" y="47733"/>
                    <a:pt x="15503" y="47769"/>
                  </a:cubicBezTo>
                  <a:lnTo>
                    <a:pt x="14681" y="49602"/>
                  </a:lnTo>
                  <a:cubicBezTo>
                    <a:pt x="14383" y="50245"/>
                    <a:pt x="14681" y="51007"/>
                    <a:pt x="15324" y="51281"/>
                  </a:cubicBezTo>
                  <a:lnTo>
                    <a:pt x="17479" y="52222"/>
                  </a:lnTo>
                  <a:cubicBezTo>
                    <a:pt x="17641" y="52292"/>
                    <a:pt x="17811" y="52326"/>
                    <a:pt x="17978" y="52326"/>
                  </a:cubicBezTo>
                  <a:cubicBezTo>
                    <a:pt x="18460" y="52326"/>
                    <a:pt x="18922" y="52047"/>
                    <a:pt x="19134" y="51579"/>
                  </a:cubicBezTo>
                  <a:lnTo>
                    <a:pt x="19967" y="49745"/>
                  </a:lnTo>
                  <a:cubicBezTo>
                    <a:pt x="19991" y="49686"/>
                    <a:pt x="20003" y="49626"/>
                    <a:pt x="20027" y="49567"/>
                  </a:cubicBezTo>
                  <a:cubicBezTo>
                    <a:pt x="21646" y="50079"/>
                    <a:pt x="23337" y="50436"/>
                    <a:pt x="25087" y="50602"/>
                  </a:cubicBezTo>
                  <a:cubicBezTo>
                    <a:pt x="25075" y="50662"/>
                    <a:pt x="25063" y="50722"/>
                    <a:pt x="25063" y="50793"/>
                  </a:cubicBezTo>
                  <a:lnTo>
                    <a:pt x="25063" y="52793"/>
                  </a:lnTo>
                  <a:cubicBezTo>
                    <a:pt x="25063" y="53484"/>
                    <a:pt x="25635" y="54055"/>
                    <a:pt x="26325" y="54055"/>
                  </a:cubicBezTo>
                  <a:lnTo>
                    <a:pt x="28695" y="54055"/>
                  </a:lnTo>
                  <a:cubicBezTo>
                    <a:pt x="29397" y="54055"/>
                    <a:pt x="29957" y="53484"/>
                    <a:pt x="29957" y="52793"/>
                  </a:cubicBezTo>
                  <a:lnTo>
                    <a:pt x="29957" y="50793"/>
                  </a:lnTo>
                  <a:cubicBezTo>
                    <a:pt x="29957" y="50722"/>
                    <a:pt x="29945" y="50650"/>
                    <a:pt x="29933" y="50579"/>
                  </a:cubicBezTo>
                  <a:cubicBezTo>
                    <a:pt x="31505" y="50424"/>
                    <a:pt x="33017" y="50114"/>
                    <a:pt x="34481" y="49674"/>
                  </a:cubicBezTo>
                  <a:cubicBezTo>
                    <a:pt x="34493" y="49745"/>
                    <a:pt x="34517" y="49829"/>
                    <a:pt x="34553" y="49900"/>
                  </a:cubicBezTo>
                  <a:lnTo>
                    <a:pt x="35338" y="51757"/>
                  </a:lnTo>
                  <a:cubicBezTo>
                    <a:pt x="35537" y="52236"/>
                    <a:pt x="36009" y="52529"/>
                    <a:pt x="36506" y="52529"/>
                  </a:cubicBezTo>
                  <a:cubicBezTo>
                    <a:pt x="36665" y="52529"/>
                    <a:pt x="36826" y="52499"/>
                    <a:pt x="36981" y="52436"/>
                  </a:cubicBezTo>
                  <a:lnTo>
                    <a:pt x="39148" y="51543"/>
                  </a:lnTo>
                  <a:cubicBezTo>
                    <a:pt x="39803" y="51281"/>
                    <a:pt x="40113" y="50531"/>
                    <a:pt x="39839" y="49876"/>
                  </a:cubicBezTo>
                  <a:lnTo>
                    <a:pt x="39053" y="48031"/>
                  </a:lnTo>
                  <a:cubicBezTo>
                    <a:pt x="39029" y="47959"/>
                    <a:pt x="38982" y="47888"/>
                    <a:pt x="38946" y="47816"/>
                  </a:cubicBezTo>
                  <a:cubicBezTo>
                    <a:pt x="40279" y="47102"/>
                    <a:pt x="41542" y="46257"/>
                    <a:pt x="42708" y="45304"/>
                  </a:cubicBezTo>
                  <a:cubicBezTo>
                    <a:pt x="42768" y="45388"/>
                    <a:pt x="42827" y="45471"/>
                    <a:pt x="42899" y="45542"/>
                  </a:cubicBezTo>
                  <a:lnTo>
                    <a:pt x="44351" y="46971"/>
                  </a:lnTo>
                  <a:cubicBezTo>
                    <a:pt x="44595" y="47209"/>
                    <a:pt x="44914" y="47328"/>
                    <a:pt x="45234" y="47328"/>
                  </a:cubicBezTo>
                  <a:cubicBezTo>
                    <a:pt x="45554" y="47328"/>
                    <a:pt x="45875" y="47209"/>
                    <a:pt x="46125" y="46971"/>
                  </a:cubicBezTo>
                  <a:lnTo>
                    <a:pt x="47780" y="45340"/>
                  </a:lnTo>
                  <a:cubicBezTo>
                    <a:pt x="48280" y="44852"/>
                    <a:pt x="48280" y="44030"/>
                    <a:pt x="47780" y="43542"/>
                  </a:cubicBezTo>
                  <a:lnTo>
                    <a:pt x="46328" y="42113"/>
                  </a:lnTo>
                  <a:cubicBezTo>
                    <a:pt x="46256" y="42042"/>
                    <a:pt x="46173" y="41982"/>
                    <a:pt x="46102" y="41935"/>
                  </a:cubicBezTo>
                  <a:cubicBezTo>
                    <a:pt x="47042" y="40792"/>
                    <a:pt x="47876" y="39577"/>
                    <a:pt x="48590" y="38268"/>
                  </a:cubicBezTo>
                  <a:cubicBezTo>
                    <a:pt x="48673" y="38339"/>
                    <a:pt x="48769" y="38399"/>
                    <a:pt x="48864" y="38434"/>
                  </a:cubicBezTo>
                  <a:lnTo>
                    <a:pt x="50781" y="39232"/>
                  </a:lnTo>
                  <a:cubicBezTo>
                    <a:pt x="50939" y="39296"/>
                    <a:pt x="51102" y="39327"/>
                    <a:pt x="51262" y="39327"/>
                  </a:cubicBezTo>
                  <a:cubicBezTo>
                    <a:pt x="51753" y="39327"/>
                    <a:pt x="52217" y="39038"/>
                    <a:pt x="52424" y="38553"/>
                  </a:cubicBezTo>
                  <a:lnTo>
                    <a:pt x="53329" y="36446"/>
                  </a:lnTo>
                  <a:cubicBezTo>
                    <a:pt x="53603" y="35803"/>
                    <a:pt x="53293" y="35053"/>
                    <a:pt x="52638" y="34779"/>
                  </a:cubicBezTo>
                  <a:lnTo>
                    <a:pt x="50733" y="33993"/>
                  </a:lnTo>
                  <a:cubicBezTo>
                    <a:pt x="50626" y="33958"/>
                    <a:pt x="50531" y="33934"/>
                    <a:pt x="50424" y="33922"/>
                  </a:cubicBezTo>
                  <a:cubicBezTo>
                    <a:pt x="50864" y="32457"/>
                    <a:pt x="51174" y="30945"/>
                    <a:pt x="51328" y="29374"/>
                  </a:cubicBezTo>
                  <a:cubicBezTo>
                    <a:pt x="51436" y="29409"/>
                    <a:pt x="51555" y="29433"/>
                    <a:pt x="51674" y="29433"/>
                  </a:cubicBezTo>
                  <a:lnTo>
                    <a:pt x="53757" y="29433"/>
                  </a:lnTo>
                  <a:cubicBezTo>
                    <a:pt x="54460" y="29433"/>
                    <a:pt x="55019" y="28862"/>
                    <a:pt x="55019" y="28171"/>
                  </a:cubicBezTo>
                  <a:lnTo>
                    <a:pt x="55019" y="25897"/>
                  </a:lnTo>
                  <a:cubicBezTo>
                    <a:pt x="55019" y="25195"/>
                    <a:pt x="54460" y="24623"/>
                    <a:pt x="53757" y="24623"/>
                  </a:cubicBezTo>
                  <a:lnTo>
                    <a:pt x="51674" y="24623"/>
                  </a:lnTo>
                  <a:cubicBezTo>
                    <a:pt x="51555" y="24623"/>
                    <a:pt x="51436" y="24647"/>
                    <a:pt x="51317" y="24683"/>
                  </a:cubicBezTo>
                  <a:cubicBezTo>
                    <a:pt x="51186" y="23385"/>
                    <a:pt x="50936" y="22111"/>
                    <a:pt x="50590" y="20885"/>
                  </a:cubicBezTo>
                  <a:cubicBezTo>
                    <a:pt x="50709" y="20873"/>
                    <a:pt x="50828" y="20861"/>
                    <a:pt x="50947" y="20813"/>
                  </a:cubicBezTo>
                  <a:lnTo>
                    <a:pt x="52888" y="20087"/>
                  </a:lnTo>
                  <a:cubicBezTo>
                    <a:pt x="53543" y="19837"/>
                    <a:pt x="53876" y="19099"/>
                    <a:pt x="53626" y="18444"/>
                  </a:cubicBezTo>
                  <a:lnTo>
                    <a:pt x="52793" y="16313"/>
                  </a:lnTo>
                  <a:cubicBezTo>
                    <a:pt x="52599" y="15813"/>
                    <a:pt x="52117" y="15508"/>
                    <a:pt x="51611" y="15508"/>
                  </a:cubicBezTo>
                  <a:cubicBezTo>
                    <a:pt x="51465" y="15508"/>
                    <a:pt x="51317" y="15533"/>
                    <a:pt x="51174" y="15586"/>
                  </a:cubicBezTo>
                  <a:lnTo>
                    <a:pt x="49233" y="16313"/>
                  </a:lnTo>
                  <a:cubicBezTo>
                    <a:pt x="49102" y="16360"/>
                    <a:pt x="48995" y="16432"/>
                    <a:pt x="48888" y="16515"/>
                  </a:cubicBezTo>
                  <a:cubicBezTo>
                    <a:pt x="48090" y="14955"/>
                    <a:pt x="47126" y="13503"/>
                    <a:pt x="46018" y="12169"/>
                  </a:cubicBezTo>
                  <a:cubicBezTo>
                    <a:pt x="46125" y="12110"/>
                    <a:pt x="46233" y="12038"/>
                    <a:pt x="46328" y="11955"/>
                  </a:cubicBezTo>
                  <a:lnTo>
                    <a:pt x="47780" y="10526"/>
                  </a:lnTo>
                  <a:cubicBezTo>
                    <a:pt x="48280" y="10026"/>
                    <a:pt x="48280" y="9216"/>
                    <a:pt x="47780" y="8716"/>
                  </a:cubicBezTo>
                  <a:lnTo>
                    <a:pt x="46125" y="7097"/>
                  </a:lnTo>
                  <a:cubicBezTo>
                    <a:pt x="45875" y="6853"/>
                    <a:pt x="45554" y="6731"/>
                    <a:pt x="45234" y="6731"/>
                  </a:cubicBezTo>
                  <a:cubicBezTo>
                    <a:pt x="44914" y="6731"/>
                    <a:pt x="44595" y="6853"/>
                    <a:pt x="44351" y="7097"/>
                  </a:cubicBezTo>
                  <a:lnTo>
                    <a:pt x="42899" y="8526"/>
                  </a:lnTo>
                  <a:cubicBezTo>
                    <a:pt x="42792" y="8621"/>
                    <a:pt x="42720" y="8728"/>
                    <a:pt x="42661" y="8847"/>
                  </a:cubicBezTo>
                  <a:cubicBezTo>
                    <a:pt x="41613" y="8014"/>
                    <a:pt x="40494" y="7252"/>
                    <a:pt x="39315" y="6597"/>
                  </a:cubicBezTo>
                  <a:cubicBezTo>
                    <a:pt x="39398" y="6502"/>
                    <a:pt x="39470" y="6407"/>
                    <a:pt x="39517" y="6287"/>
                  </a:cubicBezTo>
                  <a:lnTo>
                    <a:pt x="40351" y="4454"/>
                  </a:lnTo>
                  <a:cubicBezTo>
                    <a:pt x="40637" y="3811"/>
                    <a:pt x="40339" y="3061"/>
                    <a:pt x="39696" y="2775"/>
                  </a:cubicBezTo>
                  <a:lnTo>
                    <a:pt x="37541" y="1835"/>
                  </a:lnTo>
                  <a:cubicBezTo>
                    <a:pt x="37379" y="1764"/>
                    <a:pt x="37209" y="1731"/>
                    <a:pt x="37042" y="1731"/>
                  </a:cubicBezTo>
                  <a:cubicBezTo>
                    <a:pt x="36560" y="1731"/>
                    <a:pt x="36098" y="2009"/>
                    <a:pt x="35886" y="2477"/>
                  </a:cubicBezTo>
                  <a:lnTo>
                    <a:pt x="35065" y="4311"/>
                  </a:lnTo>
                  <a:cubicBezTo>
                    <a:pt x="35005" y="4430"/>
                    <a:pt x="34981" y="4561"/>
                    <a:pt x="34969" y="4692"/>
                  </a:cubicBezTo>
                  <a:cubicBezTo>
                    <a:pt x="33350" y="4156"/>
                    <a:pt x="31659" y="3787"/>
                    <a:pt x="29909" y="3620"/>
                  </a:cubicBezTo>
                  <a:cubicBezTo>
                    <a:pt x="29933" y="3501"/>
                    <a:pt x="29957" y="3394"/>
                    <a:pt x="29957" y="3263"/>
                  </a:cubicBezTo>
                  <a:lnTo>
                    <a:pt x="29957" y="1275"/>
                  </a:lnTo>
                  <a:cubicBezTo>
                    <a:pt x="29957" y="572"/>
                    <a:pt x="29397" y="1"/>
                    <a:pt x="28695" y="1"/>
                  </a:cubicBezTo>
                  <a:close/>
                </a:path>
              </a:pathLst>
            </a:custGeom>
            <a:solidFill>
              <a:srgbClr val="F8A21C">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8" name="Google Shape;1248;p48"/>
          <p:cNvGrpSpPr/>
          <p:nvPr/>
        </p:nvGrpSpPr>
        <p:grpSpPr>
          <a:xfrm flipH="1">
            <a:off x="7676968" y="-2"/>
            <a:ext cx="1467028" cy="1450801"/>
            <a:chOff x="-19" y="-2"/>
            <a:chExt cx="1467028" cy="1450801"/>
          </a:xfrm>
        </p:grpSpPr>
        <p:sp>
          <p:nvSpPr>
            <p:cNvPr id="1249" name="Google Shape;1249;p48"/>
            <p:cNvSpPr/>
            <p:nvPr/>
          </p:nvSpPr>
          <p:spPr>
            <a:xfrm flipH="1">
              <a:off x="498875" y="-1"/>
              <a:ext cx="122450" cy="412529"/>
            </a:xfrm>
            <a:custGeom>
              <a:avLst/>
              <a:gdLst/>
              <a:ahLst/>
              <a:cxnLst/>
              <a:rect l="l" t="t" r="r" b="b"/>
              <a:pathLst>
                <a:path w="2834" h="5335" extrusionOk="0">
                  <a:moveTo>
                    <a:pt x="0" y="0"/>
                  </a:moveTo>
                  <a:lnTo>
                    <a:pt x="0" y="5334"/>
                  </a:lnTo>
                  <a:lnTo>
                    <a:pt x="2834" y="5334"/>
                  </a:lnTo>
                  <a:lnTo>
                    <a:pt x="2834"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8"/>
            <p:cNvSpPr/>
            <p:nvPr/>
          </p:nvSpPr>
          <p:spPr>
            <a:xfrm flipH="1">
              <a:off x="1" y="615175"/>
              <a:ext cx="387275" cy="122472"/>
            </a:xfrm>
            <a:custGeom>
              <a:avLst/>
              <a:gdLst/>
              <a:ahLst/>
              <a:cxnLst/>
              <a:rect l="l" t="t" r="r" b="b"/>
              <a:pathLst>
                <a:path w="6490" h="2835" extrusionOk="0">
                  <a:moveTo>
                    <a:pt x="0" y="0"/>
                  </a:moveTo>
                  <a:lnTo>
                    <a:pt x="0" y="2834"/>
                  </a:lnTo>
                  <a:lnTo>
                    <a:pt x="6489" y="2834"/>
                  </a:lnTo>
                  <a:lnTo>
                    <a:pt x="6489"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8"/>
            <p:cNvSpPr/>
            <p:nvPr/>
          </p:nvSpPr>
          <p:spPr>
            <a:xfrm flipH="1">
              <a:off x="253509" y="247342"/>
              <a:ext cx="377115" cy="498528"/>
            </a:xfrm>
            <a:custGeom>
              <a:avLst/>
              <a:gdLst/>
              <a:ahLst/>
              <a:cxnLst/>
              <a:rect l="l" t="t" r="r" b="b"/>
              <a:pathLst>
                <a:path w="8728" h="11538" extrusionOk="0">
                  <a:moveTo>
                    <a:pt x="1" y="1"/>
                  </a:moveTo>
                  <a:lnTo>
                    <a:pt x="1" y="2584"/>
                  </a:lnTo>
                  <a:cubicBezTo>
                    <a:pt x="1" y="8335"/>
                    <a:pt x="1703" y="11538"/>
                    <a:pt x="7454" y="11538"/>
                  </a:cubicBezTo>
                  <a:lnTo>
                    <a:pt x="8728" y="11538"/>
                  </a:lnTo>
                  <a:lnTo>
                    <a:pt x="8728" y="8263"/>
                  </a:lnTo>
                  <a:lnTo>
                    <a:pt x="7454" y="8263"/>
                  </a:lnTo>
                  <a:cubicBezTo>
                    <a:pt x="3513" y="8263"/>
                    <a:pt x="3275" y="6537"/>
                    <a:pt x="3275" y="2584"/>
                  </a:cubicBezTo>
                  <a:lnTo>
                    <a:pt x="3275" y="1"/>
                  </a:lnTo>
                  <a:close/>
                </a:path>
              </a:pathLst>
            </a:custGeom>
            <a:solidFill>
              <a:srgbClr val="D76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8"/>
            <p:cNvSpPr/>
            <p:nvPr/>
          </p:nvSpPr>
          <p:spPr>
            <a:xfrm flipH="1">
              <a:off x="219548" y="539554"/>
              <a:ext cx="70515" cy="265985"/>
            </a:xfrm>
            <a:custGeom>
              <a:avLst/>
              <a:gdLst/>
              <a:ahLst/>
              <a:cxnLst/>
              <a:rect l="l" t="t" r="r" b="b"/>
              <a:pathLst>
                <a:path w="1632" h="6156" extrusionOk="0">
                  <a:moveTo>
                    <a:pt x="810" y="0"/>
                  </a:moveTo>
                  <a:cubicBezTo>
                    <a:pt x="358" y="0"/>
                    <a:pt x="1" y="369"/>
                    <a:pt x="1" y="822"/>
                  </a:cubicBezTo>
                  <a:lnTo>
                    <a:pt x="1" y="5334"/>
                  </a:lnTo>
                  <a:cubicBezTo>
                    <a:pt x="1" y="5787"/>
                    <a:pt x="358" y="6156"/>
                    <a:pt x="810" y="6156"/>
                  </a:cubicBezTo>
                  <a:cubicBezTo>
                    <a:pt x="1275" y="6156"/>
                    <a:pt x="1632" y="5787"/>
                    <a:pt x="1632" y="5334"/>
                  </a:cubicBezTo>
                  <a:lnTo>
                    <a:pt x="1632" y="822"/>
                  </a:lnTo>
                  <a:cubicBezTo>
                    <a:pt x="1632" y="369"/>
                    <a:pt x="1275" y="0"/>
                    <a:pt x="810" y="0"/>
                  </a:cubicBezTo>
                  <a:close/>
                </a:path>
              </a:pathLst>
            </a:custGeom>
            <a:solidFill>
              <a:srgbClr val="D76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8"/>
            <p:cNvSpPr/>
            <p:nvPr/>
          </p:nvSpPr>
          <p:spPr>
            <a:xfrm flipH="1">
              <a:off x="430962" y="211825"/>
              <a:ext cx="265510" cy="71076"/>
            </a:xfrm>
            <a:custGeom>
              <a:avLst/>
              <a:gdLst/>
              <a:ahLst/>
              <a:cxnLst/>
              <a:rect l="l" t="t" r="r" b="b"/>
              <a:pathLst>
                <a:path w="6145" h="1645" extrusionOk="0">
                  <a:moveTo>
                    <a:pt x="822" y="1"/>
                  </a:moveTo>
                  <a:cubicBezTo>
                    <a:pt x="358" y="1"/>
                    <a:pt x="1" y="370"/>
                    <a:pt x="1" y="823"/>
                  </a:cubicBezTo>
                  <a:cubicBezTo>
                    <a:pt x="1" y="1275"/>
                    <a:pt x="358" y="1644"/>
                    <a:pt x="822" y="1644"/>
                  </a:cubicBezTo>
                  <a:lnTo>
                    <a:pt x="5323" y="1644"/>
                  </a:lnTo>
                  <a:cubicBezTo>
                    <a:pt x="5775" y="1644"/>
                    <a:pt x="6144" y="1275"/>
                    <a:pt x="6144" y="823"/>
                  </a:cubicBezTo>
                  <a:cubicBezTo>
                    <a:pt x="6144" y="370"/>
                    <a:pt x="5775" y="1"/>
                    <a:pt x="5323" y="1"/>
                  </a:cubicBezTo>
                  <a:close/>
                </a:path>
              </a:pathLst>
            </a:custGeom>
            <a:solidFill>
              <a:srgbClr val="D76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8"/>
            <p:cNvSpPr/>
            <p:nvPr/>
          </p:nvSpPr>
          <p:spPr>
            <a:xfrm flipH="1">
              <a:off x="1275600" y="-2"/>
              <a:ext cx="121975" cy="918924"/>
            </a:xfrm>
            <a:custGeom>
              <a:avLst/>
              <a:gdLst/>
              <a:ahLst/>
              <a:cxnLst/>
              <a:rect l="l" t="t" r="r" b="b"/>
              <a:pathLst>
                <a:path w="2823" h="31838" extrusionOk="0">
                  <a:moveTo>
                    <a:pt x="1" y="0"/>
                  </a:moveTo>
                  <a:lnTo>
                    <a:pt x="1" y="31838"/>
                  </a:lnTo>
                  <a:lnTo>
                    <a:pt x="2823" y="31838"/>
                  </a:lnTo>
                  <a:lnTo>
                    <a:pt x="2823"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8"/>
            <p:cNvSpPr/>
            <p:nvPr/>
          </p:nvSpPr>
          <p:spPr>
            <a:xfrm flipH="1">
              <a:off x="-19" y="1253200"/>
              <a:ext cx="964919" cy="121975"/>
            </a:xfrm>
            <a:custGeom>
              <a:avLst/>
              <a:gdLst/>
              <a:ahLst/>
              <a:cxnLst/>
              <a:rect l="l" t="t" r="r" b="b"/>
              <a:pathLst>
                <a:path w="26635" h="2823" extrusionOk="0">
                  <a:moveTo>
                    <a:pt x="0" y="1"/>
                  </a:moveTo>
                  <a:lnTo>
                    <a:pt x="0" y="2822"/>
                  </a:lnTo>
                  <a:lnTo>
                    <a:pt x="26634" y="2822"/>
                  </a:lnTo>
                  <a:lnTo>
                    <a:pt x="26634"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8"/>
            <p:cNvSpPr/>
            <p:nvPr/>
          </p:nvSpPr>
          <p:spPr>
            <a:xfrm flipH="1">
              <a:off x="844475" y="750621"/>
              <a:ext cx="562864" cy="634329"/>
            </a:xfrm>
            <a:custGeom>
              <a:avLst/>
              <a:gdLst/>
              <a:ahLst/>
              <a:cxnLst/>
              <a:rect l="l" t="t" r="r" b="b"/>
              <a:pathLst>
                <a:path w="13027" h="14681" extrusionOk="0">
                  <a:moveTo>
                    <a:pt x="1" y="0"/>
                  </a:moveTo>
                  <a:lnTo>
                    <a:pt x="1" y="4239"/>
                  </a:lnTo>
                  <a:cubicBezTo>
                    <a:pt x="1" y="10001"/>
                    <a:pt x="4692" y="14681"/>
                    <a:pt x="10442" y="14681"/>
                  </a:cubicBezTo>
                  <a:lnTo>
                    <a:pt x="13026" y="14681"/>
                  </a:lnTo>
                  <a:lnTo>
                    <a:pt x="13026" y="11406"/>
                  </a:lnTo>
                  <a:lnTo>
                    <a:pt x="10442" y="11406"/>
                  </a:lnTo>
                  <a:cubicBezTo>
                    <a:pt x="6490" y="11406"/>
                    <a:pt x="3275" y="8192"/>
                    <a:pt x="3275" y="4239"/>
                  </a:cubicBezTo>
                  <a:lnTo>
                    <a:pt x="3275" y="0"/>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8"/>
            <p:cNvSpPr/>
            <p:nvPr/>
          </p:nvSpPr>
          <p:spPr>
            <a:xfrm flipH="1">
              <a:off x="1200980" y="716141"/>
              <a:ext cx="266029" cy="71033"/>
            </a:xfrm>
            <a:custGeom>
              <a:avLst/>
              <a:gdLst/>
              <a:ahLst/>
              <a:cxnLst/>
              <a:rect l="l" t="t" r="r" b="b"/>
              <a:pathLst>
                <a:path w="6157" h="1644" extrusionOk="0">
                  <a:moveTo>
                    <a:pt x="822" y="1"/>
                  </a:moveTo>
                  <a:cubicBezTo>
                    <a:pt x="370" y="1"/>
                    <a:pt x="1" y="370"/>
                    <a:pt x="1" y="822"/>
                  </a:cubicBezTo>
                  <a:cubicBezTo>
                    <a:pt x="1" y="1275"/>
                    <a:pt x="370" y="1644"/>
                    <a:pt x="822" y="1644"/>
                  </a:cubicBezTo>
                  <a:lnTo>
                    <a:pt x="5335" y="1644"/>
                  </a:lnTo>
                  <a:cubicBezTo>
                    <a:pt x="5787" y="1644"/>
                    <a:pt x="6156" y="1275"/>
                    <a:pt x="6156" y="822"/>
                  </a:cubicBezTo>
                  <a:cubicBezTo>
                    <a:pt x="6156" y="370"/>
                    <a:pt x="5787" y="1"/>
                    <a:pt x="5335"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8"/>
            <p:cNvSpPr/>
            <p:nvPr/>
          </p:nvSpPr>
          <p:spPr>
            <a:xfrm flipH="1">
              <a:off x="809002" y="1185332"/>
              <a:ext cx="71033" cy="265467"/>
            </a:xfrm>
            <a:custGeom>
              <a:avLst/>
              <a:gdLst/>
              <a:ahLst/>
              <a:cxnLst/>
              <a:rect l="l" t="t" r="r" b="b"/>
              <a:pathLst>
                <a:path w="1644" h="6144" extrusionOk="0">
                  <a:moveTo>
                    <a:pt x="822" y="0"/>
                  </a:moveTo>
                  <a:cubicBezTo>
                    <a:pt x="370" y="0"/>
                    <a:pt x="1" y="357"/>
                    <a:pt x="1" y="810"/>
                  </a:cubicBezTo>
                  <a:lnTo>
                    <a:pt x="1" y="5322"/>
                  </a:lnTo>
                  <a:cubicBezTo>
                    <a:pt x="1" y="5775"/>
                    <a:pt x="370" y="6144"/>
                    <a:pt x="822" y="6144"/>
                  </a:cubicBezTo>
                  <a:cubicBezTo>
                    <a:pt x="1286" y="6144"/>
                    <a:pt x="1644" y="5775"/>
                    <a:pt x="1644" y="5322"/>
                  </a:cubicBezTo>
                  <a:lnTo>
                    <a:pt x="1644" y="810"/>
                  </a:lnTo>
                  <a:cubicBezTo>
                    <a:pt x="1644" y="357"/>
                    <a:pt x="1286" y="0"/>
                    <a:pt x="822"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One column 3">
  <p:cSld name="CUSTOM_5_2">
    <p:bg>
      <p:bgPr>
        <a:blipFill>
          <a:blip r:embed="rId2">
            <a:alphaModFix/>
          </a:blip>
          <a:stretch>
            <a:fillRect/>
          </a:stretch>
        </a:blipFill>
        <a:effectLst/>
      </p:bgPr>
    </p:bg>
    <p:spTree>
      <p:nvGrpSpPr>
        <p:cNvPr id="1" name="Shape 1259"/>
        <p:cNvGrpSpPr/>
        <p:nvPr/>
      </p:nvGrpSpPr>
      <p:grpSpPr>
        <a:xfrm>
          <a:off x="0" y="0"/>
          <a:ext cx="0" cy="0"/>
          <a:chOff x="0" y="0"/>
          <a:chExt cx="0" cy="0"/>
        </a:xfrm>
      </p:grpSpPr>
      <p:grpSp>
        <p:nvGrpSpPr>
          <p:cNvPr id="1260" name="Google Shape;1260;p49"/>
          <p:cNvGrpSpPr/>
          <p:nvPr/>
        </p:nvGrpSpPr>
        <p:grpSpPr>
          <a:xfrm>
            <a:off x="5530351" y="-38945"/>
            <a:ext cx="3612574" cy="4858305"/>
            <a:chOff x="5530351" y="-38945"/>
            <a:chExt cx="3612574" cy="4858305"/>
          </a:xfrm>
        </p:grpSpPr>
        <p:sp>
          <p:nvSpPr>
            <p:cNvPr id="1261" name="Google Shape;1261;p49"/>
            <p:cNvSpPr/>
            <p:nvPr/>
          </p:nvSpPr>
          <p:spPr>
            <a:xfrm rot="10800000">
              <a:off x="7305825" y="686616"/>
              <a:ext cx="122500" cy="3753657"/>
            </a:xfrm>
            <a:custGeom>
              <a:avLst/>
              <a:gdLst/>
              <a:ahLst/>
              <a:cxnLst/>
              <a:rect l="l" t="t" r="r" b="b"/>
              <a:pathLst>
                <a:path w="2835" h="118956" extrusionOk="0">
                  <a:moveTo>
                    <a:pt x="1" y="0"/>
                  </a:moveTo>
                  <a:lnTo>
                    <a:pt x="1" y="118955"/>
                  </a:lnTo>
                  <a:lnTo>
                    <a:pt x="2834" y="118955"/>
                  </a:lnTo>
                  <a:lnTo>
                    <a:pt x="2834"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2" name="Google Shape;1262;p49"/>
            <p:cNvGrpSpPr/>
            <p:nvPr/>
          </p:nvGrpSpPr>
          <p:grpSpPr>
            <a:xfrm>
              <a:off x="5973838" y="4375878"/>
              <a:ext cx="1466646" cy="443482"/>
              <a:chOff x="5973838" y="4375878"/>
              <a:chExt cx="1466646" cy="443482"/>
            </a:xfrm>
          </p:grpSpPr>
          <p:sp>
            <p:nvSpPr>
              <p:cNvPr id="1263" name="Google Shape;1263;p49"/>
              <p:cNvSpPr/>
              <p:nvPr/>
            </p:nvSpPr>
            <p:spPr>
              <a:xfrm rot="10800000">
                <a:off x="5973838" y="4621700"/>
                <a:ext cx="943212" cy="121975"/>
              </a:xfrm>
              <a:custGeom>
                <a:avLst/>
                <a:gdLst/>
                <a:ahLst/>
                <a:cxnLst/>
                <a:rect l="l" t="t" r="r" b="b"/>
                <a:pathLst>
                  <a:path w="26635" h="2823" extrusionOk="0">
                    <a:moveTo>
                      <a:pt x="0" y="1"/>
                    </a:moveTo>
                    <a:lnTo>
                      <a:pt x="0" y="2822"/>
                    </a:lnTo>
                    <a:lnTo>
                      <a:pt x="26634" y="2822"/>
                    </a:lnTo>
                    <a:lnTo>
                      <a:pt x="26634"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4" name="Google Shape;1264;p49"/>
              <p:cNvGrpSpPr/>
              <p:nvPr/>
            </p:nvGrpSpPr>
            <p:grpSpPr>
              <a:xfrm rot="10800000">
                <a:off x="6905964" y="4375878"/>
                <a:ext cx="534520" cy="443482"/>
                <a:chOff x="5500716" y="1397589"/>
                <a:chExt cx="534520" cy="443482"/>
              </a:xfrm>
            </p:grpSpPr>
            <p:sp>
              <p:nvSpPr>
                <p:cNvPr id="1265" name="Google Shape;1265;p49"/>
                <p:cNvSpPr/>
                <p:nvPr/>
              </p:nvSpPr>
              <p:spPr>
                <a:xfrm>
                  <a:off x="5500716" y="1463437"/>
                  <a:ext cx="499047" cy="377634"/>
                </a:xfrm>
                <a:custGeom>
                  <a:avLst/>
                  <a:gdLst/>
                  <a:ahLst/>
                  <a:cxnLst/>
                  <a:rect l="l" t="t" r="r" b="b"/>
                  <a:pathLst>
                    <a:path w="11550" h="8740" extrusionOk="0">
                      <a:moveTo>
                        <a:pt x="8954" y="0"/>
                      </a:moveTo>
                      <a:cubicBezTo>
                        <a:pt x="3203" y="0"/>
                        <a:pt x="0" y="1715"/>
                        <a:pt x="0" y="7466"/>
                      </a:cubicBezTo>
                      <a:lnTo>
                        <a:pt x="0" y="8740"/>
                      </a:lnTo>
                      <a:lnTo>
                        <a:pt x="3274" y="8740"/>
                      </a:lnTo>
                      <a:lnTo>
                        <a:pt x="3274" y="7466"/>
                      </a:lnTo>
                      <a:cubicBezTo>
                        <a:pt x="3274" y="3513"/>
                        <a:pt x="5001" y="3275"/>
                        <a:pt x="8954" y="3275"/>
                      </a:cubicBezTo>
                      <a:lnTo>
                        <a:pt x="11549" y="3275"/>
                      </a:lnTo>
                      <a:lnTo>
                        <a:pt x="115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9"/>
                <p:cNvSpPr/>
                <p:nvPr/>
              </p:nvSpPr>
              <p:spPr>
                <a:xfrm>
                  <a:off x="5964203" y="1397589"/>
                  <a:ext cx="71033" cy="265985"/>
                </a:xfrm>
                <a:custGeom>
                  <a:avLst/>
                  <a:gdLst/>
                  <a:ahLst/>
                  <a:cxnLst/>
                  <a:rect l="l" t="t" r="r" b="b"/>
                  <a:pathLst>
                    <a:path w="1644" h="6156" extrusionOk="0">
                      <a:moveTo>
                        <a:pt x="822" y="0"/>
                      </a:moveTo>
                      <a:cubicBezTo>
                        <a:pt x="370" y="0"/>
                        <a:pt x="1" y="370"/>
                        <a:pt x="1" y="822"/>
                      </a:cubicBezTo>
                      <a:lnTo>
                        <a:pt x="1" y="5334"/>
                      </a:lnTo>
                      <a:cubicBezTo>
                        <a:pt x="1" y="5787"/>
                        <a:pt x="358" y="6156"/>
                        <a:pt x="822" y="6156"/>
                      </a:cubicBezTo>
                      <a:cubicBezTo>
                        <a:pt x="1275" y="6156"/>
                        <a:pt x="1644" y="5787"/>
                        <a:pt x="1644" y="5334"/>
                      </a:cubicBezTo>
                      <a:lnTo>
                        <a:pt x="1644" y="822"/>
                      </a:lnTo>
                      <a:cubicBezTo>
                        <a:pt x="1644" y="370"/>
                        <a:pt x="1275" y="0"/>
                        <a:pt x="8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67" name="Google Shape;1267;p49"/>
            <p:cNvGrpSpPr/>
            <p:nvPr/>
          </p:nvGrpSpPr>
          <p:grpSpPr>
            <a:xfrm>
              <a:off x="6039678" y="-38945"/>
              <a:ext cx="1396726" cy="745481"/>
              <a:chOff x="6039678" y="-87195"/>
              <a:chExt cx="1396726" cy="745481"/>
            </a:xfrm>
          </p:grpSpPr>
          <p:sp>
            <p:nvSpPr>
              <p:cNvPr id="1268" name="Google Shape;1268;p49"/>
              <p:cNvSpPr/>
              <p:nvPr/>
            </p:nvSpPr>
            <p:spPr>
              <a:xfrm rot="-5400000" flipH="1">
                <a:off x="6676794" y="-52197"/>
                <a:ext cx="121975" cy="808758"/>
              </a:xfrm>
              <a:custGeom>
                <a:avLst/>
                <a:gdLst/>
                <a:ahLst/>
                <a:cxnLst/>
                <a:rect l="l" t="t" r="r" b="b"/>
                <a:pathLst>
                  <a:path w="2823" h="18718" extrusionOk="0">
                    <a:moveTo>
                      <a:pt x="1" y="1"/>
                    </a:moveTo>
                    <a:lnTo>
                      <a:pt x="1" y="18717"/>
                    </a:lnTo>
                    <a:lnTo>
                      <a:pt x="2823" y="18717"/>
                    </a:lnTo>
                    <a:lnTo>
                      <a:pt x="2823" y="1"/>
                    </a:ln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9"/>
              <p:cNvSpPr/>
              <p:nvPr/>
            </p:nvSpPr>
            <p:spPr>
              <a:xfrm rot="-5400000" flipH="1">
                <a:off x="6998322" y="220205"/>
                <a:ext cx="377115" cy="499047"/>
              </a:xfrm>
              <a:custGeom>
                <a:avLst/>
                <a:gdLst/>
                <a:ahLst/>
                <a:cxnLst/>
                <a:rect l="l" t="t" r="r" b="b"/>
                <a:pathLst>
                  <a:path w="8728" h="11550" extrusionOk="0">
                    <a:moveTo>
                      <a:pt x="0" y="1"/>
                    </a:moveTo>
                    <a:lnTo>
                      <a:pt x="0" y="2596"/>
                    </a:lnTo>
                    <a:cubicBezTo>
                      <a:pt x="0" y="8347"/>
                      <a:pt x="1703" y="11550"/>
                      <a:pt x="7454" y="11550"/>
                    </a:cubicBezTo>
                    <a:lnTo>
                      <a:pt x="8728" y="11550"/>
                    </a:lnTo>
                    <a:lnTo>
                      <a:pt x="8728" y="8276"/>
                    </a:lnTo>
                    <a:lnTo>
                      <a:pt x="7454" y="8276"/>
                    </a:lnTo>
                    <a:cubicBezTo>
                      <a:pt x="3513" y="8276"/>
                      <a:pt x="3275" y="6549"/>
                      <a:pt x="3275" y="2596"/>
                    </a:cubicBezTo>
                    <a:lnTo>
                      <a:pt x="3275"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9"/>
              <p:cNvSpPr/>
              <p:nvPr/>
            </p:nvSpPr>
            <p:spPr>
              <a:xfrm rot="-5400000" flipH="1">
                <a:off x="6804645" y="316666"/>
                <a:ext cx="265510" cy="71033"/>
              </a:xfrm>
              <a:custGeom>
                <a:avLst/>
                <a:gdLst/>
                <a:ahLst/>
                <a:cxnLst/>
                <a:rect l="l" t="t" r="r" b="b"/>
                <a:pathLst>
                  <a:path w="6145" h="1644" extrusionOk="0">
                    <a:moveTo>
                      <a:pt x="822" y="0"/>
                    </a:moveTo>
                    <a:cubicBezTo>
                      <a:pt x="358" y="0"/>
                      <a:pt x="0" y="369"/>
                      <a:pt x="0" y="822"/>
                    </a:cubicBezTo>
                    <a:cubicBezTo>
                      <a:pt x="0" y="1274"/>
                      <a:pt x="358" y="1643"/>
                      <a:pt x="822" y="1643"/>
                    </a:cubicBezTo>
                    <a:lnTo>
                      <a:pt x="5323" y="1643"/>
                    </a:lnTo>
                    <a:cubicBezTo>
                      <a:pt x="5382" y="1643"/>
                      <a:pt x="5442" y="1643"/>
                      <a:pt x="5489" y="1631"/>
                    </a:cubicBezTo>
                    <a:cubicBezTo>
                      <a:pt x="5858" y="1560"/>
                      <a:pt x="6144" y="1227"/>
                      <a:pt x="6144" y="822"/>
                    </a:cubicBezTo>
                    <a:cubicBezTo>
                      <a:pt x="6144" y="369"/>
                      <a:pt x="5775" y="0"/>
                      <a:pt x="5323"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9"/>
              <p:cNvSpPr/>
              <p:nvPr/>
            </p:nvSpPr>
            <p:spPr>
              <a:xfrm rot="-5400000">
                <a:off x="5978971" y="-26488"/>
                <a:ext cx="499047" cy="377634"/>
              </a:xfrm>
              <a:custGeom>
                <a:avLst/>
                <a:gdLst/>
                <a:ahLst/>
                <a:cxnLst/>
                <a:rect l="l" t="t" r="r" b="b"/>
                <a:pathLst>
                  <a:path w="11550" h="8740" extrusionOk="0">
                    <a:moveTo>
                      <a:pt x="8954" y="0"/>
                    </a:moveTo>
                    <a:cubicBezTo>
                      <a:pt x="3203" y="0"/>
                      <a:pt x="0" y="1715"/>
                      <a:pt x="0" y="7466"/>
                    </a:cubicBezTo>
                    <a:lnTo>
                      <a:pt x="0" y="8740"/>
                    </a:lnTo>
                    <a:lnTo>
                      <a:pt x="3274" y="8740"/>
                    </a:lnTo>
                    <a:lnTo>
                      <a:pt x="3274" y="7466"/>
                    </a:lnTo>
                    <a:cubicBezTo>
                      <a:pt x="3274" y="3513"/>
                      <a:pt x="5001" y="3275"/>
                      <a:pt x="8954" y="3275"/>
                    </a:cubicBezTo>
                    <a:lnTo>
                      <a:pt x="11549" y="3275"/>
                    </a:lnTo>
                    <a:lnTo>
                      <a:pt x="11549"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9"/>
              <p:cNvSpPr/>
              <p:nvPr/>
            </p:nvSpPr>
            <p:spPr>
              <a:xfrm rot="-5400000" flipH="1">
                <a:off x="6282763" y="316666"/>
                <a:ext cx="265985" cy="71033"/>
              </a:xfrm>
              <a:custGeom>
                <a:avLst/>
                <a:gdLst/>
                <a:ahLst/>
                <a:cxnLst/>
                <a:rect l="l" t="t" r="r" b="b"/>
                <a:pathLst>
                  <a:path w="6156" h="1644" extrusionOk="0">
                    <a:moveTo>
                      <a:pt x="822" y="0"/>
                    </a:moveTo>
                    <a:cubicBezTo>
                      <a:pt x="369" y="0"/>
                      <a:pt x="0" y="369"/>
                      <a:pt x="0" y="822"/>
                    </a:cubicBezTo>
                    <a:cubicBezTo>
                      <a:pt x="0" y="1274"/>
                      <a:pt x="369" y="1643"/>
                      <a:pt x="822" y="1643"/>
                    </a:cubicBezTo>
                    <a:lnTo>
                      <a:pt x="5334" y="1643"/>
                    </a:lnTo>
                    <a:cubicBezTo>
                      <a:pt x="5739" y="1643"/>
                      <a:pt x="6084" y="1346"/>
                      <a:pt x="6144" y="953"/>
                    </a:cubicBezTo>
                    <a:cubicBezTo>
                      <a:pt x="6144" y="905"/>
                      <a:pt x="6156" y="870"/>
                      <a:pt x="6156" y="822"/>
                    </a:cubicBezTo>
                    <a:cubicBezTo>
                      <a:pt x="6156" y="369"/>
                      <a:pt x="5786" y="0"/>
                      <a:pt x="5334"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3" name="Google Shape;1273;p49"/>
            <p:cNvGrpSpPr/>
            <p:nvPr/>
          </p:nvGrpSpPr>
          <p:grpSpPr>
            <a:xfrm>
              <a:off x="5530351" y="-74"/>
              <a:ext cx="3612574" cy="4819434"/>
              <a:chOff x="5530351" y="-74"/>
              <a:chExt cx="3612574" cy="4819434"/>
            </a:xfrm>
          </p:grpSpPr>
          <p:sp>
            <p:nvSpPr>
              <p:cNvPr id="1274" name="Google Shape;1274;p49"/>
              <p:cNvSpPr/>
              <p:nvPr/>
            </p:nvSpPr>
            <p:spPr>
              <a:xfrm rot="10800000">
                <a:off x="8360000" y="-74"/>
                <a:ext cx="122500" cy="706599"/>
              </a:xfrm>
              <a:custGeom>
                <a:avLst/>
                <a:gdLst/>
                <a:ahLst/>
                <a:cxnLst/>
                <a:rect l="l" t="t" r="r" b="b"/>
                <a:pathLst>
                  <a:path w="2835" h="118956" extrusionOk="0">
                    <a:moveTo>
                      <a:pt x="1" y="0"/>
                    </a:moveTo>
                    <a:lnTo>
                      <a:pt x="1" y="118955"/>
                    </a:lnTo>
                    <a:lnTo>
                      <a:pt x="2834" y="118955"/>
                    </a:lnTo>
                    <a:lnTo>
                      <a:pt x="2834"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9"/>
              <p:cNvSpPr/>
              <p:nvPr/>
            </p:nvSpPr>
            <p:spPr>
              <a:xfrm rot="5400000">
                <a:off x="4146447" y="2793128"/>
                <a:ext cx="3043581" cy="121975"/>
              </a:xfrm>
              <a:custGeom>
                <a:avLst/>
                <a:gdLst/>
                <a:ahLst/>
                <a:cxnLst/>
                <a:rect l="l" t="t" r="r" b="b"/>
                <a:pathLst>
                  <a:path w="26635" h="2823" extrusionOk="0">
                    <a:moveTo>
                      <a:pt x="0" y="1"/>
                    </a:moveTo>
                    <a:lnTo>
                      <a:pt x="0" y="2822"/>
                    </a:lnTo>
                    <a:lnTo>
                      <a:pt x="26634" y="2822"/>
                    </a:lnTo>
                    <a:lnTo>
                      <a:pt x="26634"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9"/>
              <p:cNvSpPr/>
              <p:nvPr/>
            </p:nvSpPr>
            <p:spPr>
              <a:xfrm rot="10800000">
                <a:off x="5973760" y="948675"/>
                <a:ext cx="3169165" cy="121975"/>
              </a:xfrm>
              <a:custGeom>
                <a:avLst/>
                <a:gdLst/>
                <a:ahLst/>
                <a:cxnLst/>
                <a:rect l="l" t="t" r="r" b="b"/>
                <a:pathLst>
                  <a:path w="26635" h="2823" extrusionOk="0">
                    <a:moveTo>
                      <a:pt x="0" y="1"/>
                    </a:moveTo>
                    <a:lnTo>
                      <a:pt x="0" y="2822"/>
                    </a:lnTo>
                    <a:lnTo>
                      <a:pt x="26634" y="2822"/>
                    </a:lnTo>
                    <a:lnTo>
                      <a:pt x="26634"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9"/>
              <p:cNvSpPr/>
              <p:nvPr/>
            </p:nvSpPr>
            <p:spPr>
              <a:xfrm rot="5400000">
                <a:off x="8233734" y="821863"/>
                <a:ext cx="375041" cy="142023"/>
              </a:xfrm>
              <a:custGeom>
                <a:avLst/>
                <a:gdLst/>
                <a:ahLst/>
                <a:cxnLst/>
                <a:rect l="l" t="t" r="r" b="b"/>
                <a:pathLst>
                  <a:path w="8680" h="3287" extrusionOk="0">
                    <a:moveTo>
                      <a:pt x="0" y="1"/>
                    </a:moveTo>
                    <a:lnTo>
                      <a:pt x="0" y="3287"/>
                    </a:lnTo>
                    <a:lnTo>
                      <a:pt x="8680" y="3287"/>
                    </a:lnTo>
                    <a:lnTo>
                      <a:pt x="868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9"/>
              <p:cNvSpPr/>
              <p:nvPr/>
            </p:nvSpPr>
            <p:spPr>
              <a:xfrm rot="5400000">
                <a:off x="8389843" y="581867"/>
                <a:ext cx="62824" cy="246974"/>
              </a:xfrm>
              <a:custGeom>
                <a:avLst/>
                <a:gdLst/>
                <a:ahLst/>
                <a:cxnLst/>
                <a:rect l="l" t="t" r="r" b="b"/>
                <a:pathLst>
                  <a:path w="1454" h="5716" extrusionOk="0">
                    <a:moveTo>
                      <a:pt x="727" y="0"/>
                    </a:moveTo>
                    <a:cubicBezTo>
                      <a:pt x="334" y="0"/>
                      <a:pt x="1" y="334"/>
                      <a:pt x="1" y="727"/>
                    </a:cubicBezTo>
                    <a:lnTo>
                      <a:pt x="1" y="4989"/>
                    </a:lnTo>
                    <a:cubicBezTo>
                      <a:pt x="1" y="5382"/>
                      <a:pt x="334" y="5715"/>
                      <a:pt x="727" y="5715"/>
                    </a:cubicBezTo>
                    <a:cubicBezTo>
                      <a:pt x="1132" y="5715"/>
                      <a:pt x="1453" y="5382"/>
                      <a:pt x="1453" y="4989"/>
                    </a:cubicBezTo>
                    <a:lnTo>
                      <a:pt x="1453" y="727"/>
                    </a:lnTo>
                    <a:cubicBezTo>
                      <a:pt x="1453" y="334"/>
                      <a:pt x="1132" y="0"/>
                      <a:pt x="7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9"/>
              <p:cNvSpPr/>
              <p:nvPr/>
            </p:nvSpPr>
            <p:spPr>
              <a:xfrm rot="5400000">
                <a:off x="8362104" y="669341"/>
                <a:ext cx="141505" cy="680648"/>
              </a:xfrm>
              <a:custGeom>
                <a:avLst/>
                <a:gdLst/>
                <a:ahLst/>
                <a:cxnLst/>
                <a:rect l="l" t="t" r="r" b="b"/>
                <a:pathLst>
                  <a:path w="3275" h="15753" extrusionOk="0">
                    <a:moveTo>
                      <a:pt x="1" y="1"/>
                    </a:moveTo>
                    <a:lnTo>
                      <a:pt x="1" y="15753"/>
                    </a:lnTo>
                    <a:lnTo>
                      <a:pt x="3275" y="15753"/>
                    </a:lnTo>
                    <a:lnTo>
                      <a:pt x="32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9"/>
              <p:cNvSpPr/>
              <p:nvPr/>
            </p:nvSpPr>
            <p:spPr>
              <a:xfrm rot="5400000">
                <a:off x="7972653" y="978750"/>
                <a:ext cx="246456" cy="62262"/>
              </a:xfrm>
              <a:custGeom>
                <a:avLst/>
                <a:gdLst/>
                <a:ahLst/>
                <a:cxnLst/>
                <a:rect l="l" t="t" r="r" b="b"/>
                <a:pathLst>
                  <a:path w="5704" h="1441" extrusionOk="0">
                    <a:moveTo>
                      <a:pt x="726" y="0"/>
                    </a:moveTo>
                    <a:cubicBezTo>
                      <a:pt x="322" y="0"/>
                      <a:pt x="0" y="322"/>
                      <a:pt x="0" y="726"/>
                    </a:cubicBezTo>
                    <a:cubicBezTo>
                      <a:pt x="0" y="1119"/>
                      <a:pt x="322" y="1441"/>
                      <a:pt x="726" y="1441"/>
                    </a:cubicBezTo>
                    <a:lnTo>
                      <a:pt x="4989" y="1441"/>
                    </a:lnTo>
                    <a:cubicBezTo>
                      <a:pt x="5382" y="1441"/>
                      <a:pt x="5703" y="1119"/>
                      <a:pt x="5703" y="726"/>
                    </a:cubicBezTo>
                    <a:cubicBezTo>
                      <a:pt x="5703" y="322"/>
                      <a:pt x="5382" y="0"/>
                      <a:pt x="4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9"/>
              <p:cNvSpPr/>
              <p:nvPr/>
            </p:nvSpPr>
            <p:spPr>
              <a:xfrm rot="5400000">
                <a:off x="8650168" y="978512"/>
                <a:ext cx="246456" cy="62305"/>
              </a:xfrm>
              <a:custGeom>
                <a:avLst/>
                <a:gdLst/>
                <a:ahLst/>
                <a:cxnLst/>
                <a:rect l="l" t="t" r="r" b="b"/>
                <a:pathLst>
                  <a:path w="5704" h="1442" extrusionOk="0">
                    <a:moveTo>
                      <a:pt x="726" y="1"/>
                    </a:moveTo>
                    <a:cubicBezTo>
                      <a:pt x="322" y="1"/>
                      <a:pt x="0" y="322"/>
                      <a:pt x="0" y="727"/>
                    </a:cubicBezTo>
                    <a:cubicBezTo>
                      <a:pt x="0" y="1120"/>
                      <a:pt x="322" y="1441"/>
                      <a:pt x="726" y="1441"/>
                    </a:cubicBezTo>
                    <a:lnTo>
                      <a:pt x="4989" y="1441"/>
                    </a:lnTo>
                    <a:cubicBezTo>
                      <a:pt x="5382" y="1441"/>
                      <a:pt x="5703" y="1120"/>
                      <a:pt x="5703" y="727"/>
                    </a:cubicBezTo>
                    <a:cubicBezTo>
                      <a:pt x="5703" y="322"/>
                      <a:pt x="5382" y="1"/>
                      <a:pt x="49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9"/>
              <p:cNvSpPr/>
              <p:nvPr/>
            </p:nvSpPr>
            <p:spPr>
              <a:xfrm>
                <a:off x="5596166" y="942737"/>
                <a:ext cx="499047" cy="377634"/>
              </a:xfrm>
              <a:custGeom>
                <a:avLst/>
                <a:gdLst/>
                <a:ahLst/>
                <a:cxnLst/>
                <a:rect l="l" t="t" r="r" b="b"/>
                <a:pathLst>
                  <a:path w="11550" h="8740" extrusionOk="0">
                    <a:moveTo>
                      <a:pt x="8954" y="0"/>
                    </a:moveTo>
                    <a:cubicBezTo>
                      <a:pt x="3203" y="0"/>
                      <a:pt x="0" y="1715"/>
                      <a:pt x="0" y="7466"/>
                    </a:cubicBezTo>
                    <a:lnTo>
                      <a:pt x="0" y="8740"/>
                    </a:lnTo>
                    <a:lnTo>
                      <a:pt x="3274" y="8740"/>
                    </a:lnTo>
                    <a:lnTo>
                      <a:pt x="3274" y="7466"/>
                    </a:lnTo>
                    <a:cubicBezTo>
                      <a:pt x="3274" y="3513"/>
                      <a:pt x="5001" y="3275"/>
                      <a:pt x="8954" y="3275"/>
                    </a:cubicBezTo>
                    <a:lnTo>
                      <a:pt x="11549" y="3275"/>
                    </a:lnTo>
                    <a:lnTo>
                      <a:pt x="115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9"/>
              <p:cNvSpPr/>
              <p:nvPr/>
            </p:nvSpPr>
            <p:spPr>
              <a:xfrm>
                <a:off x="6059653" y="876889"/>
                <a:ext cx="71033" cy="265985"/>
              </a:xfrm>
              <a:custGeom>
                <a:avLst/>
                <a:gdLst/>
                <a:ahLst/>
                <a:cxnLst/>
                <a:rect l="l" t="t" r="r" b="b"/>
                <a:pathLst>
                  <a:path w="1644" h="6156" extrusionOk="0">
                    <a:moveTo>
                      <a:pt x="822" y="0"/>
                    </a:moveTo>
                    <a:cubicBezTo>
                      <a:pt x="370" y="0"/>
                      <a:pt x="1" y="370"/>
                      <a:pt x="1" y="822"/>
                    </a:cubicBezTo>
                    <a:lnTo>
                      <a:pt x="1" y="5334"/>
                    </a:lnTo>
                    <a:cubicBezTo>
                      <a:pt x="1" y="5787"/>
                      <a:pt x="358" y="6156"/>
                      <a:pt x="822" y="6156"/>
                    </a:cubicBezTo>
                    <a:cubicBezTo>
                      <a:pt x="1275" y="6156"/>
                      <a:pt x="1644" y="5787"/>
                      <a:pt x="1644" y="5334"/>
                    </a:cubicBezTo>
                    <a:lnTo>
                      <a:pt x="1644" y="822"/>
                    </a:lnTo>
                    <a:cubicBezTo>
                      <a:pt x="1644" y="370"/>
                      <a:pt x="1275" y="0"/>
                      <a:pt x="8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9"/>
              <p:cNvSpPr/>
              <p:nvPr/>
            </p:nvSpPr>
            <p:spPr>
              <a:xfrm rot="5400000">
                <a:off x="5627828" y="1189814"/>
                <a:ext cx="71033" cy="265985"/>
              </a:xfrm>
              <a:custGeom>
                <a:avLst/>
                <a:gdLst/>
                <a:ahLst/>
                <a:cxnLst/>
                <a:rect l="l" t="t" r="r" b="b"/>
                <a:pathLst>
                  <a:path w="1644" h="6156" extrusionOk="0">
                    <a:moveTo>
                      <a:pt x="822" y="0"/>
                    </a:moveTo>
                    <a:cubicBezTo>
                      <a:pt x="370" y="0"/>
                      <a:pt x="1" y="370"/>
                      <a:pt x="1" y="822"/>
                    </a:cubicBezTo>
                    <a:lnTo>
                      <a:pt x="1" y="5334"/>
                    </a:lnTo>
                    <a:cubicBezTo>
                      <a:pt x="1" y="5787"/>
                      <a:pt x="358" y="6156"/>
                      <a:pt x="822" y="6156"/>
                    </a:cubicBezTo>
                    <a:cubicBezTo>
                      <a:pt x="1275" y="6156"/>
                      <a:pt x="1644" y="5787"/>
                      <a:pt x="1644" y="5334"/>
                    </a:cubicBezTo>
                    <a:lnTo>
                      <a:pt x="1644" y="822"/>
                    </a:lnTo>
                    <a:cubicBezTo>
                      <a:pt x="1644" y="370"/>
                      <a:pt x="1275" y="0"/>
                      <a:pt x="8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5" name="Google Shape;1285;p49"/>
              <p:cNvGrpSpPr/>
              <p:nvPr/>
            </p:nvGrpSpPr>
            <p:grpSpPr>
              <a:xfrm rot="10800000" flipH="1">
                <a:off x="5530351" y="4337926"/>
                <a:ext cx="600334" cy="481434"/>
                <a:chOff x="5454151" y="1397589"/>
                <a:chExt cx="600334" cy="481434"/>
              </a:xfrm>
            </p:grpSpPr>
            <p:sp>
              <p:nvSpPr>
                <p:cNvPr id="1286" name="Google Shape;1286;p49"/>
                <p:cNvSpPr/>
                <p:nvPr/>
              </p:nvSpPr>
              <p:spPr>
                <a:xfrm>
                  <a:off x="5519966" y="1463437"/>
                  <a:ext cx="499047" cy="377634"/>
                </a:xfrm>
                <a:custGeom>
                  <a:avLst/>
                  <a:gdLst/>
                  <a:ahLst/>
                  <a:cxnLst/>
                  <a:rect l="l" t="t" r="r" b="b"/>
                  <a:pathLst>
                    <a:path w="11550" h="8740" extrusionOk="0">
                      <a:moveTo>
                        <a:pt x="8954" y="0"/>
                      </a:moveTo>
                      <a:cubicBezTo>
                        <a:pt x="3203" y="0"/>
                        <a:pt x="0" y="1715"/>
                        <a:pt x="0" y="7466"/>
                      </a:cubicBezTo>
                      <a:lnTo>
                        <a:pt x="0" y="8740"/>
                      </a:lnTo>
                      <a:lnTo>
                        <a:pt x="3274" y="8740"/>
                      </a:lnTo>
                      <a:lnTo>
                        <a:pt x="3274" y="7466"/>
                      </a:lnTo>
                      <a:cubicBezTo>
                        <a:pt x="3274" y="3513"/>
                        <a:pt x="5001" y="3275"/>
                        <a:pt x="8954" y="3275"/>
                      </a:cubicBezTo>
                      <a:lnTo>
                        <a:pt x="11549" y="3275"/>
                      </a:lnTo>
                      <a:lnTo>
                        <a:pt x="115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9"/>
                <p:cNvSpPr/>
                <p:nvPr/>
              </p:nvSpPr>
              <p:spPr>
                <a:xfrm>
                  <a:off x="5983453" y="1397589"/>
                  <a:ext cx="71033" cy="265985"/>
                </a:xfrm>
                <a:custGeom>
                  <a:avLst/>
                  <a:gdLst/>
                  <a:ahLst/>
                  <a:cxnLst/>
                  <a:rect l="l" t="t" r="r" b="b"/>
                  <a:pathLst>
                    <a:path w="1644" h="6156" extrusionOk="0">
                      <a:moveTo>
                        <a:pt x="822" y="0"/>
                      </a:moveTo>
                      <a:cubicBezTo>
                        <a:pt x="370" y="0"/>
                        <a:pt x="1" y="370"/>
                        <a:pt x="1" y="822"/>
                      </a:cubicBezTo>
                      <a:lnTo>
                        <a:pt x="1" y="5334"/>
                      </a:lnTo>
                      <a:cubicBezTo>
                        <a:pt x="1" y="5787"/>
                        <a:pt x="358" y="6156"/>
                        <a:pt x="822" y="6156"/>
                      </a:cubicBezTo>
                      <a:cubicBezTo>
                        <a:pt x="1275" y="6156"/>
                        <a:pt x="1644" y="5787"/>
                        <a:pt x="1644" y="5334"/>
                      </a:cubicBezTo>
                      <a:lnTo>
                        <a:pt x="1644" y="822"/>
                      </a:lnTo>
                      <a:cubicBezTo>
                        <a:pt x="1644" y="370"/>
                        <a:pt x="1275" y="0"/>
                        <a:pt x="8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9"/>
                <p:cNvSpPr/>
                <p:nvPr/>
              </p:nvSpPr>
              <p:spPr>
                <a:xfrm rot="5400000">
                  <a:off x="5551628" y="1710514"/>
                  <a:ext cx="71033" cy="265985"/>
                </a:xfrm>
                <a:custGeom>
                  <a:avLst/>
                  <a:gdLst/>
                  <a:ahLst/>
                  <a:cxnLst/>
                  <a:rect l="l" t="t" r="r" b="b"/>
                  <a:pathLst>
                    <a:path w="1644" h="6156" extrusionOk="0">
                      <a:moveTo>
                        <a:pt x="822" y="0"/>
                      </a:moveTo>
                      <a:cubicBezTo>
                        <a:pt x="370" y="0"/>
                        <a:pt x="1" y="370"/>
                        <a:pt x="1" y="822"/>
                      </a:cubicBezTo>
                      <a:lnTo>
                        <a:pt x="1" y="5334"/>
                      </a:lnTo>
                      <a:cubicBezTo>
                        <a:pt x="1" y="5787"/>
                        <a:pt x="358" y="6156"/>
                        <a:pt x="822" y="6156"/>
                      </a:cubicBezTo>
                      <a:cubicBezTo>
                        <a:pt x="1275" y="6156"/>
                        <a:pt x="1644" y="5787"/>
                        <a:pt x="1644" y="5334"/>
                      </a:cubicBezTo>
                      <a:lnTo>
                        <a:pt x="1644" y="822"/>
                      </a:lnTo>
                      <a:cubicBezTo>
                        <a:pt x="1644" y="370"/>
                        <a:pt x="1275" y="0"/>
                        <a:pt x="8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89" name="Google Shape;1289;p49"/>
            <p:cNvSpPr/>
            <p:nvPr/>
          </p:nvSpPr>
          <p:spPr>
            <a:xfrm flipH="1">
              <a:off x="7234320" y="686616"/>
              <a:ext cx="265510" cy="71033"/>
            </a:xfrm>
            <a:custGeom>
              <a:avLst/>
              <a:gdLst/>
              <a:ahLst/>
              <a:cxnLst/>
              <a:rect l="l" t="t" r="r" b="b"/>
              <a:pathLst>
                <a:path w="6145" h="1644" extrusionOk="0">
                  <a:moveTo>
                    <a:pt x="822" y="0"/>
                  </a:moveTo>
                  <a:cubicBezTo>
                    <a:pt x="358" y="0"/>
                    <a:pt x="0" y="369"/>
                    <a:pt x="0" y="822"/>
                  </a:cubicBezTo>
                  <a:cubicBezTo>
                    <a:pt x="0" y="1274"/>
                    <a:pt x="358" y="1643"/>
                    <a:pt x="822" y="1643"/>
                  </a:cubicBezTo>
                  <a:lnTo>
                    <a:pt x="5323" y="1643"/>
                  </a:lnTo>
                  <a:cubicBezTo>
                    <a:pt x="5382" y="1643"/>
                    <a:pt x="5442" y="1643"/>
                    <a:pt x="5489" y="1631"/>
                  </a:cubicBezTo>
                  <a:cubicBezTo>
                    <a:pt x="5858" y="1560"/>
                    <a:pt x="6144" y="1227"/>
                    <a:pt x="6144" y="822"/>
                  </a:cubicBezTo>
                  <a:cubicBezTo>
                    <a:pt x="6144" y="369"/>
                    <a:pt x="5775" y="0"/>
                    <a:pt x="5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9"/>
            <p:cNvSpPr/>
            <p:nvPr/>
          </p:nvSpPr>
          <p:spPr>
            <a:xfrm rot="-5400000">
              <a:off x="7331551" y="4238874"/>
              <a:ext cx="71033" cy="265985"/>
            </a:xfrm>
            <a:custGeom>
              <a:avLst/>
              <a:gdLst/>
              <a:ahLst/>
              <a:cxnLst/>
              <a:rect l="l" t="t" r="r" b="b"/>
              <a:pathLst>
                <a:path w="1644" h="6156" extrusionOk="0">
                  <a:moveTo>
                    <a:pt x="822" y="0"/>
                  </a:moveTo>
                  <a:cubicBezTo>
                    <a:pt x="370" y="0"/>
                    <a:pt x="1" y="370"/>
                    <a:pt x="1" y="822"/>
                  </a:cubicBezTo>
                  <a:lnTo>
                    <a:pt x="1" y="5334"/>
                  </a:lnTo>
                  <a:cubicBezTo>
                    <a:pt x="1" y="5787"/>
                    <a:pt x="358" y="6156"/>
                    <a:pt x="822" y="6156"/>
                  </a:cubicBezTo>
                  <a:cubicBezTo>
                    <a:pt x="1275" y="6156"/>
                    <a:pt x="1644" y="5787"/>
                    <a:pt x="1644" y="5334"/>
                  </a:cubicBezTo>
                  <a:lnTo>
                    <a:pt x="1644" y="822"/>
                  </a:lnTo>
                  <a:cubicBezTo>
                    <a:pt x="1644" y="370"/>
                    <a:pt x="1275" y="0"/>
                    <a:pt x="8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1" name="Google Shape;1291;p49"/>
          <p:cNvSpPr txBox="1">
            <a:spLocks noGrp="1"/>
          </p:cNvSpPr>
          <p:nvPr>
            <p:ph type="title"/>
          </p:nvPr>
        </p:nvSpPr>
        <p:spPr>
          <a:xfrm>
            <a:off x="1022800" y="1272300"/>
            <a:ext cx="3230400" cy="1397400"/>
          </a:xfrm>
          <a:prstGeom prst="rect">
            <a:avLst/>
          </a:prstGeom>
          <a:noFill/>
        </p:spPr>
        <p:txBody>
          <a:bodyPr spcFirstLastPara="1" wrap="square" lIns="91425" tIns="91425" rIns="91425" bIns="91425" anchor="ctr" anchorCtr="0">
            <a:noAutofit/>
          </a:bodyPr>
          <a:lstStyle>
            <a:lvl1pPr lvl="0" algn="l" rtl="0">
              <a:spcBef>
                <a:spcPts val="0"/>
              </a:spcBef>
              <a:spcAft>
                <a:spcPts val="0"/>
              </a:spcAft>
              <a:buClr>
                <a:schemeClr val="lt2"/>
              </a:buClr>
              <a:buSzPts val="3500"/>
              <a:buNone/>
              <a:defRPr sz="3500">
                <a:solidFill>
                  <a:schemeClr val="lt2"/>
                </a:solidFill>
              </a:defRPr>
            </a:lvl1pPr>
            <a:lvl2pPr lvl="1" algn="l" rtl="0">
              <a:spcBef>
                <a:spcPts val="0"/>
              </a:spcBef>
              <a:spcAft>
                <a:spcPts val="0"/>
              </a:spcAft>
              <a:buClr>
                <a:schemeClr val="lt2"/>
              </a:buClr>
              <a:buSzPts val="3500"/>
              <a:buNone/>
              <a:defRPr sz="3500">
                <a:solidFill>
                  <a:schemeClr val="lt2"/>
                </a:solidFill>
              </a:defRPr>
            </a:lvl2pPr>
            <a:lvl3pPr lvl="2" algn="l" rtl="0">
              <a:spcBef>
                <a:spcPts val="0"/>
              </a:spcBef>
              <a:spcAft>
                <a:spcPts val="0"/>
              </a:spcAft>
              <a:buClr>
                <a:schemeClr val="lt2"/>
              </a:buClr>
              <a:buSzPts val="3500"/>
              <a:buNone/>
              <a:defRPr sz="3500">
                <a:solidFill>
                  <a:schemeClr val="lt2"/>
                </a:solidFill>
              </a:defRPr>
            </a:lvl3pPr>
            <a:lvl4pPr lvl="3" algn="l" rtl="0">
              <a:spcBef>
                <a:spcPts val="0"/>
              </a:spcBef>
              <a:spcAft>
                <a:spcPts val="0"/>
              </a:spcAft>
              <a:buClr>
                <a:schemeClr val="lt2"/>
              </a:buClr>
              <a:buSzPts val="3500"/>
              <a:buNone/>
              <a:defRPr sz="3500">
                <a:solidFill>
                  <a:schemeClr val="lt2"/>
                </a:solidFill>
              </a:defRPr>
            </a:lvl4pPr>
            <a:lvl5pPr lvl="4" algn="l" rtl="0">
              <a:spcBef>
                <a:spcPts val="0"/>
              </a:spcBef>
              <a:spcAft>
                <a:spcPts val="0"/>
              </a:spcAft>
              <a:buClr>
                <a:schemeClr val="lt2"/>
              </a:buClr>
              <a:buSzPts val="3500"/>
              <a:buNone/>
              <a:defRPr sz="3500">
                <a:solidFill>
                  <a:schemeClr val="lt2"/>
                </a:solidFill>
              </a:defRPr>
            </a:lvl5pPr>
            <a:lvl6pPr lvl="5" algn="l" rtl="0">
              <a:spcBef>
                <a:spcPts val="0"/>
              </a:spcBef>
              <a:spcAft>
                <a:spcPts val="0"/>
              </a:spcAft>
              <a:buClr>
                <a:schemeClr val="lt2"/>
              </a:buClr>
              <a:buSzPts val="3500"/>
              <a:buNone/>
              <a:defRPr sz="3500">
                <a:solidFill>
                  <a:schemeClr val="lt2"/>
                </a:solidFill>
              </a:defRPr>
            </a:lvl6pPr>
            <a:lvl7pPr lvl="6" algn="l" rtl="0">
              <a:spcBef>
                <a:spcPts val="0"/>
              </a:spcBef>
              <a:spcAft>
                <a:spcPts val="0"/>
              </a:spcAft>
              <a:buClr>
                <a:schemeClr val="lt2"/>
              </a:buClr>
              <a:buSzPts val="3500"/>
              <a:buNone/>
              <a:defRPr sz="3500">
                <a:solidFill>
                  <a:schemeClr val="lt2"/>
                </a:solidFill>
              </a:defRPr>
            </a:lvl7pPr>
            <a:lvl8pPr lvl="7" algn="l" rtl="0">
              <a:spcBef>
                <a:spcPts val="0"/>
              </a:spcBef>
              <a:spcAft>
                <a:spcPts val="0"/>
              </a:spcAft>
              <a:buClr>
                <a:schemeClr val="lt2"/>
              </a:buClr>
              <a:buSzPts val="3500"/>
              <a:buNone/>
              <a:defRPr sz="3500">
                <a:solidFill>
                  <a:schemeClr val="lt2"/>
                </a:solidFill>
              </a:defRPr>
            </a:lvl8pPr>
            <a:lvl9pPr lvl="8" algn="l" rtl="0">
              <a:spcBef>
                <a:spcPts val="0"/>
              </a:spcBef>
              <a:spcAft>
                <a:spcPts val="0"/>
              </a:spcAft>
              <a:buClr>
                <a:schemeClr val="lt2"/>
              </a:buClr>
              <a:buSzPts val="3500"/>
              <a:buNone/>
              <a:defRPr sz="3500">
                <a:solidFill>
                  <a:schemeClr val="lt2"/>
                </a:solidFill>
              </a:defRPr>
            </a:lvl9pPr>
          </a:lstStyle>
          <a:p>
            <a:endParaRPr/>
          </a:p>
        </p:txBody>
      </p:sp>
      <p:sp>
        <p:nvSpPr>
          <p:cNvPr id="1292" name="Google Shape;1292;p49"/>
          <p:cNvSpPr txBox="1">
            <a:spLocks noGrp="1"/>
          </p:cNvSpPr>
          <p:nvPr>
            <p:ph type="subTitle" idx="1"/>
          </p:nvPr>
        </p:nvSpPr>
        <p:spPr>
          <a:xfrm>
            <a:off x="1022800" y="2745900"/>
            <a:ext cx="3230400" cy="1125300"/>
          </a:xfrm>
          <a:prstGeom prst="rect">
            <a:avLst/>
          </a:prstGeom>
          <a:noFill/>
        </p:spPr>
        <p:txBody>
          <a:bodyPr spcFirstLastPara="1" wrap="square" lIns="91425" tIns="91425" rIns="91425" bIns="91425" anchor="ctr"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grpSp>
        <p:nvGrpSpPr>
          <p:cNvPr id="1293" name="Google Shape;1293;p49"/>
          <p:cNvGrpSpPr/>
          <p:nvPr/>
        </p:nvGrpSpPr>
        <p:grpSpPr>
          <a:xfrm rot="10800000">
            <a:off x="-1137598" y="-554769"/>
            <a:ext cx="3381734" cy="6999001"/>
            <a:chOff x="6448192" y="-783360"/>
            <a:chExt cx="3381734" cy="6999001"/>
          </a:xfrm>
        </p:grpSpPr>
        <p:sp>
          <p:nvSpPr>
            <p:cNvPr id="1294" name="Google Shape;1294;p49"/>
            <p:cNvSpPr/>
            <p:nvPr/>
          </p:nvSpPr>
          <p:spPr>
            <a:xfrm rot="-5400000">
              <a:off x="6448192" y="5124231"/>
              <a:ext cx="1091410" cy="1091410"/>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alpha val="240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295" name="Google Shape;1295;p49"/>
            <p:cNvSpPr/>
            <p:nvPr/>
          </p:nvSpPr>
          <p:spPr>
            <a:xfrm rot="10381552">
              <a:off x="7257443" y="-644565"/>
              <a:ext cx="2434104" cy="2427651"/>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5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296" name="Google Shape;1296;p49"/>
            <p:cNvSpPr/>
            <p:nvPr/>
          </p:nvSpPr>
          <p:spPr>
            <a:xfrm>
              <a:off x="7583700" y="4362288"/>
              <a:ext cx="1549226" cy="1522082"/>
            </a:xfrm>
            <a:custGeom>
              <a:avLst/>
              <a:gdLst/>
              <a:ahLst/>
              <a:cxnLst/>
              <a:rect l="l" t="t" r="r" b="b"/>
              <a:pathLst>
                <a:path w="55020" h="54056" extrusionOk="0">
                  <a:moveTo>
                    <a:pt x="27409" y="22218"/>
                  </a:moveTo>
                  <a:cubicBezTo>
                    <a:pt x="30147" y="22218"/>
                    <a:pt x="32374" y="24397"/>
                    <a:pt x="32374" y="27100"/>
                  </a:cubicBezTo>
                  <a:cubicBezTo>
                    <a:pt x="32374" y="29802"/>
                    <a:pt x="30147" y="31981"/>
                    <a:pt x="27409" y="31981"/>
                  </a:cubicBezTo>
                  <a:cubicBezTo>
                    <a:pt x="24658" y="31981"/>
                    <a:pt x="22432" y="29802"/>
                    <a:pt x="22432" y="27100"/>
                  </a:cubicBezTo>
                  <a:cubicBezTo>
                    <a:pt x="22432" y="24397"/>
                    <a:pt x="24658" y="22218"/>
                    <a:pt x="27409" y="22218"/>
                  </a:cubicBezTo>
                  <a:close/>
                  <a:moveTo>
                    <a:pt x="29099" y="6907"/>
                  </a:moveTo>
                  <a:cubicBezTo>
                    <a:pt x="39708" y="7752"/>
                    <a:pt x="48042" y="16467"/>
                    <a:pt x="48042" y="27100"/>
                  </a:cubicBezTo>
                  <a:cubicBezTo>
                    <a:pt x="48042" y="29767"/>
                    <a:pt x="47507" y="32326"/>
                    <a:pt x="46554" y="34660"/>
                  </a:cubicBezTo>
                  <a:lnTo>
                    <a:pt x="34779" y="28052"/>
                  </a:lnTo>
                  <a:cubicBezTo>
                    <a:pt x="34826" y="27742"/>
                    <a:pt x="34850" y="27421"/>
                    <a:pt x="34850" y="27100"/>
                  </a:cubicBezTo>
                  <a:cubicBezTo>
                    <a:pt x="34850" y="23635"/>
                    <a:pt x="32398" y="20742"/>
                    <a:pt x="29099" y="19980"/>
                  </a:cubicBezTo>
                  <a:lnTo>
                    <a:pt x="29099" y="6907"/>
                  </a:lnTo>
                  <a:close/>
                  <a:moveTo>
                    <a:pt x="26552" y="6847"/>
                  </a:moveTo>
                  <a:lnTo>
                    <a:pt x="26552" y="19837"/>
                  </a:lnTo>
                  <a:cubicBezTo>
                    <a:pt x="22837" y="20253"/>
                    <a:pt x="19955" y="23349"/>
                    <a:pt x="19955" y="27100"/>
                  </a:cubicBezTo>
                  <a:cubicBezTo>
                    <a:pt x="19955" y="27492"/>
                    <a:pt x="20003" y="27873"/>
                    <a:pt x="20063" y="28243"/>
                  </a:cubicBezTo>
                  <a:lnTo>
                    <a:pt x="8323" y="34827"/>
                  </a:lnTo>
                  <a:cubicBezTo>
                    <a:pt x="7323" y="32445"/>
                    <a:pt x="6775" y="29838"/>
                    <a:pt x="6775" y="27100"/>
                  </a:cubicBezTo>
                  <a:cubicBezTo>
                    <a:pt x="6775" y="16193"/>
                    <a:pt x="15550" y="7300"/>
                    <a:pt x="26552" y="6847"/>
                  </a:cubicBezTo>
                  <a:close/>
                  <a:moveTo>
                    <a:pt x="33993" y="30505"/>
                  </a:moveTo>
                  <a:lnTo>
                    <a:pt x="45447" y="36922"/>
                  </a:lnTo>
                  <a:cubicBezTo>
                    <a:pt x="41934" y="43149"/>
                    <a:pt x="35172" y="47364"/>
                    <a:pt x="27409" y="47364"/>
                  </a:cubicBezTo>
                  <a:cubicBezTo>
                    <a:pt x="19705" y="47364"/>
                    <a:pt x="12990" y="43221"/>
                    <a:pt x="9454" y="37077"/>
                  </a:cubicBezTo>
                  <a:lnTo>
                    <a:pt x="20908" y="30660"/>
                  </a:lnTo>
                  <a:cubicBezTo>
                    <a:pt x="22170" y="32898"/>
                    <a:pt x="24611" y="34410"/>
                    <a:pt x="27409" y="34410"/>
                  </a:cubicBezTo>
                  <a:cubicBezTo>
                    <a:pt x="30266" y="34410"/>
                    <a:pt x="32743" y="32826"/>
                    <a:pt x="33993" y="30505"/>
                  </a:cubicBezTo>
                  <a:close/>
                  <a:moveTo>
                    <a:pt x="26325" y="1"/>
                  </a:moveTo>
                  <a:cubicBezTo>
                    <a:pt x="25635" y="1"/>
                    <a:pt x="25063" y="572"/>
                    <a:pt x="25063" y="1275"/>
                  </a:cubicBezTo>
                  <a:lnTo>
                    <a:pt x="25063" y="3263"/>
                  </a:lnTo>
                  <a:cubicBezTo>
                    <a:pt x="25063" y="3382"/>
                    <a:pt x="25087" y="3490"/>
                    <a:pt x="25111" y="3597"/>
                  </a:cubicBezTo>
                  <a:cubicBezTo>
                    <a:pt x="23551" y="3740"/>
                    <a:pt x="22027" y="4037"/>
                    <a:pt x="20551" y="4466"/>
                  </a:cubicBezTo>
                  <a:cubicBezTo>
                    <a:pt x="20539" y="4359"/>
                    <a:pt x="20515" y="4263"/>
                    <a:pt x="20467" y="4156"/>
                  </a:cubicBezTo>
                  <a:lnTo>
                    <a:pt x="19694" y="2311"/>
                  </a:lnTo>
                  <a:cubicBezTo>
                    <a:pt x="19487" y="1826"/>
                    <a:pt x="19016" y="1537"/>
                    <a:pt x="18526" y="1537"/>
                  </a:cubicBezTo>
                  <a:cubicBezTo>
                    <a:pt x="18367" y="1537"/>
                    <a:pt x="18205" y="1568"/>
                    <a:pt x="18050" y="1632"/>
                  </a:cubicBezTo>
                  <a:lnTo>
                    <a:pt x="15872" y="2513"/>
                  </a:lnTo>
                  <a:cubicBezTo>
                    <a:pt x="15217" y="2787"/>
                    <a:pt x="14907" y="3537"/>
                    <a:pt x="15181" y="4180"/>
                  </a:cubicBezTo>
                  <a:lnTo>
                    <a:pt x="15967" y="6037"/>
                  </a:lnTo>
                  <a:cubicBezTo>
                    <a:pt x="16003" y="6121"/>
                    <a:pt x="16050" y="6192"/>
                    <a:pt x="16098" y="6264"/>
                  </a:cubicBezTo>
                  <a:cubicBezTo>
                    <a:pt x="14752" y="6966"/>
                    <a:pt x="13478" y="7800"/>
                    <a:pt x="12300" y="8740"/>
                  </a:cubicBezTo>
                  <a:cubicBezTo>
                    <a:pt x="12252" y="8657"/>
                    <a:pt x="12193" y="8585"/>
                    <a:pt x="12133" y="8526"/>
                  </a:cubicBezTo>
                  <a:lnTo>
                    <a:pt x="10681" y="7097"/>
                  </a:lnTo>
                  <a:cubicBezTo>
                    <a:pt x="10430" y="6853"/>
                    <a:pt x="10109" y="6731"/>
                    <a:pt x="9789" y="6731"/>
                  </a:cubicBezTo>
                  <a:cubicBezTo>
                    <a:pt x="9469" y="6731"/>
                    <a:pt x="9151" y="6853"/>
                    <a:pt x="8906" y="7097"/>
                  </a:cubicBezTo>
                  <a:lnTo>
                    <a:pt x="7252" y="8716"/>
                  </a:lnTo>
                  <a:cubicBezTo>
                    <a:pt x="6740" y="9216"/>
                    <a:pt x="6740" y="10026"/>
                    <a:pt x="7252" y="10526"/>
                  </a:cubicBezTo>
                  <a:lnTo>
                    <a:pt x="8704" y="11955"/>
                  </a:lnTo>
                  <a:cubicBezTo>
                    <a:pt x="8752" y="12002"/>
                    <a:pt x="8799" y="12038"/>
                    <a:pt x="8859" y="12074"/>
                  </a:cubicBezTo>
                  <a:cubicBezTo>
                    <a:pt x="7906" y="13205"/>
                    <a:pt x="7073" y="14431"/>
                    <a:pt x="6347" y="15717"/>
                  </a:cubicBezTo>
                  <a:cubicBezTo>
                    <a:pt x="6287" y="15681"/>
                    <a:pt x="6228" y="15646"/>
                    <a:pt x="6156" y="15622"/>
                  </a:cubicBezTo>
                  <a:lnTo>
                    <a:pt x="4251" y="14836"/>
                  </a:lnTo>
                  <a:cubicBezTo>
                    <a:pt x="4093" y="14772"/>
                    <a:pt x="3929" y="14741"/>
                    <a:pt x="3767" y="14741"/>
                  </a:cubicBezTo>
                  <a:cubicBezTo>
                    <a:pt x="3273" y="14741"/>
                    <a:pt x="2803" y="15027"/>
                    <a:pt x="2596" y="15503"/>
                  </a:cubicBezTo>
                  <a:lnTo>
                    <a:pt x="1703" y="17610"/>
                  </a:lnTo>
                  <a:cubicBezTo>
                    <a:pt x="1429" y="18265"/>
                    <a:pt x="1727" y="19003"/>
                    <a:pt x="2382" y="19277"/>
                  </a:cubicBezTo>
                  <a:lnTo>
                    <a:pt x="4287" y="20063"/>
                  </a:lnTo>
                  <a:cubicBezTo>
                    <a:pt x="4346" y="20087"/>
                    <a:pt x="4394" y="20099"/>
                    <a:pt x="4442" y="20111"/>
                  </a:cubicBezTo>
                  <a:cubicBezTo>
                    <a:pt x="3977" y="21563"/>
                    <a:pt x="3668" y="23087"/>
                    <a:pt x="3501" y="24647"/>
                  </a:cubicBezTo>
                  <a:cubicBezTo>
                    <a:pt x="3453" y="24635"/>
                    <a:pt x="3394" y="24623"/>
                    <a:pt x="3346" y="24623"/>
                  </a:cubicBezTo>
                  <a:lnTo>
                    <a:pt x="1263" y="24623"/>
                  </a:lnTo>
                  <a:cubicBezTo>
                    <a:pt x="572" y="24623"/>
                    <a:pt x="1" y="25195"/>
                    <a:pt x="1" y="25897"/>
                  </a:cubicBezTo>
                  <a:lnTo>
                    <a:pt x="1" y="28171"/>
                  </a:lnTo>
                  <a:cubicBezTo>
                    <a:pt x="1" y="28862"/>
                    <a:pt x="572" y="29433"/>
                    <a:pt x="1263" y="29433"/>
                  </a:cubicBezTo>
                  <a:lnTo>
                    <a:pt x="3346" y="29433"/>
                  </a:lnTo>
                  <a:cubicBezTo>
                    <a:pt x="3394" y="29433"/>
                    <a:pt x="3442" y="29421"/>
                    <a:pt x="3489" y="29421"/>
                  </a:cubicBezTo>
                  <a:cubicBezTo>
                    <a:pt x="3620" y="30719"/>
                    <a:pt x="3858" y="31993"/>
                    <a:pt x="4192" y="33219"/>
                  </a:cubicBezTo>
                  <a:cubicBezTo>
                    <a:pt x="4156" y="33231"/>
                    <a:pt x="4108" y="33231"/>
                    <a:pt x="4073" y="33243"/>
                  </a:cubicBezTo>
                  <a:lnTo>
                    <a:pt x="2132" y="33969"/>
                  </a:lnTo>
                  <a:cubicBezTo>
                    <a:pt x="1477" y="34219"/>
                    <a:pt x="1144" y="34958"/>
                    <a:pt x="1406" y="35613"/>
                  </a:cubicBezTo>
                  <a:lnTo>
                    <a:pt x="2227" y="37744"/>
                  </a:lnTo>
                  <a:cubicBezTo>
                    <a:pt x="2420" y="38248"/>
                    <a:pt x="2895" y="38555"/>
                    <a:pt x="3402" y="38555"/>
                  </a:cubicBezTo>
                  <a:cubicBezTo>
                    <a:pt x="3554" y="38555"/>
                    <a:pt x="3708" y="38527"/>
                    <a:pt x="3858" y="38470"/>
                  </a:cubicBezTo>
                  <a:lnTo>
                    <a:pt x="5787" y="37744"/>
                  </a:lnTo>
                  <a:cubicBezTo>
                    <a:pt x="5835" y="37732"/>
                    <a:pt x="5882" y="37708"/>
                    <a:pt x="5918" y="37684"/>
                  </a:cubicBezTo>
                  <a:cubicBezTo>
                    <a:pt x="6716" y="39244"/>
                    <a:pt x="7680" y="40696"/>
                    <a:pt x="8787" y="42042"/>
                  </a:cubicBezTo>
                  <a:cubicBezTo>
                    <a:pt x="8764" y="42066"/>
                    <a:pt x="8728" y="42078"/>
                    <a:pt x="8704" y="42113"/>
                  </a:cubicBezTo>
                  <a:lnTo>
                    <a:pt x="7252" y="43542"/>
                  </a:lnTo>
                  <a:cubicBezTo>
                    <a:pt x="6740" y="44030"/>
                    <a:pt x="6740" y="44852"/>
                    <a:pt x="7252" y="45340"/>
                  </a:cubicBezTo>
                  <a:lnTo>
                    <a:pt x="8906" y="46971"/>
                  </a:lnTo>
                  <a:cubicBezTo>
                    <a:pt x="9151" y="47209"/>
                    <a:pt x="9469" y="47328"/>
                    <a:pt x="9789" y="47328"/>
                  </a:cubicBezTo>
                  <a:cubicBezTo>
                    <a:pt x="10109" y="47328"/>
                    <a:pt x="10430" y="47209"/>
                    <a:pt x="10681" y="46971"/>
                  </a:cubicBezTo>
                  <a:lnTo>
                    <a:pt x="12133" y="45542"/>
                  </a:lnTo>
                  <a:cubicBezTo>
                    <a:pt x="12169" y="45495"/>
                    <a:pt x="12205" y="45459"/>
                    <a:pt x="12240" y="45411"/>
                  </a:cubicBezTo>
                  <a:cubicBezTo>
                    <a:pt x="13276" y="46245"/>
                    <a:pt x="14395" y="46995"/>
                    <a:pt x="15574" y="47650"/>
                  </a:cubicBezTo>
                  <a:cubicBezTo>
                    <a:pt x="15550" y="47685"/>
                    <a:pt x="15526" y="47733"/>
                    <a:pt x="15503" y="47769"/>
                  </a:cubicBezTo>
                  <a:lnTo>
                    <a:pt x="14681" y="49602"/>
                  </a:lnTo>
                  <a:cubicBezTo>
                    <a:pt x="14383" y="50245"/>
                    <a:pt x="14681" y="51007"/>
                    <a:pt x="15324" y="51281"/>
                  </a:cubicBezTo>
                  <a:lnTo>
                    <a:pt x="17479" y="52222"/>
                  </a:lnTo>
                  <a:cubicBezTo>
                    <a:pt x="17641" y="52292"/>
                    <a:pt x="17811" y="52326"/>
                    <a:pt x="17978" y="52326"/>
                  </a:cubicBezTo>
                  <a:cubicBezTo>
                    <a:pt x="18460" y="52326"/>
                    <a:pt x="18922" y="52047"/>
                    <a:pt x="19134" y="51579"/>
                  </a:cubicBezTo>
                  <a:lnTo>
                    <a:pt x="19967" y="49745"/>
                  </a:lnTo>
                  <a:cubicBezTo>
                    <a:pt x="19991" y="49686"/>
                    <a:pt x="20003" y="49626"/>
                    <a:pt x="20027" y="49567"/>
                  </a:cubicBezTo>
                  <a:cubicBezTo>
                    <a:pt x="21646" y="50079"/>
                    <a:pt x="23337" y="50436"/>
                    <a:pt x="25087" y="50602"/>
                  </a:cubicBezTo>
                  <a:cubicBezTo>
                    <a:pt x="25075" y="50662"/>
                    <a:pt x="25063" y="50722"/>
                    <a:pt x="25063" y="50793"/>
                  </a:cubicBezTo>
                  <a:lnTo>
                    <a:pt x="25063" y="52793"/>
                  </a:lnTo>
                  <a:cubicBezTo>
                    <a:pt x="25063" y="53484"/>
                    <a:pt x="25635" y="54055"/>
                    <a:pt x="26325" y="54055"/>
                  </a:cubicBezTo>
                  <a:lnTo>
                    <a:pt x="28695" y="54055"/>
                  </a:lnTo>
                  <a:cubicBezTo>
                    <a:pt x="29397" y="54055"/>
                    <a:pt x="29957" y="53484"/>
                    <a:pt x="29957" y="52793"/>
                  </a:cubicBezTo>
                  <a:lnTo>
                    <a:pt x="29957" y="50793"/>
                  </a:lnTo>
                  <a:cubicBezTo>
                    <a:pt x="29957" y="50722"/>
                    <a:pt x="29945" y="50650"/>
                    <a:pt x="29933" y="50579"/>
                  </a:cubicBezTo>
                  <a:cubicBezTo>
                    <a:pt x="31505" y="50424"/>
                    <a:pt x="33017" y="50114"/>
                    <a:pt x="34481" y="49674"/>
                  </a:cubicBezTo>
                  <a:cubicBezTo>
                    <a:pt x="34493" y="49745"/>
                    <a:pt x="34517" y="49829"/>
                    <a:pt x="34553" y="49900"/>
                  </a:cubicBezTo>
                  <a:lnTo>
                    <a:pt x="35338" y="51757"/>
                  </a:lnTo>
                  <a:cubicBezTo>
                    <a:pt x="35537" y="52236"/>
                    <a:pt x="36009" y="52529"/>
                    <a:pt x="36506" y="52529"/>
                  </a:cubicBezTo>
                  <a:cubicBezTo>
                    <a:pt x="36665" y="52529"/>
                    <a:pt x="36826" y="52499"/>
                    <a:pt x="36981" y="52436"/>
                  </a:cubicBezTo>
                  <a:lnTo>
                    <a:pt x="39148" y="51543"/>
                  </a:lnTo>
                  <a:cubicBezTo>
                    <a:pt x="39803" y="51281"/>
                    <a:pt x="40113" y="50531"/>
                    <a:pt x="39839" y="49876"/>
                  </a:cubicBezTo>
                  <a:lnTo>
                    <a:pt x="39053" y="48031"/>
                  </a:lnTo>
                  <a:cubicBezTo>
                    <a:pt x="39029" y="47959"/>
                    <a:pt x="38982" y="47888"/>
                    <a:pt x="38946" y="47816"/>
                  </a:cubicBezTo>
                  <a:cubicBezTo>
                    <a:pt x="40279" y="47102"/>
                    <a:pt x="41542" y="46257"/>
                    <a:pt x="42708" y="45304"/>
                  </a:cubicBezTo>
                  <a:cubicBezTo>
                    <a:pt x="42768" y="45388"/>
                    <a:pt x="42827" y="45471"/>
                    <a:pt x="42899" y="45542"/>
                  </a:cubicBezTo>
                  <a:lnTo>
                    <a:pt x="44351" y="46971"/>
                  </a:lnTo>
                  <a:cubicBezTo>
                    <a:pt x="44595" y="47209"/>
                    <a:pt x="44914" y="47328"/>
                    <a:pt x="45234" y="47328"/>
                  </a:cubicBezTo>
                  <a:cubicBezTo>
                    <a:pt x="45554" y="47328"/>
                    <a:pt x="45875" y="47209"/>
                    <a:pt x="46125" y="46971"/>
                  </a:cubicBezTo>
                  <a:lnTo>
                    <a:pt x="47780" y="45340"/>
                  </a:lnTo>
                  <a:cubicBezTo>
                    <a:pt x="48280" y="44852"/>
                    <a:pt x="48280" y="44030"/>
                    <a:pt x="47780" y="43542"/>
                  </a:cubicBezTo>
                  <a:lnTo>
                    <a:pt x="46328" y="42113"/>
                  </a:lnTo>
                  <a:cubicBezTo>
                    <a:pt x="46256" y="42042"/>
                    <a:pt x="46173" y="41982"/>
                    <a:pt x="46102" y="41935"/>
                  </a:cubicBezTo>
                  <a:cubicBezTo>
                    <a:pt x="47042" y="40792"/>
                    <a:pt x="47876" y="39577"/>
                    <a:pt x="48590" y="38268"/>
                  </a:cubicBezTo>
                  <a:cubicBezTo>
                    <a:pt x="48673" y="38339"/>
                    <a:pt x="48769" y="38399"/>
                    <a:pt x="48864" y="38434"/>
                  </a:cubicBezTo>
                  <a:lnTo>
                    <a:pt x="50781" y="39232"/>
                  </a:lnTo>
                  <a:cubicBezTo>
                    <a:pt x="50939" y="39296"/>
                    <a:pt x="51102" y="39327"/>
                    <a:pt x="51262" y="39327"/>
                  </a:cubicBezTo>
                  <a:cubicBezTo>
                    <a:pt x="51753" y="39327"/>
                    <a:pt x="52217" y="39038"/>
                    <a:pt x="52424" y="38553"/>
                  </a:cubicBezTo>
                  <a:lnTo>
                    <a:pt x="53329" y="36446"/>
                  </a:lnTo>
                  <a:cubicBezTo>
                    <a:pt x="53603" y="35803"/>
                    <a:pt x="53293" y="35053"/>
                    <a:pt x="52638" y="34779"/>
                  </a:cubicBezTo>
                  <a:lnTo>
                    <a:pt x="50733" y="33993"/>
                  </a:lnTo>
                  <a:cubicBezTo>
                    <a:pt x="50626" y="33958"/>
                    <a:pt x="50531" y="33934"/>
                    <a:pt x="50424" y="33922"/>
                  </a:cubicBezTo>
                  <a:cubicBezTo>
                    <a:pt x="50864" y="32457"/>
                    <a:pt x="51174" y="30945"/>
                    <a:pt x="51328" y="29374"/>
                  </a:cubicBezTo>
                  <a:cubicBezTo>
                    <a:pt x="51436" y="29409"/>
                    <a:pt x="51555" y="29433"/>
                    <a:pt x="51674" y="29433"/>
                  </a:cubicBezTo>
                  <a:lnTo>
                    <a:pt x="53757" y="29433"/>
                  </a:lnTo>
                  <a:cubicBezTo>
                    <a:pt x="54460" y="29433"/>
                    <a:pt x="55019" y="28862"/>
                    <a:pt x="55019" y="28171"/>
                  </a:cubicBezTo>
                  <a:lnTo>
                    <a:pt x="55019" y="25897"/>
                  </a:lnTo>
                  <a:cubicBezTo>
                    <a:pt x="55019" y="25195"/>
                    <a:pt x="54460" y="24623"/>
                    <a:pt x="53757" y="24623"/>
                  </a:cubicBezTo>
                  <a:lnTo>
                    <a:pt x="51674" y="24623"/>
                  </a:lnTo>
                  <a:cubicBezTo>
                    <a:pt x="51555" y="24623"/>
                    <a:pt x="51436" y="24647"/>
                    <a:pt x="51317" y="24683"/>
                  </a:cubicBezTo>
                  <a:cubicBezTo>
                    <a:pt x="51186" y="23385"/>
                    <a:pt x="50936" y="22111"/>
                    <a:pt x="50590" y="20885"/>
                  </a:cubicBezTo>
                  <a:cubicBezTo>
                    <a:pt x="50709" y="20873"/>
                    <a:pt x="50828" y="20861"/>
                    <a:pt x="50947" y="20813"/>
                  </a:cubicBezTo>
                  <a:lnTo>
                    <a:pt x="52888" y="20087"/>
                  </a:lnTo>
                  <a:cubicBezTo>
                    <a:pt x="53543" y="19837"/>
                    <a:pt x="53876" y="19099"/>
                    <a:pt x="53626" y="18444"/>
                  </a:cubicBezTo>
                  <a:lnTo>
                    <a:pt x="52793" y="16313"/>
                  </a:lnTo>
                  <a:cubicBezTo>
                    <a:pt x="52599" y="15813"/>
                    <a:pt x="52117" y="15508"/>
                    <a:pt x="51611" y="15508"/>
                  </a:cubicBezTo>
                  <a:cubicBezTo>
                    <a:pt x="51465" y="15508"/>
                    <a:pt x="51317" y="15533"/>
                    <a:pt x="51174" y="15586"/>
                  </a:cubicBezTo>
                  <a:lnTo>
                    <a:pt x="49233" y="16313"/>
                  </a:lnTo>
                  <a:cubicBezTo>
                    <a:pt x="49102" y="16360"/>
                    <a:pt x="48995" y="16432"/>
                    <a:pt x="48888" y="16515"/>
                  </a:cubicBezTo>
                  <a:cubicBezTo>
                    <a:pt x="48090" y="14955"/>
                    <a:pt x="47126" y="13503"/>
                    <a:pt x="46018" y="12169"/>
                  </a:cubicBezTo>
                  <a:cubicBezTo>
                    <a:pt x="46125" y="12110"/>
                    <a:pt x="46233" y="12038"/>
                    <a:pt x="46328" y="11955"/>
                  </a:cubicBezTo>
                  <a:lnTo>
                    <a:pt x="47780" y="10526"/>
                  </a:lnTo>
                  <a:cubicBezTo>
                    <a:pt x="48280" y="10026"/>
                    <a:pt x="48280" y="9216"/>
                    <a:pt x="47780" y="8716"/>
                  </a:cubicBezTo>
                  <a:lnTo>
                    <a:pt x="46125" y="7097"/>
                  </a:lnTo>
                  <a:cubicBezTo>
                    <a:pt x="45875" y="6853"/>
                    <a:pt x="45554" y="6731"/>
                    <a:pt x="45234" y="6731"/>
                  </a:cubicBezTo>
                  <a:cubicBezTo>
                    <a:pt x="44914" y="6731"/>
                    <a:pt x="44595" y="6853"/>
                    <a:pt x="44351" y="7097"/>
                  </a:cubicBezTo>
                  <a:lnTo>
                    <a:pt x="42899" y="8526"/>
                  </a:lnTo>
                  <a:cubicBezTo>
                    <a:pt x="42792" y="8621"/>
                    <a:pt x="42720" y="8728"/>
                    <a:pt x="42661" y="8847"/>
                  </a:cubicBezTo>
                  <a:cubicBezTo>
                    <a:pt x="41613" y="8014"/>
                    <a:pt x="40494" y="7252"/>
                    <a:pt x="39315" y="6597"/>
                  </a:cubicBezTo>
                  <a:cubicBezTo>
                    <a:pt x="39398" y="6502"/>
                    <a:pt x="39470" y="6407"/>
                    <a:pt x="39517" y="6287"/>
                  </a:cubicBezTo>
                  <a:lnTo>
                    <a:pt x="40351" y="4454"/>
                  </a:lnTo>
                  <a:cubicBezTo>
                    <a:pt x="40637" y="3811"/>
                    <a:pt x="40339" y="3061"/>
                    <a:pt x="39696" y="2775"/>
                  </a:cubicBezTo>
                  <a:lnTo>
                    <a:pt x="37541" y="1835"/>
                  </a:lnTo>
                  <a:cubicBezTo>
                    <a:pt x="37379" y="1764"/>
                    <a:pt x="37209" y="1731"/>
                    <a:pt x="37042" y="1731"/>
                  </a:cubicBezTo>
                  <a:cubicBezTo>
                    <a:pt x="36560" y="1731"/>
                    <a:pt x="36098" y="2009"/>
                    <a:pt x="35886" y="2477"/>
                  </a:cubicBezTo>
                  <a:lnTo>
                    <a:pt x="35065" y="4311"/>
                  </a:lnTo>
                  <a:cubicBezTo>
                    <a:pt x="35005" y="4430"/>
                    <a:pt x="34981" y="4561"/>
                    <a:pt x="34969" y="4692"/>
                  </a:cubicBezTo>
                  <a:cubicBezTo>
                    <a:pt x="33350" y="4156"/>
                    <a:pt x="31659" y="3787"/>
                    <a:pt x="29909" y="3620"/>
                  </a:cubicBezTo>
                  <a:cubicBezTo>
                    <a:pt x="29933" y="3501"/>
                    <a:pt x="29957" y="3394"/>
                    <a:pt x="29957" y="3263"/>
                  </a:cubicBezTo>
                  <a:lnTo>
                    <a:pt x="29957" y="1275"/>
                  </a:lnTo>
                  <a:cubicBezTo>
                    <a:pt x="29957" y="572"/>
                    <a:pt x="29397" y="1"/>
                    <a:pt x="28695" y="1"/>
                  </a:cubicBezTo>
                  <a:close/>
                </a:path>
              </a:pathLst>
            </a:custGeom>
            <a:solidFill>
              <a:srgbClr val="F8A21C">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wo columns 2">
  <p:cSld name="CUSTOM_5_1">
    <p:bg>
      <p:bgPr>
        <a:blipFill>
          <a:blip r:embed="rId2">
            <a:alphaModFix/>
          </a:blip>
          <a:stretch>
            <a:fillRect/>
          </a:stretch>
        </a:blipFill>
        <a:effectLst/>
      </p:bgPr>
    </p:bg>
    <p:spTree>
      <p:nvGrpSpPr>
        <p:cNvPr id="1" name="Shape 1297"/>
        <p:cNvGrpSpPr/>
        <p:nvPr/>
      </p:nvGrpSpPr>
      <p:grpSpPr>
        <a:xfrm>
          <a:off x="0" y="0"/>
          <a:ext cx="0" cy="0"/>
          <a:chOff x="0" y="0"/>
          <a:chExt cx="0" cy="0"/>
        </a:xfrm>
      </p:grpSpPr>
      <p:sp>
        <p:nvSpPr>
          <p:cNvPr id="1298" name="Google Shape;1298;p50"/>
          <p:cNvSpPr txBox="1">
            <a:spLocks noGrp="1"/>
          </p:cNvSpPr>
          <p:nvPr>
            <p:ph type="subTitle" idx="1"/>
          </p:nvPr>
        </p:nvSpPr>
        <p:spPr>
          <a:xfrm>
            <a:off x="1269000" y="2891950"/>
            <a:ext cx="2922000" cy="1125300"/>
          </a:xfrm>
          <a:prstGeom prst="rect">
            <a:avLst/>
          </a:prstGeom>
          <a:noFill/>
        </p:spPr>
        <p:txBody>
          <a:bodyPr spcFirstLastPara="1" wrap="square" lIns="91425" tIns="91425" rIns="91425" bIns="91425" anchor="t" anchorCtr="0">
            <a:noAutofit/>
          </a:bodyPr>
          <a:lstStyle>
            <a:lvl1pPr lvl="0" algn="r" rtl="0">
              <a:spcBef>
                <a:spcPts val="0"/>
              </a:spcBef>
              <a:spcAft>
                <a:spcPts val="0"/>
              </a:spcAft>
              <a:buNone/>
              <a:defRPr/>
            </a:lvl1pPr>
            <a:lvl2pPr lvl="1" algn="r" rtl="0">
              <a:spcBef>
                <a:spcPts val="0"/>
              </a:spcBef>
              <a:spcAft>
                <a:spcPts val="0"/>
              </a:spcAft>
              <a:buNone/>
              <a:defRPr/>
            </a:lvl2pPr>
            <a:lvl3pPr lvl="2" algn="r" rtl="0">
              <a:spcBef>
                <a:spcPts val="0"/>
              </a:spcBef>
              <a:spcAft>
                <a:spcPts val="0"/>
              </a:spcAft>
              <a:buNone/>
              <a:defRPr/>
            </a:lvl3pPr>
            <a:lvl4pPr lvl="3" algn="r" rtl="0">
              <a:spcBef>
                <a:spcPts val="0"/>
              </a:spcBef>
              <a:spcAft>
                <a:spcPts val="0"/>
              </a:spcAft>
              <a:buNone/>
              <a:defRPr/>
            </a:lvl4pPr>
            <a:lvl5pPr lvl="4" algn="r" rtl="0">
              <a:spcBef>
                <a:spcPts val="0"/>
              </a:spcBef>
              <a:spcAft>
                <a:spcPts val="0"/>
              </a:spcAft>
              <a:buNone/>
              <a:defRPr/>
            </a:lvl5pPr>
            <a:lvl6pPr lvl="5" algn="r" rtl="0">
              <a:spcBef>
                <a:spcPts val="0"/>
              </a:spcBef>
              <a:spcAft>
                <a:spcPts val="0"/>
              </a:spcAft>
              <a:buNone/>
              <a:defRPr/>
            </a:lvl6pPr>
            <a:lvl7pPr lvl="6" algn="r" rtl="0">
              <a:spcBef>
                <a:spcPts val="0"/>
              </a:spcBef>
              <a:spcAft>
                <a:spcPts val="0"/>
              </a:spcAft>
              <a:buNone/>
              <a:defRPr/>
            </a:lvl7pPr>
            <a:lvl8pPr lvl="7" algn="r" rtl="0">
              <a:spcBef>
                <a:spcPts val="0"/>
              </a:spcBef>
              <a:spcAft>
                <a:spcPts val="0"/>
              </a:spcAft>
              <a:buNone/>
              <a:defRPr/>
            </a:lvl8pPr>
            <a:lvl9pPr lvl="8" algn="r" rtl="0">
              <a:spcBef>
                <a:spcPts val="0"/>
              </a:spcBef>
              <a:spcAft>
                <a:spcPts val="0"/>
              </a:spcAft>
              <a:buNone/>
              <a:defRPr/>
            </a:lvl9pPr>
          </a:lstStyle>
          <a:p>
            <a:endParaRPr/>
          </a:p>
        </p:txBody>
      </p:sp>
      <p:sp>
        <p:nvSpPr>
          <p:cNvPr id="1299" name="Google Shape;1299;p50"/>
          <p:cNvSpPr txBox="1">
            <a:spLocks noGrp="1"/>
          </p:cNvSpPr>
          <p:nvPr>
            <p:ph type="title"/>
          </p:nvPr>
        </p:nvSpPr>
        <p:spPr>
          <a:xfrm>
            <a:off x="709350" y="537550"/>
            <a:ext cx="7725300" cy="4710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00" name="Google Shape;1300;p50"/>
          <p:cNvSpPr txBox="1">
            <a:spLocks noGrp="1"/>
          </p:cNvSpPr>
          <p:nvPr>
            <p:ph type="body" idx="2"/>
          </p:nvPr>
        </p:nvSpPr>
        <p:spPr>
          <a:xfrm>
            <a:off x="4953000" y="1494550"/>
            <a:ext cx="2922000" cy="2522700"/>
          </a:xfrm>
          <a:prstGeom prst="rect">
            <a:avLst/>
          </a:prstGeom>
        </p:spPr>
        <p:txBody>
          <a:bodyPr spcFirstLastPara="1" wrap="square" lIns="91425" tIns="91425" rIns="91425" bIns="91425" anchor="ctr" anchorCtr="0">
            <a:noAutofit/>
          </a:bodyPr>
          <a:lstStyle>
            <a:lvl1pPr marL="457200" lvl="0" indent="-330200" rtl="0">
              <a:spcBef>
                <a:spcPts val="0"/>
              </a:spcBef>
              <a:spcAft>
                <a:spcPts val="0"/>
              </a:spcAft>
              <a:buSzPts val="1600"/>
              <a:buChar char="●"/>
              <a:defRPr/>
            </a:lvl1pPr>
            <a:lvl2pPr marL="914400" lvl="1" indent="-330200" rtl="0">
              <a:spcBef>
                <a:spcPts val="0"/>
              </a:spcBef>
              <a:spcAft>
                <a:spcPts val="0"/>
              </a:spcAft>
              <a:buSzPts val="1600"/>
              <a:buChar char="○"/>
              <a:defRPr/>
            </a:lvl2pPr>
            <a:lvl3pPr marL="1371600" lvl="2" indent="-330200" rtl="0">
              <a:spcBef>
                <a:spcPts val="0"/>
              </a:spcBef>
              <a:spcAft>
                <a:spcPts val="0"/>
              </a:spcAft>
              <a:buSzPts val="1600"/>
              <a:buChar char="■"/>
              <a:defRPr/>
            </a:lvl3pPr>
            <a:lvl4pPr marL="1828800" lvl="3" indent="-330200" rtl="0">
              <a:spcBef>
                <a:spcPts val="0"/>
              </a:spcBef>
              <a:spcAft>
                <a:spcPts val="0"/>
              </a:spcAft>
              <a:buSzPts val="1600"/>
              <a:buChar char="●"/>
              <a:defRPr/>
            </a:lvl4pPr>
            <a:lvl5pPr marL="2286000" lvl="4" indent="-330200" rtl="0">
              <a:spcBef>
                <a:spcPts val="0"/>
              </a:spcBef>
              <a:spcAft>
                <a:spcPts val="0"/>
              </a:spcAft>
              <a:buSzPts val="1600"/>
              <a:buChar char="○"/>
              <a:defRPr/>
            </a:lvl5pPr>
            <a:lvl6pPr marL="2743200" lvl="5" indent="-330200" rtl="0">
              <a:spcBef>
                <a:spcPts val="0"/>
              </a:spcBef>
              <a:spcAft>
                <a:spcPts val="0"/>
              </a:spcAft>
              <a:buSzPts val="1600"/>
              <a:buChar char="■"/>
              <a:defRPr/>
            </a:lvl6pPr>
            <a:lvl7pPr marL="3200400" lvl="6" indent="-330200" rtl="0">
              <a:spcBef>
                <a:spcPts val="0"/>
              </a:spcBef>
              <a:spcAft>
                <a:spcPts val="0"/>
              </a:spcAft>
              <a:buSzPts val="1600"/>
              <a:buChar char="●"/>
              <a:defRPr/>
            </a:lvl7pPr>
            <a:lvl8pPr marL="3657600" lvl="7" indent="-330200" rtl="0">
              <a:spcBef>
                <a:spcPts val="0"/>
              </a:spcBef>
              <a:spcAft>
                <a:spcPts val="0"/>
              </a:spcAft>
              <a:buSzPts val="1600"/>
              <a:buChar char="○"/>
              <a:defRPr/>
            </a:lvl8pPr>
            <a:lvl9pPr marL="4114800" lvl="8" indent="-330200" rtl="0">
              <a:spcBef>
                <a:spcPts val="0"/>
              </a:spcBef>
              <a:spcAft>
                <a:spcPts val="0"/>
              </a:spcAft>
              <a:buSzPts val="1600"/>
              <a:buChar char="■"/>
              <a:defRPr/>
            </a:lvl9pPr>
          </a:lstStyle>
          <a:p>
            <a:endParaRPr/>
          </a:p>
        </p:txBody>
      </p:sp>
      <p:sp>
        <p:nvSpPr>
          <p:cNvPr id="1301" name="Google Shape;1301;p50"/>
          <p:cNvSpPr txBox="1">
            <a:spLocks noGrp="1"/>
          </p:cNvSpPr>
          <p:nvPr>
            <p:ph type="subTitle" idx="3"/>
          </p:nvPr>
        </p:nvSpPr>
        <p:spPr>
          <a:xfrm>
            <a:off x="1269000" y="1494550"/>
            <a:ext cx="2922000" cy="13974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None/>
              <a:defRPr sz="3000">
                <a:solidFill>
                  <a:schemeClr val="lt2"/>
                </a:solidFill>
                <a:latin typeface="Bebas Neue"/>
                <a:ea typeface="Bebas Neue"/>
                <a:cs typeface="Bebas Neue"/>
                <a:sym typeface="Bebas Neue"/>
              </a:defRPr>
            </a:lvl1pPr>
            <a:lvl2pPr lvl="1" algn="r" rtl="0">
              <a:spcBef>
                <a:spcPts val="0"/>
              </a:spcBef>
              <a:spcAft>
                <a:spcPts val="0"/>
              </a:spcAft>
              <a:buNone/>
              <a:defRPr sz="3000">
                <a:solidFill>
                  <a:schemeClr val="lt2"/>
                </a:solidFill>
                <a:latin typeface="Bebas Neue"/>
                <a:ea typeface="Bebas Neue"/>
                <a:cs typeface="Bebas Neue"/>
                <a:sym typeface="Bebas Neue"/>
              </a:defRPr>
            </a:lvl2pPr>
            <a:lvl3pPr lvl="2" algn="r" rtl="0">
              <a:spcBef>
                <a:spcPts val="0"/>
              </a:spcBef>
              <a:spcAft>
                <a:spcPts val="0"/>
              </a:spcAft>
              <a:buNone/>
              <a:defRPr sz="3000">
                <a:solidFill>
                  <a:schemeClr val="lt2"/>
                </a:solidFill>
                <a:latin typeface="Bebas Neue"/>
                <a:ea typeface="Bebas Neue"/>
                <a:cs typeface="Bebas Neue"/>
                <a:sym typeface="Bebas Neue"/>
              </a:defRPr>
            </a:lvl3pPr>
            <a:lvl4pPr lvl="3" algn="r" rtl="0">
              <a:spcBef>
                <a:spcPts val="0"/>
              </a:spcBef>
              <a:spcAft>
                <a:spcPts val="0"/>
              </a:spcAft>
              <a:buNone/>
              <a:defRPr sz="3000">
                <a:solidFill>
                  <a:schemeClr val="lt2"/>
                </a:solidFill>
                <a:latin typeface="Bebas Neue"/>
                <a:ea typeface="Bebas Neue"/>
                <a:cs typeface="Bebas Neue"/>
                <a:sym typeface="Bebas Neue"/>
              </a:defRPr>
            </a:lvl4pPr>
            <a:lvl5pPr lvl="4" algn="r" rtl="0">
              <a:spcBef>
                <a:spcPts val="0"/>
              </a:spcBef>
              <a:spcAft>
                <a:spcPts val="0"/>
              </a:spcAft>
              <a:buNone/>
              <a:defRPr sz="3000">
                <a:solidFill>
                  <a:schemeClr val="lt2"/>
                </a:solidFill>
                <a:latin typeface="Bebas Neue"/>
                <a:ea typeface="Bebas Neue"/>
                <a:cs typeface="Bebas Neue"/>
                <a:sym typeface="Bebas Neue"/>
              </a:defRPr>
            </a:lvl5pPr>
            <a:lvl6pPr lvl="5" algn="r" rtl="0">
              <a:spcBef>
                <a:spcPts val="0"/>
              </a:spcBef>
              <a:spcAft>
                <a:spcPts val="0"/>
              </a:spcAft>
              <a:buNone/>
              <a:defRPr sz="3000">
                <a:solidFill>
                  <a:schemeClr val="lt2"/>
                </a:solidFill>
                <a:latin typeface="Bebas Neue"/>
                <a:ea typeface="Bebas Neue"/>
                <a:cs typeface="Bebas Neue"/>
                <a:sym typeface="Bebas Neue"/>
              </a:defRPr>
            </a:lvl6pPr>
            <a:lvl7pPr lvl="6" algn="r" rtl="0">
              <a:spcBef>
                <a:spcPts val="0"/>
              </a:spcBef>
              <a:spcAft>
                <a:spcPts val="0"/>
              </a:spcAft>
              <a:buNone/>
              <a:defRPr sz="3000">
                <a:solidFill>
                  <a:schemeClr val="lt2"/>
                </a:solidFill>
                <a:latin typeface="Bebas Neue"/>
                <a:ea typeface="Bebas Neue"/>
                <a:cs typeface="Bebas Neue"/>
                <a:sym typeface="Bebas Neue"/>
              </a:defRPr>
            </a:lvl7pPr>
            <a:lvl8pPr lvl="7" algn="r" rtl="0">
              <a:spcBef>
                <a:spcPts val="0"/>
              </a:spcBef>
              <a:spcAft>
                <a:spcPts val="0"/>
              </a:spcAft>
              <a:buNone/>
              <a:defRPr sz="3000">
                <a:solidFill>
                  <a:schemeClr val="lt2"/>
                </a:solidFill>
                <a:latin typeface="Bebas Neue"/>
                <a:ea typeface="Bebas Neue"/>
                <a:cs typeface="Bebas Neue"/>
                <a:sym typeface="Bebas Neue"/>
              </a:defRPr>
            </a:lvl8pPr>
            <a:lvl9pPr lvl="8" algn="r" rtl="0">
              <a:spcBef>
                <a:spcPts val="0"/>
              </a:spcBef>
              <a:spcAft>
                <a:spcPts val="0"/>
              </a:spcAft>
              <a:buNone/>
              <a:defRPr sz="3000">
                <a:solidFill>
                  <a:schemeClr val="lt2"/>
                </a:solidFill>
                <a:latin typeface="Bebas Neue"/>
                <a:ea typeface="Bebas Neue"/>
                <a:cs typeface="Bebas Neue"/>
                <a:sym typeface="Bebas Neue"/>
              </a:defRPr>
            </a:lvl9pPr>
          </a:lstStyle>
          <a:p>
            <a:endParaRPr/>
          </a:p>
        </p:txBody>
      </p:sp>
      <p:grpSp>
        <p:nvGrpSpPr>
          <p:cNvPr id="1302" name="Google Shape;1302;p50"/>
          <p:cNvGrpSpPr/>
          <p:nvPr/>
        </p:nvGrpSpPr>
        <p:grpSpPr>
          <a:xfrm flipH="1">
            <a:off x="6916127" y="-955398"/>
            <a:ext cx="2761399" cy="3678752"/>
            <a:chOff x="-570423" y="-955398"/>
            <a:chExt cx="2761399" cy="3678752"/>
          </a:xfrm>
        </p:grpSpPr>
        <p:sp>
          <p:nvSpPr>
            <p:cNvPr id="1303" name="Google Shape;1303;p50"/>
            <p:cNvSpPr/>
            <p:nvPr/>
          </p:nvSpPr>
          <p:spPr>
            <a:xfrm rot="-5690340">
              <a:off x="-526334" y="1587848"/>
              <a:ext cx="1091417" cy="1091417"/>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alpha val="240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04" name="Google Shape;1304;p50"/>
            <p:cNvSpPr/>
            <p:nvPr/>
          </p:nvSpPr>
          <p:spPr>
            <a:xfrm rot="10381552">
              <a:off x="-381507" y="-816603"/>
              <a:ext cx="2434104" cy="2427651"/>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5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305" name="Google Shape;1305;p50"/>
          <p:cNvGrpSpPr/>
          <p:nvPr/>
        </p:nvGrpSpPr>
        <p:grpSpPr>
          <a:xfrm>
            <a:off x="209884" y="-4887"/>
            <a:ext cx="1197613" cy="5153275"/>
            <a:chOff x="209884" y="-4887"/>
            <a:chExt cx="1197613" cy="5153275"/>
          </a:xfrm>
        </p:grpSpPr>
        <p:grpSp>
          <p:nvGrpSpPr>
            <p:cNvPr id="1306" name="Google Shape;1306;p50"/>
            <p:cNvGrpSpPr/>
            <p:nvPr/>
          </p:nvGrpSpPr>
          <p:grpSpPr>
            <a:xfrm>
              <a:off x="209884" y="-4887"/>
              <a:ext cx="1059128" cy="5153275"/>
              <a:chOff x="209884" y="-4887"/>
              <a:chExt cx="1059128" cy="5153275"/>
            </a:xfrm>
          </p:grpSpPr>
          <p:sp>
            <p:nvSpPr>
              <p:cNvPr id="1307" name="Google Shape;1307;p50"/>
              <p:cNvSpPr/>
              <p:nvPr/>
            </p:nvSpPr>
            <p:spPr>
              <a:xfrm>
                <a:off x="284460" y="2228285"/>
                <a:ext cx="121975" cy="808758"/>
              </a:xfrm>
              <a:custGeom>
                <a:avLst/>
                <a:gdLst/>
                <a:ahLst/>
                <a:cxnLst/>
                <a:rect l="l" t="t" r="r" b="b"/>
                <a:pathLst>
                  <a:path w="2823" h="18718" extrusionOk="0">
                    <a:moveTo>
                      <a:pt x="1" y="1"/>
                    </a:moveTo>
                    <a:lnTo>
                      <a:pt x="1" y="18717"/>
                    </a:lnTo>
                    <a:lnTo>
                      <a:pt x="2823" y="18717"/>
                    </a:lnTo>
                    <a:lnTo>
                      <a:pt x="28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50"/>
              <p:cNvSpPr/>
              <p:nvPr/>
            </p:nvSpPr>
            <p:spPr>
              <a:xfrm rot="10800000" flipH="1">
                <a:off x="1071425" y="-4887"/>
                <a:ext cx="122500" cy="1616512"/>
              </a:xfrm>
              <a:custGeom>
                <a:avLst/>
                <a:gdLst/>
                <a:ahLst/>
                <a:cxnLst/>
                <a:rect l="l" t="t" r="r" b="b"/>
                <a:pathLst>
                  <a:path w="2835" h="32171" extrusionOk="0">
                    <a:moveTo>
                      <a:pt x="1" y="0"/>
                    </a:moveTo>
                    <a:lnTo>
                      <a:pt x="1" y="32171"/>
                    </a:lnTo>
                    <a:lnTo>
                      <a:pt x="2835" y="32171"/>
                    </a:lnTo>
                    <a:lnTo>
                      <a:pt x="2835"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0"/>
              <p:cNvSpPr/>
              <p:nvPr/>
            </p:nvSpPr>
            <p:spPr>
              <a:xfrm rot="10800000" flipH="1">
                <a:off x="652850" y="1814251"/>
                <a:ext cx="199392"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0"/>
              <p:cNvSpPr/>
              <p:nvPr/>
            </p:nvSpPr>
            <p:spPr>
              <a:xfrm rot="10800000" flipH="1">
                <a:off x="826048" y="1446433"/>
                <a:ext cx="377115" cy="498528"/>
              </a:xfrm>
              <a:custGeom>
                <a:avLst/>
                <a:gdLst/>
                <a:ahLst/>
                <a:cxnLst/>
                <a:rect l="l" t="t" r="r" b="b"/>
                <a:pathLst>
                  <a:path w="8728" h="11538" extrusionOk="0">
                    <a:moveTo>
                      <a:pt x="1" y="0"/>
                    </a:moveTo>
                    <a:lnTo>
                      <a:pt x="1" y="3274"/>
                    </a:lnTo>
                    <a:lnTo>
                      <a:pt x="1275" y="3274"/>
                    </a:lnTo>
                    <a:cubicBezTo>
                      <a:pt x="5215" y="3274"/>
                      <a:pt x="5454" y="5001"/>
                      <a:pt x="5454" y="8954"/>
                    </a:cubicBezTo>
                    <a:lnTo>
                      <a:pt x="5454" y="11537"/>
                    </a:lnTo>
                    <a:lnTo>
                      <a:pt x="8728" y="11537"/>
                    </a:lnTo>
                    <a:lnTo>
                      <a:pt x="8728" y="8954"/>
                    </a:lnTo>
                    <a:cubicBezTo>
                      <a:pt x="8728" y="3191"/>
                      <a:pt x="7025" y="0"/>
                      <a:pt x="1275"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0"/>
              <p:cNvSpPr/>
              <p:nvPr/>
            </p:nvSpPr>
            <p:spPr>
              <a:xfrm rot="10800000" flipH="1">
                <a:off x="792087" y="1739164"/>
                <a:ext cx="71033" cy="265510"/>
              </a:xfrm>
              <a:custGeom>
                <a:avLst/>
                <a:gdLst/>
                <a:ahLst/>
                <a:cxnLst/>
                <a:rect l="l" t="t" r="r" b="b"/>
                <a:pathLst>
                  <a:path w="1644" h="6145" extrusionOk="0">
                    <a:moveTo>
                      <a:pt x="822" y="1"/>
                    </a:moveTo>
                    <a:cubicBezTo>
                      <a:pt x="358" y="1"/>
                      <a:pt x="1" y="370"/>
                      <a:pt x="1" y="822"/>
                    </a:cubicBezTo>
                    <a:lnTo>
                      <a:pt x="1" y="5335"/>
                    </a:lnTo>
                    <a:cubicBezTo>
                      <a:pt x="1" y="5787"/>
                      <a:pt x="358" y="6145"/>
                      <a:pt x="822" y="6145"/>
                    </a:cubicBezTo>
                    <a:cubicBezTo>
                      <a:pt x="1275" y="6145"/>
                      <a:pt x="1644" y="5787"/>
                      <a:pt x="1644" y="5335"/>
                    </a:cubicBezTo>
                    <a:lnTo>
                      <a:pt x="1644" y="822"/>
                    </a:lnTo>
                    <a:cubicBezTo>
                      <a:pt x="1644" y="370"/>
                      <a:pt x="1275" y="1"/>
                      <a:pt x="822"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50"/>
              <p:cNvSpPr/>
              <p:nvPr/>
            </p:nvSpPr>
            <p:spPr>
              <a:xfrm rot="10800000" flipH="1">
                <a:off x="1003545" y="1410960"/>
                <a:ext cx="265467" cy="71033"/>
              </a:xfrm>
              <a:custGeom>
                <a:avLst/>
                <a:gdLst/>
                <a:ahLst/>
                <a:cxnLst/>
                <a:rect l="l" t="t" r="r" b="b"/>
                <a:pathLst>
                  <a:path w="6144" h="1644" extrusionOk="0">
                    <a:moveTo>
                      <a:pt x="822" y="1"/>
                    </a:moveTo>
                    <a:cubicBezTo>
                      <a:pt x="369" y="1"/>
                      <a:pt x="0" y="370"/>
                      <a:pt x="0" y="822"/>
                    </a:cubicBezTo>
                    <a:cubicBezTo>
                      <a:pt x="0" y="1275"/>
                      <a:pt x="369" y="1644"/>
                      <a:pt x="822" y="1644"/>
                    </a:cubicBezTo>
                    <a:lnTo>
                      <a:pt x="5322" y="1644"/>
                    </a:lnTo>
                    <a:cubicBezTo>
                      <a:pt x="5787" y="1644"/>
                      <a:pt x="6144" y="1275"/>
                      <a:pt x="6144" y="822"/>
                    </a:cubicBezTo>
                    <a:cubicBezTo>
                      <a:pt x="6144" y="370"/>
                      <a:pt x="5787" y="1"/>
                      <a:pt x="5322"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0"/>
              <p:cNvSpPr/>
              <p:nvPr/>
            </p:nvSpPr>
            <p:spPr>
              <a:xfrm rot="10800000" flipH="1">
                <a:off x="275732" y="1812228"/>
                <a:ext cx="377115" cy="499047"/>
              </a:xfrm>
              <a:custGeom>
                <a:avLst/>
                <a:gdLst/>
                <a:ahLst/>
                <a:cxnLst/>
                <a:rect l="l" t="t" r="r" b="b"/>
                <a:pathLst>
                  <a:path w="8728" h="11550" extrusionOk="0">
                    <a:moveTo>
                      <a:pt x="0" y="1"/>
                    </a:moveTo>
                    <a:lnTo>
                      <a:pt x="0" y="2596"/>
                    </a:lnTo>
                    <a:cubicBezTo>
                      <a:pt x="0" y="8347"/>
                      <a:pt x="1703" y="11550"/>
                      <a:pt x="7454" y="11550"/>
                    </a:cubicBezTo>
                    <a:lnTo>
                      <a:pt x="8728" y="11550"/>
                    </a:lnTo>
                    <a:lnTo>
                      <a:pt x="8728" y="8276"/>
                    </a:lnTo>
                    <a:lnTo>
                      <a:pt x="7454" y="8276"/>
                    </a:lnTo>
                    <a:cubicBezTo>
                      <a:pt x="3513" y="8276"/>
                      <a:pt x="3275" y="6549"/>
                      <a:pt x="3275" y="2596"/>
                    </a:cubicBezTo>
                    <a:lnTo>
                      <a:pt x="3275"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50"/>
              <p:cNvSpPr/>
              <p:nvPr/>
            </p:nvSpPr>
            <p:spPr>
              <a:xfrm rot="10800000" flipH="1">
                <a:off x="616294" y="1752558"/>
                <a:ext cx="70515" cy="265985"/>
              </a:xfrm>
              <a:custGeom>
                <a:avLst/>
                <a:gdLst/>
                <a:ahLst/>
                <a:cxnLst/>
                <a:rect l="l" t="t" r="r" b="b"/>
                <a:pathLst>
                  <a:path w="1632" h="6156" extrusionOk="0">
                    <a:moveTo>
                      <a:pt x="810" y="0"/>
                    </a:moveTo>
                    <a:cubicBezTo>
                      <a:pt x="358" y="0"/>
                      <a:pt x="0" y="370"/>
                      <a:pt x="0" y="822"/>
                    </a:cubicBezTo>
                    <a:lnTo>
                      <a:pt x="0" y="5334"/>
                    </a:lnTo>
                    <a:cubicBezTo>
                      <a:pt x="0" y="5787"/>
                      <a:pt x="358" y="6156"/>
                      <a:pt x="810" y="6156"/>
                    </a:cubicBezTo>
                    <a:cubicBezTo>
                      <a:pt x="1274" y="6156"/>
                      <a:pt x="1632" y="5787"/>
                      <a:pt x="1632" y="5334"/>
                    </a:cubicBezTo>
                    <a:lnTo>
                      <a:pt x="1632" y="822"/>
                    </a:lnTo>
                    <a:cubicBezTo>
                      <a:pt x="1632" y="370"/>
                      <a:pt x="1274" y="0"/>
                      <a:pt x="810"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50"/>
              <p:cNvSpPr/>
              <p:nvPr/>
            </p:nvSpPr>
            <p:spPr>
              <a:xfrm>
                <a:off x="1071425" y="3531875"/>
                <a:ext cx="122500" cy="1616512"/>
              </a:xfrm>
              <a:custGeom>
                <a:avLst/>
                <a:gdLst/>
                <a:ahLst/>
                <a:cxnLst/>
                <a:rect l="l" t="t" r="r" b="b"/>
                <a:pathLst>
                  <a:path w="2835" h="32171" extrusionOk="0">
                    <a:moveTo>
                      <a:pt x="1" y="0"/>
                    </a:moveTo>
                    <a:lnTo>
                      <a:pt x="1" y="32171"/>
                    </a:lnTo>
                    <a:lnTo>
                      <a:pt x="2835" y="32171"/>
                    </a:lnTo>
                    <a:lnTo>
                      <a:pt x="2835"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50"/>
              <p:cNvSpPr/>
              <p:nvPr/>
            </p:nvSpPr>
            <p:spPr>
              <a:xfrm>
                <a:off x="652850" y="3206763"/>
                <a:ext cx="199392"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50"/>
              <p:cNvSpPr/>
              <p:nvPr/>
            </p:nvSpPr>
            <p:spPr>
              <a:xfrm>
                <a:off x="826048" y="3198553"/>
                <a:ext cx="377115" cy="498528"/>
              </a:xfrm>
              <a:custGeom>
                <a:avLst/>
                <a:gdLst/>
                <a:ahLst/>
                <a:cxnLst/>
                <a:rect l="l" t="t" r="r" b="b"/>
                <a:pathLst>
                  <a:path w="8728" h="11538" extrusionOk="0">
                    <a:moveTo>
                      <a:pt x="1" y="0"/>
                    </a:moveTo>
                    <a:lnTo>
                      <a:pt x="1" y="3274"/>
                    </a:lnTo>
                    <a:lnTo>
                      <a:pt x="1275" y="3274"/>
                    </a:lnTo>
                    <a:cubicBezTo>
                      <a:pt x="5215" y="3274"/>
                      <a:pt x="5454" y="5001"/>
                      <a:pt x="5454" y="8954"/>
                    </a:cubicBezTo>
                    <a:lnTo>
                      <a:pt x="5454" y="11537"/>
                    </a:lnTo>
                    <a:lnTo>
                      <a:pt x="8728" y="11537"/>
                    </a:lnTo>
                    <a:lnTo>
                      <a:pt x="8728" y="8954"/>
                    </a:lnTo>
                    <a:cubicBezTo>
                      <a:pt x="8728" y="3191"/>
                      <a:pt x="7025" y="0"/>
                      <a:pt x="1275"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50"/>
              <p:cNvSpPr/>
              <p:nvPr/>
            </p:nvSpPr>
            <p:spPr>
              <a:xfrm>
                <a:off x="792087" y="3138840"/>
                <a:ext cx="71033" cy="265510"/>
              </a:xfrm>
              <a:custGeom>
                <a:avLst/>
                <a:gdLst/>
                <a:ahLst/>
                <a:cxnLst/>
                <a:rect l="l" t="t" r="r" b="b"/>
                <a:pathLst>
                  <a:path w="1644" h="6145" extrusionOk="0">
                    <a:moveTo>
                      <a:pt x="822" y="1"/>
                    </a:moveTo>
                    <a:cubicBezTo>
                      <a:pt x="358" y="1"/>
                      <a:pt x="1" y="370"/>
                      <a:pt x="1" y="822"/>
                    </a:cubicBezTo>
                    <a:lnTo>
                      <a:pt x="1" y="5335"/>
                    </a:lnTo>
                    <a:cubicBezTo>
                      <a:pt x="1" y="5787"/>
                      <a:pt x="358" y="6145"/>
                      <a:pt x="822" y="6145"/>
                    </a:cubicBezTo>
                    <a:cubicBezTo>
                      <a:pt x="1275" y="6145"/>
                      <a:pt x="1644" y="5787"/>
                      <a:pt x="1644" y="5335"/>
                    </a:cubicBezTo>
                    <a:lnTo>
                      <a:pt x="1644" y="822"/>
                    </a:lnTo>
                    <a:cubicBezTo>
                      <a:pt x="1644" y="370"/>
                      <a:pt x="1275" y="1"/>
                      <a:pt x="822"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50"/>
              <p:cNvSpPr/>
              <p:nvPr/>
            </p:nvSpPr>
            <p:spPr>
              <a:xfrm>
                <a:off x="1003545" y="3661521"/>
                <a:ext cx="265467" cy="71033"/>
              </a:xfrm>
              <a:custGeom>
                <a:avLst/>
                <a:gdLst/>
                <a:ahLst/>
                <a:cxnLst/>
                <a:rect l="l" t="t" r="r" b="b"/>
                <a:pathLst>
                  <a:path w="6144" h="1644" extrusionOk="0">
                    <a:moveTo>
                      <a:pt x="822" y="1"/>
                    </a:moveTo>
                    <a:cubicBezTo>
                      <a:pt x="369" y="1"/>
                      <a:pt x="0" y="370"/>
                      <a:pt x="0" y="822"/>
                    </a:cubicBezTo>
                    <a:cubicBezTo>
                      <a:pt x="0" y="1275"/>
                      <a:pt x="369" y="1644"/>
                      <a:pt x="822" y="1644"/>
                    </a:cubicBezTo>
                    <a:lnTo>
                      <a:pt x="5322" y="1644"/>
                    </a:lnTo>
                    <a:cubicBezTo>
                      <a:pt x="5787" y="1644"/>
                      <a:pt x="6144" y="1275"/>
                      <a:pt x="6144" y="822"/>
                    </a:cubicBezTo>
                    <a:cubicBezTo>
                      <a:pt x="6144" y="370"/>
                      <a:pt x="5787" y="1"/>
                      <a:pt x="5322"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50"/>
              <p:cNvSpPr/>
              <p:nvPr/>
            </p:nvSpPr>
            <p:spPr>
              <a:xfrm>
                <a:off x="275732" y="2832240"/>
                <a:ext cx="377115" cy="499047"/>
              </a:xfrm>
              <a:custGeom>
                <a:avLst/>
                <a:gdLst/>
                <a:ahLst/>
                <a:cxnLst/>
                <a:rect l="l" t="t" r="r" b="b"/>
                <a:pathLst>
                  <a:path w="8728" h="11550" extrusionOk="0">
                    <a:moveTo>
                      <a:pt x="0" y="1"/>
                    </a:moveTo>
                    <a:lnTo>
                      <a:pt x="0" y="2596"/>
                    </a:lnTo>
                    <a:cubicBezTo>
                      <a:pt x="0" y="8347"/>
                      <a:pt x="1703" y="11550"/>
                      <a:pt x="7454" y="11550"/>
                    </a:cubicBezTo>
                    <a:lnTo>
                      <a:pt x="8728" y="11550"/>
                    </a:lnTo>
                    <a:lnTo>
                      <a:pt x="8728" y="8276"/>
                    </a:lnTo>
                    <a:lnTo>
                      <a:pt x="7454" y="8276"/>
                    </a:lnTo>
                    <a:cubicBezTo>
                      <a:pt x="3513" y="8276"/>
                      <a:pt x="3275" y="6549"/>
                      <a:pt x="3275" y="2596"/>
                    </a:cubicBezTo>
                    <a:lnTo>
                      <a:pt x="3275"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50"/>
              <p:cNvSpPr/>
              <p:nvPr/>
            </p:nvSpPr>
            <p:spPr>
              <a:xfrm>
                <a:off x="616294" y="3124970"/>
                <a:ext cx="70515" cy="265985"/>
              </a:xfrm>
              <a:custGeom>
                <a:avLst/>
                <a:gdLst/>
                <a:ahLst/>
                <a:cxnLst/>
                <a:rect l="l" t="t" r="r" b="b"/>
                <a:pathLst>
                  <a:path w="1632" h="6156" extrusionOk="0">
                    <a:moveTo>
                      <a:pt x="810" y="0"/>
                    </a:moveTo>
                    <a:cubicBezTo>
                      <a:pt x="358" y="0"/>
                      <a:pt x="0" y="370"/>
                      <a:pt x="0" y="822"/>
                    </a:cubicBezTo>
                    <a:lnTo>
                      <a:pt x="0" y="5334"/>
                    </a:lnTo>
                    <a:cubicBezTo>
                      <a:pt x="0" y="5787"/>
                      <a:pt x="358" y="6156"/>
                      <a:pt x="810" y="6156"/>
                    </a:cubicBezTo>
                    <a:cubicBezTo>
                      <a:pt x="1274" y="6156"/>
                      <a:pt x="1632" y="5787"/>
                      <a:pt x="1632" y="5334"/>
                    </a:cubicBezTo>
                    <a:lnTo>
                      <a:pt x="1632" y="822"/>
                    </a:lnTo>
                    <a:cubicBezTo>
                      <a:pt x="1632" y="370"/>
                      <a:pt x="1274" y="0"/>
                      <a:pt x="810"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50"/>
              <p:cNvSpPr/>
              <p:nvPr/>
            </p:nvSpPr>
            <p:spPr>
              <a:xfrm>
                <a:off x="209884" y="2796766"/>
                <a:ext cx="265510" cy="71033"/>
              </a:xfrm>
              <a:custGeom>
                <a:avLst/>
                <a:gdLst/>
                <a:ahLst/>
                <a:cxnLst/>
                <a:rect l="l" t="t" r="r" b="b"/>
                <a:pathLst>
                  <a:path w="6145" h="1644" extrusionOk="0">
                    <a:moveTo>
                      <a:pt x="822" y="0"/>
                    </a:moveTo>
                    <a:cubicBezTo>
                      <a:pt x="358" y="0"/>
                      <a:pt x="0" y="369"/>
                      <a:pt x="0" y="822"/>
                    </a:cubicBezTo>
                    <a:cubicBezTo>
                      <a:pt x="0" y="1274"/>
                      <a:pt x="358" y="1643"/>
                      <a:pt x="822" y="1643"/>
                    </a:cubicBezTo>
                    <a:lnTo>
                      <a:pt x="5323" y="1643"/>
                    </a:lnTo>
                    <a:cubicBezTo>
                      <a:pt x="5382" y="1643"/>
                      <a:pt x="5442" y="1643"/>
                      <a:pt x="5489" y="1631"/>
                    </a:cubicBezTo>
                    <a:cubicBezTo>
                      <a:pt x="5858" y="1560"/>
                      <a:pt x="6144" y="1227"/>
                      <a:pt x="6144" y="822"/>
                    </a:cubicBezTo>
                    <a:cubicBezTo>
                      <a:pt x="6144" y="369"/>
                      <a:pt x="5775" y="0"/>
                      <a:pt x="5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50"/>
              <p:cNvSpPr/>
              <p:nvPr/>
            </p:nvSpPr>
            <p:spPr>
              <a:xfrm>
                <a:off x="217618" y="2275122"/>
                <a:ext cx="265985" cy="71033"/>
              </a:xfrm>
              <a:custGeom>
                <a:avLst/>
                <a:gdLst/>
                <a:ahLst/>
                <a:cxnLst/>
                <a:rect l="l" t="t" r="r" b="b"/>
                <a:pathLst>
                  <a:path w="6156" h="1644" extrusionOk="0">
                    <a:moveTo>
                      <a:pt x="822" y="0"/>
                    </a:moveTo>
                    <a:cubicBezTo>
                      <a:pt x="369" y="0"/>
                      <a:pt x="0" y="369"/>
                      <a:pt x="0" y="822"/>
                    </a:cubicBezTo>
                    <a:cubicBezTo>
                      <a:pt x="0" y="1274"/>
                      <a:pt x="369" y="1643"/>
                      <a:pt x="822" y="1643"/>
                    </a:cubicBezTo>
                    <a:lnTo>
                      <a:pt x="5334" y="1643"/>
                    </a:lnTo>
                    <a:cubicBezTo>
                      <a:pt x="5739" y="1643"/>
                      <a:pt x="6084" y="1346"/>
                      <a:pt x="6144" y="953"/>
                    </a:cubicBezTo>
                    <a:cubicBezTo>
                      <a:pt x="6144" y="905"/>
                      <a:pt x="6156" y="870"/>
                      <a:pt x="6156" y="822"/>
                    </a:cubicBezTo>
                    <a:cubicBezTo>
                      <a:pt x="6156" y="369"/>
                      <a:pt x="5786" y="0"/>
                      <a:pt x="5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4" name="Google Shape;1324;p50"/>
            <p:cNvSpPr/>
            <p:nvPr/>
          </p:nvSpPr>
          <p:spPr>
            <a:xfrm rot="-5400000">
              <a:off x="872783" y="4338611"/>
              <a:ext cx="534732" cy="534695"/>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hree columns">
  <p:cSld name="CUSTOM_1">
    <p:bg>
      <p:bgPr>
        <a:blipFill>
          <a:blip r:embed="rId2">
            <a:alphaModFix/>
          </a:blip>
          <a:stretch>
            <a:fillRect/>
          </a:stretch>
        </a:blipFill>
        <a:effectLst/>
      </p:bgPr>
    </p:bg>
    <p:spTree>
      <p:nvGrpSpPr>
        <p:cNvPr id="1" name="Shape 1325"/>
        <p:cNvGrpSpPr/>
        <p:nvPr/>
      </p:nvGrpSpPr>
      <p:grpSpPr>
        <a:xfrm>
          <a:off x="0" y="0"/>
          <a:ext cx="0" cy="0"/>
          <a:chOff x="0" y="0"/>
          <a:chExt cx="0" cy="0"/>
        </a:xfrm>
      </p:grpSpPr>
      <p:sp>
        <p:nvSpPr>
          <p:cNvPr id="1326" name="Google Shape;1326;p51"/>
          <p:cNvSpPr txBox="1">
            <a:spLocks noGrp="1"/>
          </p:cNvSpPr>
          <p:nvPr>
            <p:ph type="subTitle" idx="1"/>
          </p:nvPr>
        </p:nvSpPr>
        <p:spPr>
          <a:xfrm>
            <a:off x="709350" y="2665050"/>
            <a:ext cx="2265900" cy="575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None/>
              <a:defRPr sz="2500">
                <a:solidFill>
                  <a:schemeClr val="lt2"/>
                </a:solidFill>
                <a:latin typeface="Bebas Neue"/>
                <a:ea typeface="Bebas Neue"/>
                <a:cs typeface="Bebas Neue"/>
                <a:sym typeface="Bebas Neue"/>
              </a:defRPr>
            </a:lvl1pPr>
            <a:lvl2pPr lvl="1" algn="ctr" rtl="0">
              <a:spcBef>
                <a:spcPts val="0"/>
              </a:spcBef>
              <a:spcAft>
                <a:spcPts val="0"/>
              </a:spcAft>
              <a:buNone/>
              <a:defRPr sz="2500">
                <a:solidFill>
                  <a:schemeClr val="lt2"/>
                </a:solidFill>
                <a:latin typeface="Bebas Neue"/>
                <a:ea typeface="Bebas Neue"/>
                <a:cs typeface="Bebas Neue"/>
                <a:sym typeface="Bebas Neue"/>
              </a:defRPr>
            </a:lvl2pPr>
            <a:lvl3pPr lvl="2" algn="ctr" rtl="0">
              <a:spcBef>
                <a:spcPts val="0"/>
              </a:spcBef>
              <a:spcAft>
                <a:spcPts val="0"/>
              </a:spcAft>
              <a:buNone/>
              <a:defRPr sz="2500">
                <a:solidFill>
                  <a:schemeClr val="lt2"/>
                </a:solidFill>
                <a:latin typeface="Bebas Neue"/>
                <a:ea typeface="Bebas Neue"/>
                <a:cs typeface="Bebas Neue"/>
                <a:sym typeface="Bebas Neue"/>
              </a:defRPr>
            </a:lvl3pPr>
            <a:lvl4pPr lvl="3" algn="ctr" rtl="0">
              <a:spcBef>
                <a:spcPts val="0"/>
              </a:spcBef>
              <a:spcAft>
                <a:spcPts val="0"/>
              </a:spcAft>
              <a:buNone/>
              <a:defRPr sz="2500">
                <a:solidFill>
                  <a:schemeClr val="lt2"/>
                </a:solidFill>
                <a:latin typeface="Bebas Neue"/>
                <a:ea typeface="Bebas Neue"/>
                <a:cs typeface="Bebas Neue"/>
                <a:sym typeface="Bebas Neue"/>
              </a:defRPr>
            </a:lvl4pPr>
            <a:lvl5pPr lvl="4" algn="ctr" rtl="0">
              <a:spcBef>
                <a:spcPts val="0"/>
              </a:spcBef>
              <a:spcAft>
                <a:spcPts val="0"/>
              </a:spcAft>
              <a:buNone/>
              <a:defRPr sz="2500">
                <a:solidFill>
                  <a:schemeClr val="lt2"/>
                </a:solidFill>
                <a:latin typeface="Bebas Neue"/>
                <a:ea typeface="Bebas Neue"/>
                <a:cs typeface="Bebas Neue"/>
                <a:sym typeface="Bebas Neue"/>
              </a:defRPr>
            </a:lvl5pPr>
            <a:lvl6pPr lvl="5" algn="ctr" rtl="0">
              <a:spcBef>
                <a:spcPts val="0"/>
              </a:spcBef>
              <a:spcAft>
                <a:spcPts val="0"/>
              </a:spcAft>
              <a:buNone/>
              <a:defRPr sz="2500">
                <a:solidFill>
                  <a:schemeClr val="lt2"/>
                </a:solidFill>
                <a:latin typeface="Bebas Neue"/>
                <a:ea typeface="Bebas Neue"/>
                <a:cs typeface="Bebas Neue"/>
                <a:sym typeface="Bebas Neue"/>
              </a:defRPr>
            </a:lvl6pPr>
            <a:lvl7pPr lvl="6" algn="ctr" rtl="0">
              <a:spcBef>
                <a:spcPts val="0"/>
              </a:spcBef>
              <a:spcAft>
                <a:spcPts val="0"/>
              </a:spcAft>
              <a:buNone/>
              <a:defRPr sz="2500">
                <a:solidFill>
                  <a:schemeClr val="lt2"/>
                </a:solidFill>
                <a:latin typeface="Bebas Neue"/>
                <a:ea typeface="Bebas Neue"/>
                <a:cs typeface="Bebas Neue"/>
                <a:sym typeface="Bebas Neue"/>
              </a:defRPr>
            </a:lvl7pPr>
            <a:lvl8pPr lvl="7" algn="ctr" rtl="0">
              <a:spcBef>
                <a:spcPts val="0"/>
              </a:spcBef>
              <a:spcAft>
                <a:spcPts val="0"/>
              </a:spcAft>
              <a:buNone/>
              <a:defRPr sz="2500">
                <a:solidFill>
                  <a:schemeClr val="lt2"/>
                </a:solidFill>
                <a:latin typeface="Bebas Neue"/>
                <a:ea typeface="Bebas Neue"/>
                <a:cs typeface="Bebas Neue"/>
                <a:sym typeface="Bebas Neue"/>
              </a:defRPr>
            </a:lvl8pPr>
            <a:lvl9pPr lvl="8" algn="ctr" rtl="0">
              <a:spcBef>
                <a:spcPts val="0"/>
              </a:spcBef>
              <a:spcAft>
                <a:spcPts val="0"/>
              </a:spcAft>
              <a:buNone/>
              <a:defRPr sz="2500">
                <a:solidFill>
                  <a:schemeClr val="lt2"/>
                </a:solidFill>
                <a:latin typeface="Bebas Neue"/>
                <a:ea typeface="Bebas Neue"/>
                <a:cs typeface="Bebas Neue"/>
                <a:sym typeface="Bebas Neue"/>
              </a:defRPr>
            </a:lvl9pPr>
          </a:lstStyle>
          <a:p>
            <a:endParaRPr/>
          </a:p>
        </p:txBody>
      </p:sp>
      <p:sp>
        <p:nvSpPr>
          <p:cNvPr id="1327" name="Google Shape;1327;p51"/>
          <p:cNvSpPr txBox="1">
            <a:spLocks noGrp="1"/>
          </p:cNvSpPr>
          <p:nvPr>
            <p:ph type="subTitle" idx="2"/>
          </p:nvPr>
        </p:nvSpPr>
        <p:spPr>
          <a:xfrm>
            <a:off x="709350" y="3171525"/>
            <a:ext cx="2265900" cy="12321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328" name="Google Shape;1328;p51"/>
          <p:cNvSpPr txBox="1">
            <a:spLocks noGrp="1"/>
          </p:cNvSpPr>
          <p:nvPr>
            <p:ph type="subTitle" idx="3"/>
          </p:nvPr>
        </p:nvSpPr>
        <p:spPr>
          <a:xfrm>
            <a:off x="3439050" y="2665050"/>
            <a:ext cx="2265900" cy="575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None/>
              <a:defRPr sz="2500">
                <a:solidFill>
                  <a:schemeClr val="lt2"/>
                </a:solidFill>
                <a:latin typeface="Bebas Neue"/>
                <a:ea typeface="Bebas Neue"/>
                <a:cs typeface="Bebas Neue"/>
                <a:sym typeface="Bebas Neue"/>
              </a:defRPr>
            </a:lvl1pPr>
            <a:lvl2pPr lvl="1" algn="ctr" rtl="0">
              <a:spcBef>
                <a:spcPts val="0"/>
              </a:spcBef>
              <a:spcAft>
                <a:spcPts val="0"/>
              </a:spcAft>
              <a:buNone/>
              <a:defRPr sz="2500">
                <a:solidFill>
                  <a:schemeClr val="lt2"/>
                </a:solidFill>
                <a:latin typeface="Bebas Neue"/>
                <a:ea typeface="Bebas Neue"/>
                <a:cs typeface="Bebas Neue"/>
                <a:sym typeface="Bebas Neue"/>
              </a:defRPr>
            </a:lvl2pPr>
            <a:lvl3pPr lvl="2" algn="ctr" rtl="0">
              <a:spcBef>
                <a:spcPts val="0"/>
              </a:spcBef>
              <a:spcAft>
                <a:spcPts val="0"/>
              </a:spcAft>
              <a:buNone/>
              <a:defRPr sz="2500">
                <a:solidFill>
                  <a:schemeClr val="lt2"/>
                </a:solidFill>
                <a:latin typeface="Bebas Neue"/>
                <a:ea typeface="Bebas Neue"/>
                <a:cs typeface="Bebas Neue"/>
                <a:sym typeface="Bebas Neue"/>
              </a:defRPr>
            </a:lvl3pPr>
            <a:lvl4pPr lvl="3" algn="ctr" rtl="0">
              <a:spcBef>
                <a:spcPts val="0"/>
              </a:spcBef>
              <a:spcAft>
                <a:spcPts val="0"/>
              </a:spcAft>
              <a:buNone/>
              <a:defRPr sz="2500">
                <a:solidFill>
                  <a:schemeClr val="lt2"/>
                </a:solidFill>
                <a:latin typeface="Bebas Neue"/>
                <a:ea typeface="Bebas Neue"/>
                <a:cs typeface="Bebas Neue"/>
                <a:sym typeface="Bebas Neue"/>
              </a:defRPr>
            </a:lvl4pPr>
            <a:lvl5pPr lvl="4" algn="ctr" rtl="0">
              <a:spcBef>
                <a:spcPts val="0"/>
              </a:spcBef>
              <a:spcAft>
                <a:spcPts val="0"/>
              </a:spcAft>
              <a:buNone/>
              <a:defRPr sz="2500">
                <a:solidFill>
                  <a:schemeClr val="lt2"/>
                </a:solidFill>
                <a:latin typeface="Bebas Neue"/>
                <a:ea typeface="Bebas Neue"/>
                <a:cs typeface="Bebas Neue"/>
                <a:sym typeface="Bebas Neue"/>
              </a:defRPr>
            </a:lvl5pPr>
            <a:lvl6pPr lvl="5" algn="ctr" rtl="0">
              <a:spcBef>
                <a:spcPts val="0"/>
              </a:spcBef>
              <a:spcAft>
                <a:spcPts val="0"/>
              </a:spcAft>
              <a:buNone/>
              <a:defRPr sz="2500">
                <a:solidFill>
                  <a:schemeClr val="lt2"/>
                </a:solidFill>
                <a:latin typeface="Bebas Neue"/>
                <a:ea typeface="Bebas Neue"/>
                <a:cs typeface="Bebas Neue"/>
                <a:sym typeface="Bebas Neue"/>
              </a:defRPr>
            </a:lvl6pPr>
            <a:lvl7pPr lvl="6" algn="ctr" rtl="0">
              <a:spcBef>
                <a:spcPts val="0"/>
              </a:spcBef>
              <a:spcAft>
                <a:spcPts val="0"/>
              </a:spcAft>
              <a:buNone/>
              <a:defRPr sz="2500">
                <a:solidFill>
                  <a:schemeClr val="lt2"/>
                </a:solidFill>
                <a:latin typeface="Bebas Neue"/>
                <a:ea typeface="Bebas Neue"/>
                <a:cs typeface="Bebas Neue"/>
                <a:sym typeface="Bebas Neue"/>
              </a:defRPr>
            </a:lvl7pPr>
            <a:lvl8pPr lvl="7" algn="ctr" rtl="0">
              <a:spcBef>
                <a:spcPts val="0"/>
              </a:spcBef>
              <a:spcAft>
                <a:spcPts val="0"/>
              </a:spcAft>
              <a:buNone/>
              <a:defRPr sz="2500">
                <a:solidFill>
                  <a:schemeClr val="lt2"/>
                </a:solidFill>
                <a:latin typeface="Bebas Neue"/>
                <a:ea typeface="Bebas Neue"/>
                <a:cs typeface="Bebas Neue"/>
                <a:sym typeface="Bebas Neue"/>
              </a:defRPr>
            </a:lvl8pPr>
            <a:lvl9pPr lvl="8" algn="ctr" rtl="0">
              <a:spcBef>
                <a:spcPts val="0"/>
              </a:spcBef>
              <a:spcAft>
                <a:spcPts val="0"/>
              </a:spcAft>
              <a:buNone/>
              <a:defRPr sz="2500">
                <a:solidFill>
                  <a:schemeClr val="lt2"/>
                </a:solidFill>
                <a:latin typeface="Bebas Neue"/>
                <a:ea typeface="Bebas Neue"/>
                <a:cs typeface="Bebas Neue"/>
                <a:sym typeface="Bebas Neue"/>
              </a:defRPr>
            </a:lvl9pPr>
          </a:lstStyle>
          <a:p>
            <a:endParaRPr/>
          </a:p>
        </p:txBody>
      </p:sp>
      <p:sp>
        <p:nvSpPr>
          <p:cNvPr id="1329" name="Google Shape;1329;p51"/>
          <p:cNvSpPr txBox="1">
            <a:spLocks noGrp="1"/>
          </p:cNvSpPr>
          <p:nvPr>
            <p:ph type="subTitle" idx="4"/>
          </p:nvPr>
        </p:nvSpPr>
        <p:spPr>
          <a:xfrm>
            <a:off x="3439050" y="3171525"/>
            <a:ext cx="2265900" cy="12321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330" name="Google Shape;1330;p51"/>
          <p:cNvSpPr txBox="1">
            <a:spLocks noGrp="1"/>
          </p:cNvSpPr>
          <p:nvPr>
            <p:ph type="subTitle" idx="5"/>
          </p:nvPr>
        </p:nvSpPr>
        <p:spPr>
          <a:xfrm>
            <a:off x="6168750" y="2665050"/>
            <a:ext cx="2265900" cy="575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None/>
              <a:defRPr sz="2500">
                <a:solidFill>
                  <a:schemeClr val="lt2"/>
                </a:solidFill>
                <a:latin typeface="Bebas Neue"/>
                <a:ea typeface="Bebas Neue"/>
                <a:cs typeface="Bebas Neue"/>
                <a:sym typeface="Bebas Neue"/>
              </a:defRPr>
            </a:lvl1pPr>
            <a:lvl2pPr lvl="1" algn="ctr" rtl="0">
              <a:spcBef>
                <a:spcPts val="0"/>
              </a:spcBef>
              <a:spcAft>
                <a:spcPts val="0"/>
              </a:spcAft>
              <a:buNone/>
              <a:defRPr sz="2500">
                <a:solidFill>
                  <a:schemeClr val="lt2"/>
                </a:solidFill>
                <a:latin typeface="Bebas Neue"/>
                <a:ea typeface="Bebas Neue"/>
                <a:cs typeface="Bebas Neue"/>
                <a:sym typeface="Bebas Neue"/>
              </a:defRPr>
            </a:lvl2pPr>
            <a:lvl3pPr lvl="2" algn="ctr" rtl="0">
              <a:spcBef>
                <a:spcPts val="0"/>
              </a:spcBef>
              <a:spcAft>
                <a:spcPts val="0"/>
              </a:spcAft>
              <a:buNone/>
              <a:defRPr sz="2500">
                <a:solidFill>
                  <a:schemeClr val="lt2"/>
                </a:solidFill>
                <a:latin typeface="Bebas Neue"/>
                <a:ea typeface="Bebas Neue"/>
                <a:cs typeface="Bebas Neue"/>
                <a:sym typeface="Bebas Neue"/>
              </a:defRPr>
            </a:lvl3pPr>
            <a:lvl4pPr lvl="3" algn="ctr" rtl="0">
              <a:spcBef>
                <a:spcPts val="0"/>
              </a:spcBef>
              <a:spcAft>
                <a:spcPts val="0"/>
              </a:spcAft>
              <a:buNone/>
              <a:defRPr sz="2500">
                <a:solidFill>
                  <a:schemeClr val="lt2"/>
                </a:solidFill>
                <a:latin typeface="Bebas Neue"/>
                <a:ea typeface="Bebas Neue"/>
                <a:cs typeface="Bebas Neue"/>
                <a:sym typeface="Bebas Neue"/>
              </a:defRPr>
            </a:lvl4pPr>
            <a:lvl5pPr lvl="4" algn="ctr" rtl="0">
              <a:spcBef>
                <a:spcPts val="0"/>
              </a:spcBef>
              <a:spcAft>
                <a:spcPts val="0"/>
              </a:spcAft>
              <a:buNone/>
              <a:defRPr sz="2500">
                <a:solidFill>
                  <a:schemeClr val="lt2"/>
                </a:solidFill>
                <a:latin typeface="Bebas Neue"/>
                <a:ea typeface="Bebas Neue"/>
                <a:cs typeface="Bebas Neue"/>
                <a:sym typeface="Bebas Neue"/>
              </a:defRPr>
            </a:lvl5pPr>
            <a:lvl6pPr lvl="5" algn="ctr" rtl="0">
              <a:spcBef>
                <a:spcPts val="0"/>
              </a:spcBef>
              <a:spcAft>
                <a:spcPts val="0"/>
              </a:spcAft>
              <a:buNone/>
              <a:defRPr sz="2500">
                <a:solidFill>
                  <a:schemeClr val="lt2"/>
                </a:solidFill>
                <a:latin typeface="Bebas Neue"/>
                <a:ea typeface="Bebas Neue"/>
                <a:cs typeface="Bebas Neue"/>
                <a:sym typeface="Bebas Neue"/>
              </a:defRPr>
            </a:lvl6pPr>
            <a:lvl7pPr lvl="6" algn="ctr" rtl="0">
              <a:spcBef>
                <a:spcPts val="0"/>
              </a:spcBef>
              <a:spcAft>
                <a:spcPts val="0"/>
              </a:spcAft>
              <a:buNone/>
              <a:defRPr sz="2500">
                <a:solidFill>
                  <a:schemeClr val="lt2"/>
                </a:solidFill>
                <a:latin typeface="Bebas Neue"/>
                <a:ea typeface="Bebas Neue"/>
                <a:cs typeface="Bebas Neue"/>
                <a:sym typeface="Bebas Neue"/>
              </a:defRPr>
            </a:lvl7pPr>
            <a:lvl8pPr lvl="7" algn="ctr" rtl="0">
              <a:spcBef>
                <a:spcPts val="0"/>
              </a:spcBef>
              <a:spcAft>
                <a:spcPts val="0"/>
              </a:spcAft>
              <a:buNone/>
              <a:defRPr sz="2500">
                <a:solidFill>
                  <a:schemeClr val="lt2"/>
                </a:solidFill>
                <a:latin typeface="Bebas Neue"/>
                <a:ea typeface="Bebas Neue"/>
                <a:cs typeface="Bebas Neue"/>
                <a:sym typeface="Bebas Neue"/>
              </a:defRPr>
            </a:lvl8pPr>
            <a:lvl9pPr lvl="8" algn="ctr" rtl="0">
              <a:spcBef>
                <a:spcPts val="0"/>
              </a:spcBef>
              <a:spcAft>
                <a:spcPts val="0"/>
              </a:spcAft>
              <a:buNone/>
              <a:defRPr sz="2500">
                <a:solidFill>
                  <a:schemeClr val="lt2"/>
                </a:solidFill>
                <a:latin typeface="Bebas Neue"/>
                <a:ea typeface="Bebas Neue"/>
                <a:cs typeface="Bebas Neue"/>
                <a:sym typeface="Bebas Neue"/>
              </a:defRPr>
            </a:lvl9pPr>
          </a:lstStyle>
          <a:p>
            <a:endParaRPr/>
          </a:p>
        </p:txBody>
      </p:sp>
      <p:sp>
        <p:nvSpPr>
          <p:cNvPr id="1331" name="Google Shape;1331;p51"/>
          <p:cNvSpPr txBox="1">
            <a:spLocks noGrp="1"/>
          </p:cNvSpPr>
          <p:nvPr>
            <p:ph type="subTitle" idx="6"/>
          </p:nvPr>
        </p:nvSpPr>
        <p:spPr>
          <a:xfrm>
            <a:off x="6168750" y="3171525"/>
            <a:ext cx="2265900" cy="12321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332" name="Google Shape;1332;p51"/>
          <p:cNvSpPr txBox="1">
            <a:spLocks noGrp="1"/>
          </p:cNvSpPr>
          <p:nvPr>
            <p:ph type="title"/>
          </p:nvPr>
        </p:nvSpPr>
        <p:spPr>
          <a:xfrm>
            <a:off x="709350" y="537550"/>
            <a:ext cx="7725300" cy="4710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33" name="Google Shape;1333;p51"/>
          <p:cNvSpPr/>
          <p:nvPr/>
        </p:nvSpPr>
        <p:spPr>
          <a:xfrm rot="-5690351">
            <a:off x="8051009" y="3799022"/>
            <a:ext cx="1613832" cy="1613869"/>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alpha val="240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34" name="Google Shape;1334;p51"/>
          <p:cNvSpPr/>
          <p:nvPr/>
        </p:nvSpPr>
        <p:spPr>
          <a:xfrm rot="10381548">
            <a:off x="-706674" y="-450771"/>
            <a:ext cx="1868664" cy="1863757"/>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6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35" name="Google Shape;1335;p51"/>
          <p:cNvSpPr/>
          <p:nvPr/>
        </p:nvSpPr>
        <p:spPr>
          <a:xfrm>
            <a:off x="6674679" y="4469974"/>
            <a:ext cx="1254043" cy="1232071"/>
          </a:xfrm>
          <a:custGeom>
            <a:avLst/>
            <a:gdLst/>
            <a:ahLst/>
            <a:cxnLst/>
            <a:rect l="l" t="t" r="r" b="b"/>
            <a:pathLst>
              <a:path w="55020" h="54056" extrusionOk="0">
                <a:moveTo>
                  <a:pt x="27409" y="22218"/>
                </a:moveTo>
                <a:cubicBezTo>
                  <a:pt x="30147" y="22218"/>
                  <a:pt x="32374" y="24397"/>
                  <a:pt x="32374" y="27100"/>
                </a:cubicBezTo>
                <a:cubicBezTo>
                  <a:pt x="32374" y="29802"/>
                  <a:pt x="30147" y="31981"/>
                  <a:pt x="27409" y="31981"/>
                </a:cubicBezTo>
                <a:cubicBezTo>
                  <a:pt x="24658" y="31981"/>
                  <a:pt x="22432" y="29802"/>
                  <a:pt x="22432" y="27100"/>
                </a:cubicBezTo>
                <a:cubicBezTo>
                  <a:pt x="22432" y="24397"/>
                  <a:pt x="24658" y="22218"/>
                  <a:pt x="27409" y="22218"/>
                </a:cubicBezTo>
                <a:close/>
                <a:moveTo>
                  <a:pt x="29099" y="6907"/>
                </a:moveTo>
                <a:cubicBezTo>
                  <a:pt x="39708" y="7752"/>
                  <a:pt x="48042" y="16467"/>
                  <a:pt x="48042" y="27100"/>
                </a:cubicBezTo>
                <a:cubicBezTo>
                  <a:pt x="48042" y="29767"/>
                  <a:pt x="47507" y="32326"/>
                  <a:pt x="46554" y="34660"/>
                </a:cubicBezTo>
                <a:lnTo>
                  <a:pt x="34779" y="28052"/>
                </a:lnTo>
                <a:cubicBezTo>
                  <a:pt x="34826" y="27742"/>
                  <a:pt x="34850" y="27421"/>
                  <a:pt x="34850" y="27100"/>
                </a:cubicBezTo>
                <a:cubicBezTo>
                  <a:pt x="34850" y="23635"/>
                  <a:pt x="32398" y="20742"/>
                  <a:pt x="29099" y="19980"/>
                </a:cubicBezTo>
                <a:lnTo>
                  <a:pt x="29099" y="6907"/>
                </a:lnTo>
                <a:close/>
                <a:moveTo>
                  <a:pt x="26552" y="6847"/>
                </a:moveTo>
                <a:lnTo>
                  <a:pt x="26552" y="19837"/>
                </a:lnTo>
                <a:cubicBezTo>
                  <a:pt x="22837" y="20253"/>
                  <a:pt x="19955" y="23349"/>
                  <a:pt x="19955" y="27100"/>
                </a:cubicBezTo>
                <a:cubicBezTo>
                  <a:pt x="19955" y="27492"/>
                  <a:pt x="20003" y="27873"/>
                  <a:pt x="20063" y="28243"/>
                </a:cubicBezTo>
                <a:lnTo>
                  <a:pt x="8323" y="34827"/>
                </a:lnTo>
                <a:cubicBezTo>
                  <a:pt x="7323" y="32445"/>
                  <a:pt x="6775" y="29838"/>
                  <a:pt x="6775" y="27100"/>
                </a:cubicBezTo>
                <a:cubicBezTo>
                  <a:pt x="6775" y="16193"/>
                  <a:pt x="15550" y="7300"/>
                  <a:pt x="26552" y="6847"/>
                </a:cubicBezTo>
                <a:close/>
                <a:moveTo>
                  <a:pt x="33993" y="30505"/>
                </a:moveTo>
                <a:lnTo>
                  <a:pt x="45447" y="36922"/>
                </a:lnTo>
                <a:cubicBezTo>
                  <a:pt x="41934" y="43149"/>
                  <a:pt x="35172" y="47364"/>
                  <a:pt x="27409" y="47364"/>
                </a:cubicBezTo>
                <a:cubicBezTo>
                  <a:pt x="19705" y="47364"/>
                  <a:pt x="12990" y="43221"/>
                  <a:pt x="9454" y="37077"/>
                </a:cubicBezTo>
                <a:lnTo>
                  <a:pt x="20908" y="30660"/>
                </a:lnTo>
                <a:cubicBezTo>
                  <a:pt x="22170" y="32898"/>
                  <a:pt x="24611" y="34410"/>
                  <a:pt x="27409" y="34410"/>
                </a:cubicBezTo>
                <a:cubicBezTo>
                  <a:pt x="30266" y="34410"/>
                  <a:pt x="32743" y="32826"/>
                  <a:pt x="33993" y="30505"/>
                </a:cubicBezTo>
                <a:close/>
                <a:moveTo>
                  <a:pt x="26325" y="1"/>
                </a:moveTo>
                <a:cubicBezTo>
                  <a:pt x="25635" y="1"/>
                  <a:pt x="25063" y="572"/>
                  <a:pt x="25063" y="1275"/>
                </a:cubicBezTo>
                <a:lnTo>
                  <a:pt x="25063" y="3263"/>
                </a:lnTo>
                <a:cubicBezTo>
                  <a:pt x="25063" y="3382"/>
                  <a:pt x="25087" y="3490"/>
                  <a:pt x="25111" y="3597"/>
                </a:cubicBezTo>
                <a:cubicBezTo>
                  <a:pt x="23551" y="3740"/>
                  <a:pt x="22027" y="4037"/>
                  <a:pt x="20551" y="4466"/>
                </a:cubicBezTo>
                <a:cubicBezTo>
                  <a:pt x="20539" y="4359"/>
                  <a:pt x="20515" y="4263"/>
                  <a:pt x="20467" y="4156"/>
                </a:cubicBezTo>
                <a:lnTo>
                  <a:pt x="19694" y="2311"/>
                </a:lnTo>
                <a:cubicBezTo>
                  <a:pt x="19487" y="1826"/>
                  <a:pt x="19016" y="1537"/>
                  <a:pt x="18526" y="1537"/>
                </a:cubicBezTo>
                <a:cubicBezTo>
                  <a:pt x="18367" y="1537"/>
                  <a:pt x="18205" y="1568"/>
                  <a:pt x="18050" y="1632"/>
                </a:cubicBezTo>
                <a:lnTo>
                  <a:pt x="15872" y="2513"/>
                </a:lnTo>
                <a:cubicBezTo>
                  <a:pt x="15217" y="2787"/>
                  <a:pt x="14907" y="3537"/>
                  <a:pt x="15181" y="4180"/>
                </a:cubicBezTo>
                <a:lnTo>
                  <a:pt x="15967" y="6037"/>
                </a:lnTo>
                <a:cubicBezTo>
                  <a:pt x="16003" y="6121"/>
                  <a:pt x="16050" y="6192"/>
                  <a:pt x="16098" y="6264"/>
                </a:cubicBezTo>
                <a:cubicBezTo>
                  <a:pt x="14752" y="6966"/>
                  <a:pt x="13478" y="7800"/>
                  <a:pt x="12300" y="8740"/>
                </a:cubicBezTo>
                <a:cubicBezTo>
                  <a:pt x="12252" y="8657"/>
                  <a:pt x="12193" y="8585"/>
                  <a:pt x="12133" y="8526"/>
                </a:cubicBezTo>
                <a:lnTo>
                  <a:pt x="10681" y="7097"/>
                </a:lnTo>
                <a:cubicBezTo>
                  <a:pt x="10430" y="6853"/>
                  <a:pt x="10109" y="6731"/>
                  <a:pt x="9789" y="6731"/>
                </a:cubicBezTo>
                <a:cubicBezTo>
                  <a:pt x="9469" y="6731"/>
                  <a:pt x="9151" y="6853"/>
                  <a:pt x="8906" y="7097"/>
                </a:cubicBezTo>
                <a:lnTo>
                  <a:pt x="7252" y="8716"/>
                </a:lnTo>
                <a:cubicBezTo>
                  <a:pt x="6740" y="9216"/>
                  <a:pt x="6740" y="10026"/>
                  <a:pt x="7252" y="10526"/>
                </a:cubicBezTo>
                <a:lnTo>
                  <a:pt x="8704" y="11955"/>
                </a:lnTo>
                <a:cubicBezTo>
                  <a:pt x="8752" y="12002"/>
                  <a:pt x="8799" y="12038"/>
                  <a:pt x="8859" y="12074"/>
                </a:cubicBezTo>
                <a:cubicBezTo>
                  <a:pt x="7906" y="13205"/>
                  <a:pt x="7073" y="14431"/>
                  <a:pt x="6347" y="15717"/>
                </a:cubicBezTo>
                <a:cubicBezTo>
                  <a:pt x="6287" y="15681"/>
                  <a:pt x="6228" y="15646"/>
                  <a:pt x="6156" y="15622"/>
                </a:cubicBezTo>
                <a:lnTo>
                  <a:pt x="4251" y="14836"/>
                </a:lnTo>
                <a:cubicBezTo>
                  <a:pt x="4093" y="14772"/>
                  <a:pt x="3929" y="14741"/>
                  <a:pt x="3767" y="14741"/>
                </a:cubicBezTo>
                <a:cubicBezTo>
                  <a:pt x="3273" y="14741"/>
                  <a:pt x="2803" y="15027"/>
                  <a:pt x="2596" y="15503"/>
                </a:cubicBezTo>
                <a:lnTo>
                  <a:pt x="1703" y="17610"/>
                </a:lnTo>
                <a:cubicBezTo>
                  <a:pt x="1429" y="18265"/>
                  <a:pt x="1727" y="19003"/>
                  <a:pt x="2382" y="19277"/>
                </a:cubicBezTo>
                <a:lnTo>
                  <a:pt x="4287" y="20063"/>
                </a:lnTo>
                <a:cubicBezTo>
                  <a:pt x="4346" y="20087"/>
                  <a:pt x="4394" y="20099"/>
                  <a:pt x="4442" y="20111"/>
                </a:cubicBezTo>
                <a:cubicBezTo>
                  <a:pt x="3977" y="21563"/>
                  <a:pt x="3668" y="23087"/>
                  <a:pt x="3501" y="24647"/>
                </a:cubicBezTo>
                <a:cubicBezTo>
                  <a:pt x="3453" y="24635"/>
                  <a:pt x="3394" y="24623"/>
                  <a:pt x="3346" y="24623"/>
                </a:cubicBezTo>
                <a:lnTo>
                  <a:pt x="1263" y="24623"/>
                </a:lnTo>
                <a:cubicBezTo>
                  <a:pt x="572" y="24623"/>
                  <a:pt x="1" y="25195"/>
                  <a:pt x="1" y="25897"/>
                </a:cubicBezTo>
                <a:lnTo>
                  <a:pt x="1" y="28171"/>
                </a:lnTo>
                <a:cubicBezTo>
                  <a:pt x="1" y="28862"/>
                  <a:pt x="572" y="29433"/>
                  <a:pt x="1263" y="29433"/>
                </a:cubicBezTo>
                <a:lnTo>
                  <a:pt x="3346" y="29433"/>
                </a:lnTo>
                <a:cubicBezTo>
                  <a:pt x="3394" y="29433"/>
                  <a:pt x="3442" y="29421"/>
                  <a:pt x="3489" y="29421"/>
                </a:cubicBezTo>
                <a:cubicBezTo>
                  <a:pt x="3620" y="30719"/>
                  <a:pt x="3858" y="31993"/>
                  <a:pt x="4192" y="33219"/>
                </a:cubicBezTo>
                <a:cubicBezTo>
                  <a:pt x="4156" y="33231"/>
                  <a:pt x="4108" y="33231"/>
                  <a:pt x="4073" y="33243"/>
                </a:cubicBezTo>
                <a:lnTo>
                  <a:pt x="2132" y="33969"/>
                </a:lnTo>
                <a:cubicBezTo>
                  <a:pt x="1477" y="34219"/>
                  <a:pt x="1144" y="34958"/>
                  <a:pt x="1406" y="35613"/>
                </a:cubicBezTo>
                <a:lnTo>
                  <a:pt x="2227" y="37744"/>
                </a:lnTo>
                <a:cubicBezTo>
                  <a:pt x="2420" y="38248"/>
                  <a:pt x="2895" y="38555"/>
                  <a:pt x="3402" y="38555"/>
                </a:cubicBezTo>
                <a:cubicBezTo>
                  <a:pt x="3554" y="38555"/>
                  <a:pt x="3708" y="38527"/>
                  <a:pt x="3858" y="38470"/>
                </a:cubicBezTo>
                <a:lnTo>
                  <a:pt x="5787" y="37744"/>
                </a:lnTo>
                <a:cubicBezTo>
                  <a:pt x="5835" y="37732"/>
                  <a:pt x="5882" y="37708"/>
                  <a:pt x="5918" y="37684"/>
                </a:cubicBezTo>
                <a:cubicBezTo>
                  <a:pt x="6716" y="39244"/>
                  <a:pt x="7680" y="40696"/>
                  <a:pt x="8787" y="42042"/>
                </a:cubicBezTo>
                <a:cubicBezTo>
                  <a:pt x="8764" y="42066"/>
                  <a:pt x="8728" y="42078"/>
                  <a:pt x="8704" y="42113"/>
                </a:cubicBezTo>
                <a:lnTo>
                  <a:pt x="7252" y="43542"/>
                </a:lnTo>
                <a:cubicBezTo>
                  <a:pt x="6740" y="44030"/>
                  <a:pt x="6740" y="44852"/>
                  <a:pt x="7252" y="45340"/>
                </a:cubicBezTo>
                <a:lnTo>
                  <a:pt x="8906" y="46971"/>
                </a:lnTo>
                <a:cubicBezTo>
                  <a:pt x="9151" y="47209"/>
                  <a:pt x="9469" y="47328"/>
                  <a:pt x="9789" y="47328"/>
                </a:cubicBezTo>
                <a:cubicBezTo>
                  <a:pt x="10109" y="47328"/>
                  <a:pt x="10430" y="47209"/>
                  <a:pt x="10681" y="46971"/>
                </a:cubicBezTo>
                <a:lnTo>
                  <a:pt x="12133" y="45542"/>
                </a:lnTo>
                <a:cubicBezTo>
                  <a:pt x="12169" y="45495"/>
                  <a:pt x="12205" y="45459"/>
                  <a:pt x="12240" y="45411"/>
                </a:cubicBezTo>
                <a:cubicBezTo>
                  <a:pt x="13276" y="46245"/>
                  <a:pt x="14395" y="46995"/>
                  <a:pt x="15574" y="47650"/>
                </a:cubicBezTo>
                <a:cubicBezTo>
                  <a:pt x="15550" y="47685"/>
                  <a:pt x="15526" y="47733"/>
                  <a:pt x="15503" y="47769"/>
                </a:cubicBezTo>
                <a:lnTo>
                  <a:pt x="14681" y="49602"/>
                </a:lnTo>
                <a:cubicBezTo>
                  <a:pt x="14383" y="50245"/>
                  <a:pt x="14681" y="51007"/>
                  <a:pt x="15324" y="51281"/>
                </a:cubicBezTo>
                <a:lnTo>
                  <a:pt x="17479" y="52222"/>
                </a:lnTo>
                <a:cubicBezTo>
                  <a:pt x="17641" y="52292"/>
                  <a:pt x="17811" y="52326"/>
                  <a:pt x="17978" y="52326"/>
                </a:cubicBezTo>
                <a:cubicBezTo>
                  <a:pt x="18460" y="52326"/>
                  <a:pt x="18922" y="52047"/>
                  <a:pt x="19134" y="51579"/>
                </a:cubicBezTo>
                <a:lnTo>
                  <a:pt x="19967" y="49745"/>
                </a:lnTo>
                <a:cubicBezTo>
                  <a:pt x="19991" y="49686"/>
                  <a:pt x="20003" y="49626"/>
                  <a:pt x="20027" y="49567"/>
                </a:cubicBezTo>
                <a:cubicBezTo>
                  <a:pt x="21646" y="50079"/>
                  <a:pt x="23337" y="50436"/>
                  <a:pt x="25087" y="50602"/>
                </a:cubicBezTo>
                <a:cubicBezTo>
                  <a:pt x="25075" y="50662"/>
                  <a:pt x="25063" y="50722"/>
                  <a:pt x="25063" y="50793"/>
                </a:cubicBezTo>
                <a:lnTo>
                  <a:pt x="25063" y="52793"/>
                </a:lnTo>
                <a:cubicBezTo>
                  <a:pt x="25063" y="53484"/>
                  <a:pt x="25635" y="54055"/>
                  <a:pt x="26325" y="54055"/>
                </a:cubicBezTo>
                <a:lnTo>
                  <a:pt x="28695" y="54055"/>
                </a:lnTo>
                <a:cubicBezTo>
                  <a:pt x="29397" y="54055"/>
                  <a:pt x="29957" y="53484"/>
                  <a:pt x="29957" y="52793"/>
                </a:cubicBezTo>
                <a:lnTo>
                  <a:pt x="29957" y="50793"/>
                </a:lnTo>
                <a:cubicBezTo>
                  <a:pt x="29957" y="50722"/>
                  <a:pt x="29945" y="50650"/>
                  <a:pt x="29933" y="50579"/>
                </a:cubicBezTo>
                <a:cubicBezTo>
                  <a:pt x="31505" y="50424"/>
                  <a:pt x="33017" y="50114"/>
                  <a:pt x="34481" y="49674"/>
                </a:cubicBezTo>
                <a:cubicBezTo>
                  <a:pt x="34493" y="49745"/>
                  <a:pt x="34517" y="49829"/>
                  <a:pt x="34553" y="49900"/>
                </a:cubicBezTo>
                <a:lnTo>
                  <a:pt x="35338" y="51757"/>
                </a:lnTo>
                <a:cubicBezTo>
                  <a:pt x="35537" y="52236"/>
                  <a:pt x="36009" y="52529"/>
                  <a:pt x="36506" y="52529"/>
                </a:cubicBezTo>
                <a:cubicBezTo>
                  <a:pt x="36665" y="52529"/>
                  <a:pt x="36826" y="52499"/>
                  <a:pt x="36981" y="52436"/>
                </a:cubicBezTo>
                <a:lnTo>
                  <a:pt x="39148" y="51543"/>
                </a:lnTo>
                <a:cubicBezTo>
                  <a:pt x="39803" y="51281"/>
                  <a:pt x="40113" y="50531"/>
                  <a:pt x="39839" y="49876"/>
                </a:cubicBezTo>
                <a:lnTo>
                  <a:pt x="39053" y="48031"/>
                </a:lnTo>
                <a:cubicBezTo>
                  <a:pt x="39029" y="47959"/>
                  <a:pt x="38982" y="47888"/>
                  <a:pt x="38946" y="47816"/>
                </a:cubicBezTo>
                <a:cubicBezTo>
                  <a:pt x="40279" y="47102"/>
                  <a:pt x="41542" y="46257"/>
                  <a:pt x="42708" y="45304"/>
                </a:cubicBezTo>
                <a:cubicBezTo>
                  <a:pt x="42768" y="45388"/>
                  <a:pt x="42827" y="45471"/>
                  <a:pt x="42899" y="45542"/>
                </a:cubicBezTo>
                <a:lnTo>
                  <a:pt x="44351" y="46971"/>
                </a:lnTo>
                <a:cubicBezTo>
                  <a:pt x="44595" y="47209"/>
                  <a:pt x="44914" y="47328"/>
                  <a:pt x="45234" y="47328"/>
                </a:cubicBezTo>
                <a:cubicBezTo>
                  <a:pt x="45554" y="47328"/>
                  <a:pt x="45875" y="47209"/>
                  <a:pt x="46125" y="46971"/>
                </a:cubicBezTo>
                <a:lnTo>
                  <a:pt x="47780" y="45340"/>
                </a:lnTo>
                <a:cubicBezTo>
                  <a:pt x="48280" y="44852"/>
                  <a:pt x="48280" y="44030"/>
                  <a:pt x="47780" y="43542"/>
                </a:cubicBezTo>
                <a:lnTo>
                  <a:pt x="46328" y="42113"/>
                </a:lnTo>
                <a:cubicBezTo>
                  <a:pt x="46256" y="42042"/>
                  <a:pt x="46173" y="41982"/>
                  <a:pt x="46102" y="41935"/>
                </a:cubicBezTo>
                <a:cubicBezTo>
                  <a:pt x="47042" y="40792"/>
                  <a:pt x="47876" y="39577"/>
                  <a:pt x="48590" y="38268"/>
                </a:cubicBezTo>
                <a:cubicBezTo>
                  <a:pt x="48673" y="38339"/>
                  <a:pt x="48769" y="38399"/>
                  <a:pt x="48864" y="38434"/>
                </a:cubicBezTo>
                <a:lnTo>
                  <a:pt x="50781" y="39232"/>
                </a:lnTo>
                <a:cubicBezTo>
                  <a:pt x="50939" y="39296"/>
                  <a:pt x="51102" y="39327"/>
                  <a:pt x="51262" y="39327"/>
                </a:cubicBezTo>
                <a:cubicBezTo>
                  <a:pt x="51753" y="39327"/>
                  <a:pt x="52217" y="39038"/>
                  <a:pt x="52424" y="38553"/>
                </a:cubicBezTo>
                <a:lnTo>
                  <a:pt x="53329" y="36446"/>
                </a:lnTo>
                <a:cubicBezTo>
                  <a:pt x="53603" y="35803"/>
                  <a:pt x="53293" y="35053"/>
                  <a:pt x="52638" y="34779"/>
                </a:cubicBezTo>
                <a:lnTo>
                  <a:pt x="50733" y="33993"/>
                </a:lnTo>
                <a:cubicBezTo>
                  <a:pt x="50626" y="33958"/>
                  <a:pt x="50531" y="33934"/>
                  <a:pt x="50424" y="33922"/>
                </a:cubicBezTo>
                <a:cubicBezTo>
                  <a:pt x="50864" y="32457"/>
                  <a:pt x="51174" y="30945"/>
                  <a:pt x="51328" y="29374"/>
                </a:cubicBezTo>
                <a:cubicBezTo>
                  <a:pt x="51436" y="29409"/>
                  <a:pt x="51555" y="29433"/>
                  <a:pt x="51674" y="29433"/>
                </a:cubicBezTo>
                <a:lnTo>
                  <a:pt x="53757" y="29433"/>
                </a:lnTo>
                <a:cubicBezTo>
                  <a:pt x="54460" y="29433"/>
                  <a:pt x="55019" y="28862"/>
                  <a:pt x="55019" y="28171"/>
                </a:cubicBezTo>
                <a:lnTo>
                  <a:pt x="55019" y="25897"/>
                </a:lnTo>
                <a:cubicBezTo>
                  <a:pt x="55019" y="25195"/>
                  <a:pt x="54460" y="24623"/>
                  <a:pt x="53757" y="24623"/>
                </a:cubicBezTo>
                <a:lnTo>
                  <a:pt x="51674" y="24623"/>
                </a:lnTo>
                <a:cubicBezTo>
                  <a:pt x="51555" y="24623"/>
                  <a:pt x="51436" y="24647"/>
                  <a:pt x="51317" y="24683"/>
                </a:cubicBezTo>
                <a:cubicBezTo>
                  <a:pt x="51186" y="23385"/>
                  <a:pt x="50936" y="22111"/>
                  <a:pt x="50590" y="20885"/>
                </a:cubicBezTo>
                <a:cubicBezTo>
                  <a:pt x="50709" y="20873"/>
                  <a:pt x="50828" y="20861"/>
                  <a:pt x="50947" y="20813"/>
                </a:cubicBezTo>
                <a:lnTo>
                  <a:pt x="52888" y="20087"/>
                </a:lnTo>
                <a:cubicBezTo>
                  <a:pt x="53543" y="19837"/>
                  <a:pt x="53876" y="19099"/>
                  <a:pt x="53626" y="18444"/>
                </a:cubicBezTo>
                <a:lnTo>
                  <a:pt x="52793" y="16313"/>
                </a:lnTo>
                <a:cubicBezTo>
                  <a:pt x="52599" y="15813"/>
                  <a:pt x="52117" y="15508"/>
                  <a:pt x="51611" y="15508"/>
                </a:cubicBezTo>
                <a:cubicBezTo>
                  <a:pt x="51465" y="15508"/>
                  <a:pt x="51317" y="15533"/>
                  <a:pt x="51174" y="15586"/>
                </a:cubicBezTo>
                <a:lnTo>
                  <a:pt x="49233" y="16313"/>
                </a:lnTo>
                <a:cubicBezTo>
                  <a:pt x="49102" y="16360"/>
                  <a:pt x="48995" y="16432"/>
                  <a:pt x="48888" y="16515"/>
                </a:cubicBezTo>
                <a:cubicBezTo>
                  <a:pt x="48090" y="14955"/>
                  <a:pt x="47126" y="13503"/>
                  <a:pt x="46018" y="12169"/>
                </a:cubicBezTo>
                <a:cubicBezTo>
                  <a:pt x="46125" y="12110"/>
                  <a:pt x="46233" y="12038"/>
                  <a:pt x="46328" y="11955"/>
                </a:cubicBezTo>
                <a:lnTo>
                  <a:pt x="47780" y="10526"/>
                </a:lnTo>
                <a:cubicBezTo>
                  <a:pt x="48280" y="10026"/>
                  <a:pt x="48280" y="9216"/>
                  <a:pt x="47780" y="8716"/>
                </a:cubicBezTo>
                <a:lnTo>
                  <a:pt x="46125" y="7097"/>
                </a:lnTo>
                <a:cubicBezTo>
                  <a:pt x="45875" y="6853"/>
                  <a:pt x="45554" y="6731"/>
                  <a:pt x="45234" y="6731"/>
                </a:cubicBezTo>
                <a:cubicBezTo>
                  <a:pt x="44914" y="6731"/>
                  <a:pt x="44595" y="6853"/>
                  <a:pt x="44351" y="7097"/>
                </a:cubicBezTo>
                <a:lnTo>
                  <a:pt x="42899" y="8526"/>
                </a:lnTo>
                <a:cubicBezTo>
                  <a:pt x="42792" y="8621"/>
                  <a:pt x="42720" y="8728"/>
                  <a:pt x="42661" y="8847"/>
                </a:cubicBezTo>
                <a:cubicBezTo>
                  <a:pt x="41613" y="8014"/>
                  <a:pt x="40494" y="7252"/>
                  <a:pt x="39315" y="6597"/>
                </a:cubicBezTo>
                <a:cubicBezTo>
                  <a:pt x="39398" y="6502"/>
                  <a:pt x="39470" y="6407"/>
                  <a:pt x="39517" y="6287"/>
                </a:cubicBezTo>
                <a:lnTo>
                  <a:pt x="40351" y="4454"/>
                </a:lnTo>
                <a:cubicBezTo>
                  <a:pt x="40637" y="3811"/>
                  <a:pt x="40339" y="3061"/>
                  <a:pt x="39696" y="2775"/>
                </a:cubicBezTo>
                <a:lnTo>
                  <a:pt x="37541" y="1835"/>
                </a:lnTo>
                <a:cubicBezTo>
                  <a:pt x="37379" y="1764"/>
                  <a:pt x="37209" y="1731"/>
                  <a:pt x="37042" y="1731"/>
                </a:cubicBezTo>
                <a:cubicBezTo>
                  <a:pt x="36560" y="1731"/>
                  <a:pt x="36098" y="2009"/>
                  <a:pt x="35886" y="2477"/>
                </a:cubicBezTo>
                <a:lnTo>
                  <a:pt x="35065" y="4311"/>
                </a:lnTo>
                <a:cubicBezTo>
                  <a:pt x="35005" y="4430"/>
                  <a:pt x="34981" y="4561"/>
                  <a:pt x="34969" y="4692"/>
                </a:cubicBezTo>
                <a:cubicBezTo>
                  <a:pt x="33350" y="4156"/>
                  <a:pt x="31659" y="3787"/>
                  <a:pt x="29909" y="3620"/>
                </a:cubicBezTo>
                <a:cubicBezTo>
                  <a:pt x="29933" y="3501"/>
                  <a:pt x="29957" y="3394"/>
                  <a:pt x="29957" y="3263"/>
                </a:cubicBezTo>
                <a:lnTo>
                  <a:pt x="29957" y="1275"/>
                </a:lnTo>
                <a:cubicBezTo>
                  <a:pt x="29957" y="572"/>
                  <a:pt x="29397" y="1"/>
                  <a:pt x="28695" y="1"/>
                </a:cubicBezTo>
                <a:close/>
              </a:path>
            </a:pathLst>
          </a:custGeom>
          <a:solidFill>
            <a:srgbClr val="F8A21C">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1"/>
          <p:cNvSpPr/>
          <p:nvPr/>
        </p:nvSpPr>
        <p:spPr>
          <a:xfrm>
            <a:off x="1169791" y="-764051"/>
            <a:ext cx="1254043" cy="1232071"/>
          </a:xfrm>
          <a:custGeom>
            <a:avLst/>
            <a:gdLst/>
            <a:ahLst/>
            <a:cxnLst/>
            <a:rect l="l" t="t" r="r" b="b"/>
            <a:pathLst>
              <a:path w="55020" h="54056" extrusionOk="0">
                <a:moveTo>
                  <a:pt x="27409" y="22218"/>
                </a:moveTo>
                <a:cubicBezTo>
                  <a:pt x="30147" y="22218"/>
                  <a:pt x="32374" y="24397"/>
                  <a:pt x="32374" y="27100"/>
                </a:cubicBezTo>
                <a:cubicBezTo>
                  <a:pt x="32374" y="29802"/>
                  <a:pt x="30147" y="31981"/>
                  <a:pt x="27409" y="31981"/>
                </a:cubicBezTo>
                <a:cubicBezTo>
                  <a:pt x="24658" y="31981"/>
                  <a:pt x="22432" y="29802"/>
                  <a:pt x="22432" y="27100"/>
                </a:cubicBezTo>
                <a:cubicBezTo>
                  <a:pt x="22432" y="24397"/>
                  <a:pt x="24658" y="22218"/>
                  <a:pt x="27409" y="22218"/>
                </a:cubicBezTo>
                <a:close/>
                <a:moveTo>
                  <a:pt x="29099" y="6907"/>
                </a:moveTo>
                <a:cubicBezTo>
                  <a:pt x="39708" y="7752"/>
                  <a:pt x="48042" y="16467"/>
                  <a:pt x="48042" y="27100"/>
                </a:cubicBezTo>
                <a:cubicBezTo>
                  <a:pt x="48042" y="29767"/>
                  <a:pt x="47507" y="32326"/>
                  <a:pt x="46554" y="34660"/>
                </a:cubicBezTo>
                <a:lnTo>
                  <a:pt x="34779" y="28052"/>
                </a:lnTo>
                <a:cubicBezTo>
                  <a:pt x="34826" y="27742"/>
                  <a:pt x="34850" y="27421"/>
                  <a:pt x="34850" y="27100"/>
                </a:cubicBezTo>
                <a:cubicBezTo>
                  <a:pt x="34850" y="23635"/>
                  <a:pt x="32398" y="20742"/>
                  <a:pt x="29099" y="19980"/>
                </a:cubicBezTo>
                <a:lnTo>
                  <a:pt x="29099" y="6907"/>
                </a:lnTo>
                <a:close/>
                <a:moveTo>
                  <a:pt x="26552" y="6847"/>
                </a:moveTo>
                <a:lnTo>
                  <a:pt x="26552" y="19837"/>
                </a:lnTo>
                <a:cubicBezTo>
                  <a:pt x="22837" y="20253"/>
                  <a:pt x="19955" y="23349"/>
                  <a:pt x="19955" y="27100"/>
                </a:cubicBezTo>
                <a:cubicBezTo>
                  <a:pt x="19955" y="27492"/>
                  <a:pt x="20003" y="27873"/>
                  <a:pt x="20063" y="28243"/>
                </a:cubicBezTo>
                <a:lnTo>
                  <a:pt x="8323" y="34827"/>
                </a:lnTo>
                <a:cubicBezTo>
                  <a:pt x="7323" y="32445"/>
                  <a:pt x="6775" y="29838"/>
                  <a:pt x="6775" y="27100"/>
                </a:cubicBezTo>
                <a:cubicBezTo>
                  <a:pt x="6775" y="16193"/>
                  <a:pt x="15550" y="7300"/>
                  <a:pt x="26552" y="6847"/>
                </a:cubicBezTo>
                <a:close/>
                <a:moveTo>
                  <a:pt x="33993" y="30505"/>
                </a:moveTo>
                <a:lnTo>
                  <a:pt x="45447" y="36922"/>
                </a:lnTo>
                <a:cubicBezTo>
                  <a:pt x="41934" y="43149"/>
                  <a:pt x="35172" y="47364"/>
                  <a:pt x="27409" y="47364"/>
                </a:cubicBezTo>
                <a:cubicBezTo>
                  <a:pt x="19705" y="47364"/>
                  <a:pt x="12990" y="43221"/>
                  <a:pt x="9454" y="37077"/>
                </a:cubicBezTo>
                <a:lnTo>
                  <a:pt x="20908" y="30660"/>
                </a:lnTo>
                <a:cubicBezTo>
                  <a:pt x="22170" y="32898"/>
                  <a:pt x="24611" y="34410"/>
                  <a:pt x="27409" y="34410"/>
                </a:cubicBezTo>
                <a:cubicBezTo>
                  <a:pt x="30266" y="34410"/>
                  <a:pt x="32743" y="32826"/>
                  <a:pt x="33993" y="30505"/>
                </a:cubicBezTo>
                <a:close/>
                <a:moveTo>
                  <a:pt x="26325" y="1"/>
                </a:moveTo>
                <a:cubicBezTo>
                  <a:pt x="25635" y="1"/>
                  <a:pt x="25063" y="572"/>
                  <a:pt x="25063" y="1275"/>
                </a:cubicBezTo>
                <a:lnTo>
                  <a:pt x="25063" y="3263"/>
                </a:lnTo>
                <a:cubicBezTo>
                  <a:pt x="25063" y="3382"/>
                  <a:pt x="25087" y="3490"/>
                  <a:pt x="25111" y="3597"/>
                </a:cubicBezTo>
                <a:cubicBezTo>
                  <a:pt x="23551" y="3740"/>
                  <a:pt x="22027" y="4037"/>
                  <a:pt x="20551" y="4466"/>
                </a:cubicBezTo>
                <a:cubicBezTo>
                  <a:pt x="20539" y="4359"/>
                  <a:pt x="20515" y="4263"/>
                  <a:pt x="20467" y="4156"/>
                </a:cubicBezTo>
                <a:lnTo>
                  <a:pt x="19694" y="2311"/>
                </a:lnTo>
                <a:cubicBezTo>
                  <a:pt x="19487" y="1826"/>
                  <a:pt x="19016" y="1537"/>
                  <a:pt x="18526" y="1537"/>
                </a:cubicBezTo>
                <a:cubicBezTo>
                  <a:pt x="18367" y="1537"/>
                  <a:pt x="18205" y="1568"/>
                  <a:pt x="18050" y="1632"/>
                </a:cubicBezTo>
                <a:lnTo>
                  <a:pt x="15872" y="2513"/>
                </a:lnTo>
                <a:cubicBezTo>
                  <a:pt x="15217" y="2787"/>
                  <a:pt x="14907" y="3537"/>
                  <a:pt x="15181" y="4180"/>
                </a:cubicBezTo>
                <a:lnTo>
                  <a:pt x="15967" y="6037"/>
                </a:lnTo>
                <a:cubicBezTo>
                  <a:pt x="16003" y="6121"/>
                  <a:pt x="16050" y="6192"/>
                  <a:pt x="16098" y="6264"/>
                </a:cubicBezTo>
                <a:cubicBezTo>
                  <a:pt x="14752" y="6966"/>
                  <a:pt x="13478" y="7800"/>
                  <a:pt x="12300" y="8740"/>
                </a:cubicBezTo>
                <a:cubicBezTo>
                  <a:pt x="12252" y="8657"/>
                  <a:pt x="12193" y="8585"/>
                  <a:pt x="12133" y="8526"/>
                </a:cubicBezTo>
                <a:lnTo>
                  <a:pt x="10681" y="7097"/>
                </a:lnTo>
                <a:cubicBezTo>
                  <a:pt x="10430" y="6853"/>
                  <a:pt x="10109" y="6731"/>
                  <a:pt x="9789" y="6731"/>
                </a:cubicBezTo>
                <a:cubicBezTo>
                  <a:pt x="9469" y="6731"/>
                  <a:pt x="9151" y="6853"/>
                  <a:pt x="8906" y="7097"/>
                </a:cubicBezTo>
                <a:lnTo>
                  <a:pt x="7252" y="8716"/>
                </a:lnTo>
                <a:cubicBezTo>
                  <a:pt x="6740" y="9216"/>
                  <a:pt x="6740" y="10026"/>
                  <a:pt x="7252" y="10526"/>
                </a:cubicBezTo>
                <a:lnTo>
                  <a:pt x="8704" y="11955"/>
                </a:lnTo>
                <a:cubicBezTo>
                  <a:pt x="8752" y="12002"/>
                  <a:pt x="8799" y="12038"/>
                  <a:pt x="8859" y="12074"/>
                </a:cubicBezTo>
                <a:cubicBezTo>
                  <a:pt x="7906" y="13205"/>
                  <a:pt x="7073" y="14431"/>
                  <a:pt x="6347" y="15717"/>
                </a:cubicBezTo>
                <a:cubicBezTo>
                  <a:pt x="6287" y="15681"/>
                  <a:pt x="6228" y="15646"/>
                  <a:pt x="6156" y="15622"/>
                </a:cubicBezTo>
                <a:lnTo>
                  <a:pt x="4251" y="14836"/>
                </a:lnTo>
                <a:cubicBezTo>
                  <a:pt x="4093" y="14772"/>
                  <a:pt x="3929" y="14741"/>
                  <a:pt x="3767" y="14741"/>
                </a:cubicBezTo>
                <a:cubicBezTo>
                  <a:pt x="3273" y="14741"/>
                  <a:pt x="2803" y="15027"/>
                  <a:pt x="2596" y="15503"/>
                </a:cubicBezTo>
                <a:lnTo>
                  <a:pt x="1703" y="17610"/>
                </a:lnTo>
                <a:cubicBezTo>
                  <a:pt x="1429" y="18265"/>
                  <a:pt x="1727" y="19003"/>
                  <a:pt x="2382" y="19277"/>
                </a:cubicBezTo>
                <a:lnTo>
                  <a:pt x="4287" y="20063"/>
                </a:lnTo>
                <a:cubicBezTo>
                  <a:pt x="4346" y="20087"/>
                  <a:pt x="4394" y="20099"/>
                  <a:pt x="4442" y="20111"/>
                </a:cubicBezTo>
                <a:cubicBezTo>
                  <a:pt x="3977" y="21563"/>
                  <a:pt x="3668" y="23087"/>
                  <a:pt x="3501" y="24647"/>
                </a:cubicBezTo>
                <a:cubicBezTo>
                  <a:pt x="3453" y="24635"/>
                  <a:pt x="3394" y="24623"/>
                  <a:pt x="3346" y="24623"/>
                </a:cubicBezTo>
                <a:lnTo>
                  <a:pt x="1263" y="24623"/>
                </a:lnTo>
                <a:cubicBezTo>
                  <a:pt x="572" y="24623"/>
                  <a:pt x="1" y="25195"/>
                  <a:pt x="1" y="25897"/>
                </a:cubicBezTo>
                <a:lnTo>
                  <a:pt x="1" y="28171"/>
                </a:lnTo>
                <a:cubicBezTo>
                  <a:pt x="1" y="28862"/>
                  <a:pt x="572" y="29433"/>
                  <a:pt x="1263" y="29433"/>
                </a:cubicBezTo>
                <a:lnTo>
                  <a:pt x="3346" y="29433"/>
                </a:lnTo>
                <a:cubicBezTo>
                  <a:pt x="3394" y="29433"/>
                  <a:pt x="3442" y="29421"/>
                  <a:pt x="3489" y="29421"/>
                </a:cubicBezTo>
                <a:cubicBezTo>
                  <a:pt x="3620" y="30719"/>
                  <a:pt x="3858" y="31993"/>
                  <a:pt x="4192" y="33219"/>
                </a:cubicBezTo>
                <a:cubicBezTo>
                  <a:pt x="4156" y="33231"/>
                  <a:pt x="4108" y="33231"/>
                  <a:pt x="4073" y="33243"/>
                </a:cubicBezTo>
                <a:lnTo>
                  <a:pt x="2132" y="33969"/>
                </a:lnTo>
                <a:cubicBezTo>
                  <a:pt x="1477" y="34219"/>
                  <a:pt x="1144" y="34958"/>
                  <a:pt x="1406" y="35613"/>
                </a:cubicBezTo>
                <a:lnTo>
                  <a:pt x="2227" y="37744"/>
                </a:lnTo>
                <a:cubicBezTo>
                  <a:pt x="2420" y="38248"/>
                  <a:pt x="2895" y="38555"/>
                  <a:pt x="3402" y="38555"/>
                </a:cubicBezTo>
                <a:cubicBezTo>
                  <a:pt x="3554" y="38555"/>
                  <a:pt x="3708" y="38527"/>
                  <a:pt x="3858" y="38470"/>
                </a:cubicBezTo>
                <a:lnTo>
                  <a:pt x="5787" y="37744"/>
                </a:lnTo>
                <a:cubicBezTo>
                  <a:pt x="5835" y="37732"/>
                  <a:pt x="5882" y="37708"/>
                  <a:pt x="5918" y="37684"/>
                </a:cubicBezTo>
                <a:cubicBezTo>
                  <a:pt x="6716" y="39244"/>
                  <a:pt x="7680" y="40696"/>
                  <a:pt x="8787" y="42042"/>
                </a:cubicBezTo>
                <a:cubicBezTo>
                  <a:pt x="8764" y="42066"/>
                  <a:pt x="8728" y="42078"/>
                  <a:pt x="8704" y="42113"/>
                </a:cubicBezTo>
                <a:lnTo>
                  <a:pt x="7252" y="43542"/>
                </a:lnTo>
                <a:cubicBezTo>
                  <a:pt x="6740" y="44030"/>
                  <a:pt x="6740" y="44852"/>
                  <a:pt x="7252" y="45340"/>
                </a:cubicBezTo>
                <a:lnTo>
                  <a:pt x="8906" y="46971"/>
                </a:lnTo>
                <a:cubicBezTo>
                  <a:pt x="9151" y="47209"/>
                  <a:pt x="9469" y="47328"/>
                  <a:pt x="9789" y="47328"/>
                </a:cubicBezTo>
                <a:cubicBezTo>
                  <a:pt x="10109" y="47328"/>
                  <a:pt x="10430" y="47209"/>
                  <a:pt x="10681" y="46971"/>
                </a:cubicBezTo>
                <a:lnTo>
                  <a:pt x="12133" y="45542"/>
                </a:lnTo>
                <a:cubicBezTo>
                  <a:pt x="12169" y="45495"/>
                  <a:pt x="12205" y="45459"/>
                  <a:pt x="12240" y="45411"/>
                </a:cubicBezTo>
                <a:cubicBezTo>
                  <a:pt x="13276" y="46245"/>
                  <a:pt x="14395" y="46995"/>
                  <a:pt x="15574" y="47650"/>
                </a:cubicBezTo>
                <a:cubicBezTo>
                  <a:pt x="15550" y="47685"/>
                  <a:pt x="15526" y="47733"/>
                  <a:pt x="15503" y="47769"/>
                </a:cubicBezTo>
                <a:lnTo>
                  <a:pt x="14681" y="49602"/>
                </a:lnTo>
                <a:cubicBezTo>
                  <a:pt x="14383" y="50245"/>
                  <a:pt x="14681" y="51007"/>
                  <a:pt x="15324" y="51281"/>
                </a:cubicBezTo>
                <a:lnTo>
                  <a:pt x="17479" y="52222"/>
                </a:lnTo>
                <a:cubicBezTo>
                  <a:pt x="17641" y="52292"/>
                  <a:pt x="17811" y="52326"/>
                  <a:pt x="17978" y="52326"/>
                </a:cubicBezTo>
                <a:cubicBezTo>
                  <a:pt x="18460" y="52326"/>
                  <a:pt x="18922" y="52047"/>
                  <a:pt x="19134" y="51579"/>
                </a:cubicBezTo>
                <a:lnTo>
                  <a:pt x="19967" y="49745"/>
                </a:lnTo>
                <a:cubicBezTo>
                  <a:pt x="19991" y="49686"/>
                  <a:pt x="20003" y="49626"/>
                  <a:pt x="20027" y="49567"/>
                </a:cubicBezTo>
                <a:cubicBezTo>
                  <a:pt x="21646" y="50079"/>
                  <a:pt x="23337" y="50436"/>
                  <a:pt x="25087" y="50602"/>
                </a:cubicBezTo>
                <a:cubicBezTo>
                  <a:pt x="25075" y="50662"/>
                  <a:pt x="25063" y="50722"/>
                  <a:pt x="25063" y="50793"/>
                </a:cubicBezTo>
                <a:lnTo>
                  <a:pt x="25063" y="52793"/>
                </a:lnTo>
                <a:cubicBezTo>
                  <a:pt x="25063" y="53484"/>
                  <a:pt x="25635" y="54055"/>
                  <a:pt x="26325" y="54055"/>
                </a:cubicBezTo>
                <a:lnTo>
                  <a:pt x="28695" y="54055"/>
                </a:lnTo>
                <a:cubicBezTo>
                  <a:pt x="29397" y="54055"/>
                  <a:pt x="29957" y="53484"/>
                  <a:pt x="29957" y="52793"/>
                </a:cubicBezTo>
                <a:lnTo>
                  <a:pt x="29957" y="50793"/>
                </a:lnTo>
                <a:cubicBezTo>
                  <a:pt x="29957" y="50722"/>
                  <a:pt x="29945" y="50650"/>
                  <a:pt x="29933" y="50579"/>
                </a:cubicBezTo>
                <a:cubicBezTo>
                  <a:pt x="31505" y="50424"/>
                  <a:pt x="33017" y="50114"/>
                  <a:pt x="34481" y="49674"/>
                </a:cubicBezTo>
                <a:cubicBezTo>
                  <a:pt x="34493" y="49745"/>
                  <a:pt x="34517" y="49829"/>
                  <a:pt x="34553" y="49900"/>
                </a:cubicBezTo>
                <a:lnTo>
                  <a:pt x="35338" y="51757"/>
                </a:lnTo>
                <a:cubicBezTo>
                  <a:pt x="35537" y="52236"/>
                  <a:pt x="36009" y="52529"/>
                  <a:pt x="36506" y="52529"/>
                </a:cubicBezTo>
                <a:cubicBezTo>
                  <a:pt x="36665" y="52529"/>
                  <a:pt x="36826" y="52499"/>
                  <a:pt x="36981" y="52436"/>
                </a:cubicBezTo>
                <a:lnTo>
                  <a:pt x="39148" y="51543"/>
                </a:lnTo>
                <a:cubicBezTo>
                  <a:pt x="39803" y="51281"/>
                  <a:pt x="40113" y="50531"/>
                  <a:pt x="39839" y="49876"/>
                </a:cubicBezTo>
                <a:lnTo>
                  <a:pt x="39053" y="48031"/>
                </a:lnTo>
                <a:cubicBezTo>
                  <a:pt x="39029" y="47959"/>
                  <a:pt x="38982" y="47888"/>
                  <a:pt x="38946" y="47816"/>
                </a:cubicBezTo>
                <a:cubicBezTo>
                  <a:pt x="40279" y="47102"/>
                  <a:pt x="41542" y="46257"/>
                  <a:pt x="42708" y="45304"/>
                </a:cubicBezTo>
                <a:cubicBezTo>
                  <a:pt x="42768" y="45388"/>
                  <a:pt x="42827" y="45471"/>
                  <a:pt x="42899" y="45542"/>
                </a:cubicBezTo>
                <a:lnTo>
                  <a:pt x="44351" y="46971"/>
                </a:lnTo>
                <a:cubicBezTo>
                  <a:pt x="44595" y="47209"/>
                  <a:pt x="44914" y="47328"/>
                  <a:pt x="45234" y="47328"/>
                </a:cubicBezTo>
                <a:cubicBezTo>
                  <a:pt x="45554" y="47328"/>
                  <a:pt x="45875" y="47209"/>
                  <a:pt x="46125" y="46971"/>
                </a:cubicBezTo>
                <a:lnTo>
                  <a:pt x="47780" y="45340"/>
                </a:lnTo>
                <a:cubicBezTo>
                  <a:pt x="48280" y="44852"/>
                  <a:pt x="48280" y="44030"/>
                  <a:pt x="47780" y="43542"/>
                </a:cubicBezTo>
                <a:lnTo>
                  <a:pt x="46328" y="42113"/>
                </a:lnTo>
                <a:cubicBezTo>
                  <a:pt x="46256" y="42042"/>
                  <a:pt x="46173" y="41982"/>
                  <a:pt x="46102" y="41935"/>
                </a:cubicBezTo>
                <a:cubicBezTo>
                  <a:pt x="47042" y="40792"/>
                  <a:pt x="47876" y="39577"/>
                  <a:pt x="48590" y="38268"/>
                </a:cubicBezTo>
                <a:cubicBezTo>
                  <a:pt x="48673" y="38339"/>
                  <a:pt x="48769" y="38399"/>
                  <a:pt x="48864" y="38434"/>
                </a:cubicBezTo>
                <a:lnTo>
                  <a:pt x="50781" y="39232"/>
                </a:lnTo>
                <a:cubicBezTo>
                  <a:pt x="50939" y="39296"/>
                  <a:pt x="51102" y="39327"/>
                  <a:pt x="51262" y="39327"/>
                </a:cubicBezTo>
                <a:cubicBezTo>
                  <a:pt x="51753" y="39327"/>
                  <a:pt x="52217" y="39038"/>
                  <a:pt x="52424" y="38553"/>
                </a:cubicBezTo>
                <a:lnTo>
                  <a:pt x="53329" y="36446"/>
                </a:lnTo>
                <a:cubicBezTo>
                  <a:pt x="53603" y="35803"/>
                  <a:pt x="53293" y="35053"/>
                  <a:pt x="52638" y="34779"/>
                </a:cubicBezTo>
                <a:lnTo>
                  <a:pt x="50733" y="33993"/>
                </a:lnTo>
                <a:cubicBezTo>
                  <a:pt x="50626" y="33958"/>
                  <a:pt x="50531" y="33934"/>
                  <a:pt x="50424" y="33922"/>
                </a:cubicBezTo>
                <a:cubicBezTo>
                  <a:pt x="50864" y="32457"/>
                  <a:pt x="51174" y="30945"/>
                  <a:pt x="51328" y="29374"/>
                </a:cubicBezTo>
                <a:cubicBezTo>
                  <a:pt x="51436" y="29409"/>
                  <a:pt x="51555" y="29433"/>
                  <a:pt x="51674" y="29433"/>
                </a:cubicBezTo>
                <a:lnTo>
                  <a:pt x="53757" y="29433"/>
                </a:lnTo>
                <a:cubicBezTo>
                  <a:pt x="54460" y="29433"/>
                  <a:pt x="55019" y="28862"/>
                  <a:pt x="55019" y="28171"/>
                </a:cubicBezTo>
                <a:lnTo>
                  <a:pt x="55019" y="25897"/>
                </a:lnTo>
                <a:cubicBezTo>
                  <a:pt x="55019" y="25195"/>
                  <a:pt x="54460" y="24623"/>
                  <a:pt x="53757" y="24623"/>
                </a:cubicBezTo>
                <a:lnTo>
                  <a:pt x="51674" y="24623"/>
                </a:lnTo>
                <a:cubicBezTo>
                  <a:pt x="51555" y="24623"/>
                  <a:pt x="51436" y="24647"/>
                  <a:pt x="51317" y="24683"/>
                </a:cubicBezTo>
                <a:cubicBezTo>
                  <a:pt x="51186" y="23385"/>
                  <a:pt x="50936" y="22111"/>
                  <a:pt x="50590" y="20885"/>
                </a:cubicBezTo>
                <a:cubicBezTo>
                  <a:pt x="50709" y="20873"/>
                  <a:pt x="50828" y="20861"/>
                  <a:pt x="50947" y="20813"/>
                </a:cubicBezTo>
                <a:lnTo>
                  <a:pt x="52888" y="20087"/>
                </a:lnTo>
                <a:cubicBezTo>
                  <a:pt x="53543" y="19837"/>
                  <a:pt x="53876" y="19099"/>
                  <a:pt x="53626" y="18444"/>
                </a:cubicBezTo>
                <a:lnTo>
                  <a:pt x="52793" y="16313"/>
                </a:lnTo>
                <a:cubicBezTo>
                  <a:pt x="52599" y="15813"/>
                  <a:pt x="52117" y="15508"/>
                  <a:pt x="51611" y="15508"/>
                </a:cubicBezTo>
                <a:cubicBezTo>
                  <a:pt x="51465" y="15508"/>
                  <a:pt x="51317" y="15533"/>
                  <a:pt x="51174" y="15586"/>
                </a:cubicBezTo>
                <a:lnTo>
                  <a:pt x="49233" y="16313"/>
                </a:lnTo>
                <a:cubicBezTo>
                  <a:pt x="49102" y="16360"/>
                  <a:pt x="48995" y="16432"/>
                  <a:pt x="48888" y="16515"/>
                </a:cubicBezTo>
                <a:cubicBezTo>
                  <a:pt x="48090" y="14955"/>
                  <a:pt x="47126" y="13503"/>
                  <a:pt x="46018" y="12169"/>
                </a:cubicBezTo>
                <a:cubicBezTo>
                  <a:pt x="46125" y="12110"/>
                  <a:pt x="46233" y="12038"/>
                  <a:pt x="46328" y="11955"/>
                </a:cubicBezTo>
                <a:lnTo>
                  <a:pt x="47780" y="10526"/>
                </a:lnTo>
                <a:cubicBezTo>
                  <a:pt x="48280" y="10026"/>
                  <a:pt x="48280" y="9216"/>
                  <a:pt x="47780" y="8716"/>
                </a:cubicBezTo>
                <a:lnTo>
                  <a:pt x="46125" y="7097"/>
                </a:lnTo>
                <a:cubicBezTo>
                  <a:pt x="45875" y="6853"/>
                  <a:pt x="45554" y="6731"/>
                  <a:pt x="45234" y="6731"/>
                </a:cubicBezTo>
                <a:cubicBezTo>
                  <a:pt x="44914" y="6731"/>
                  <a:pt x="44595" y="6853"/>
                  <a:pt x="44351" y="7097"/>
                </a:cubicBezTo>
                <a:lnTo>
                  <a:pt x="42899" y="8526"/>
                </a:lnTo>
                <a:cubicBezTo>
                  <a:pt x="42792" y="8621"/>
                  <a:pt x="42720" y="8728"/>
                  <a:pt x="42661" y="8847"/>
                </a:cubicBezTo>
                <a:cubicBezTo>
                  <a:pt x="41613" y="8014"/>
                  <a:pt x="40494" y="7252"/>
                  <a:pt x="39315" y="6597"/>
                </a:cubicBezTo>
                <a:cubicBezTo>
                  <a:pt x="39398" y="6502"/>
                  <a:pt x="39470" y="6407"/>
                  <a:pt x="39517" y="6287"/>
                </a:cubicBezTo>
                <a:lnTo>
                  <a:pt x="40351" y="4454"/>
                </a:lnTo>
                <a:cubicBezTo>
                  <a:pt x="40637" y="3811"/>
                  <a:pt x="40339" y="3061"/>
                  <a:pt x="39696" y="2775"/>
                </a:cubicBezTo>
                <a:lnTo>
                  <a:pt x="37541" y="1835"/>
                </a:lnTo>
                <a:cubicBezTo>
                  <a:pt x="37379" y="1764"/>
                  <a:pt x="37209" y="1731"/>
                  <a:pt x="37042" y="1731"/>
                </a:cubicBezTo>
                <a:cubicBezTo>
                  <a:pt x="36560" y="1731"/>
                  <a:pt x="36098" y="2009"/>
                  <a:pt x="35886" y="2477"/>
                </a:cubicBezTo>
                <a:lnTo>
                  <a:pt x="35065" y="4311"/>
                </a:lnTo>
                <a:cubicBezTo>
                  <a:pt x="35005" y="4430"/>
                  <a:pt x="34981" y="4561"/>
                  <a:pt x="34969" y="4692"/>
                </a:cubicBezTo>
                <a:cubicBezTo>
                  <a:pt x="33350" y="4156"/>
                  <a:pt x="31659" y="3787"/>
                  <a:pt x="29909" y="3620"/>
                </a:cubicBezTo>
                <a:cubicBezTo>
                  <a:pt x="29933" y="3501"/>
                  <a:pt x="29957" y="3394"/>
                  <a:pt x="29957" y="3263"/>
                </a:cubicBezTo>
                <a:lnTo>
                  <a:pt x="29957" y="1275"/>
                </a:lnTo>
                <a:cubicBezTo>
                  <a:pt x="29957" y="572"/>
                  <a:pt x="29397" y="1"/>
                  <a:pt x="28695" y="1"/>
                </a:cubicBezTo>
                <a:close/>
              </a:path>
            </a:pathLst>
          </a:custGeom>
          <a:solidFill>
            <a:srgbClr val="F8A21C">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7" name="Google Shape;1337;p51"/>
          <p:cNvGrpSpPr/>
          <p:nvPr/>
        </p:nvGrpSpPr>
        <p:grpSpPr>
          <a:xfrm flipH="1">
            <a:off x="-269989" y="4499364"/>
            <a:ext cx="1090909" cy="666322"/>
            <a:chOff x="7213579" y="4485138"/>
            <a:chExt cx="1090909" cy="666322"/>
          </a:xfrm>
        </p:grpSpPr>
        <p:sp>
          <p:nvSpPr>
            <p:cNvPr id="1338" name="Google Shape;1338;p51"/>
            <p:cNvSpPr/>
            <p:nvPr/>
          </p:nvSpPr>
          <p:spPr>
            <a:xfrm rot="5400000">
              <a:off x="7234897" y="4978532"/>
              <a:ext cx="223356"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1"/>
            <p:cNvSpPr/>
            <p:nvPr/>
          </p:nvSpPr>
          <p:spPr>
            <a:xfrm rot="5400000">
              <a:off x="7334214" y="4490021"/>
              <a:ext cx="377115" cy="499047"/>
            </a:xfrm>
            <a:custGeom>
              <a:avLst/>
              <a:gdLst/>
              <a:ahLst/>
              <a:cxnLst/>
              <a:rect l="l" t="t" r="r" b="b"/>
              <a:pathLst>
                <a:path w="8728" h="11550" extrusionOk="0">
                  <a:moveTo>
                    <a:pt x="0" y="1"/>
                  </a:moveTo>
                  <a:lnTo>
                    <a:pt x="0" y="2596"/>
                  </a:lnTo>
                  <a:cubicBezTo>
                    <a:pt x="0" y="8347"/>
                    <a:pt x="1703" y="11550"/>
                    <a:pt x="7454" y="11550"/>
                  </a:cubicBezTo>
                  <a:lnTo>
                    <a:pt x="8728" y="11550"/>
                  </a:lnTo>
                  <a:lnTo>
                    <a:pt x="8728" y="8276"/>
                  </a:lnTo>
                  <a:lnTo>
                    <a:pt x="7454" y="8276"/>
                  </a:lnTo>
                  <a:cubicBezTo>
                    <a:pt x="3513" y="8276"/>
                    <a:pt x="3275" y="6549"/>
                    <a:pt x="3275" y="2596"/>
                  </a:cubicBezTo>
                  <a:lnTo>
                    <a:pt x="3275"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1"/>
            <p:cNvSpPr/>
            <p:nvPr/>
          </p:nvSpPr>
          <p:spPr>
            <a:xfrm rot="5400000">
              <a:off x="7311314" y="4793813"/>
              <a:ext cx="70515" cy="265985"/>
            </a:xfrm>
            <a:custGeom>
              <a:avLst/>
              <a:gdLst/>
              <a:ahLst/>
              <a:cxnLst/>
              <a:rect l="l" t="t" r="r" b="b"/>
              <a:pathLst>
                <a:path w="1632" h="6156" extrusionOk="0">
                  <a:moveTo>
                    <a:pt x="810" y="0"/>
                  </a:moveTo>
                  <a:cubicBezTo>
                    <a:pt x="358" y="0"/>
                    <a:pt x="0" y="370"/>
                    <a:pt x="0" y="822"/>
                  </a:cubicBezTo>
                  <a:lnTo>
                    <a:pt x="0" y="5334"/>
                  </a:lnTo>
                  <a:cubicBezTo>
                    <a:pt x="0" y="5787"/>
                    <a:pt x="358" y="6156"/>
                    <a:pt x="810" y="6156"/>
                  </a:cubicBezTo>
                  <a:cubicBezTo>
                    <a:pt x="1274" y="6156"/>
                    <a:pt x="1632" y="5787"/>
                    <a:pt x="1632" y="5334"/>
                  </a:cubicBezTo>
                  <a:lnTo>
                    <a:pt x="1632" y="822"/>
                  </a:lnTo>
                  <a:cubicBezTo>
                    <a:pt x="1632" y="370"/>
                    <a:pt x="1274" y="0"/>
                    <a:pt x="810"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1" name="Google Shape;1341;p51"/>
            <p:cNvGrpSpPr/>
            <p:nvPr/>
          </p:nvGrpSpPr>
          <p:grpSpPr>
            <a:xfrm>
              <a:off x="7711810" y="4485138"/>
              <a:ext cx="592677" cy="273720"/>
              <a:chOff x="2029210" y="3484363"/>
              <a:chExt cx="592677" cy="273720"/>
            </a:xfrm>
          </p:grpSpPr>
          <p:sp>
            <p:nvSpPr>
              <p:cNvPr id="1342" name="Google Shape;1342;p51"/>
              <p:cNvSpPr/>
              <p:nvPr/>
            </p:nvSpPr>
            <p:spPr>
              <a:xfrm rot="5400000">
                <a:off x="2264123" y="3392748"/>
                <a:ext cx="121975" cy="454379"/>
              </a:xfrm>
              <a:custGeom>
                <a:avLst/>
                <a:gdLst/>
                <a:ahLst/>
                <a:cxnLst/>
                <a:rect l="l" t="t" r="r" b="b"/>
                <a:pathLst>
                  <a:path w="2823" h="18718" extrusionOk="0">
                    <a:moveTo>
                      <a:pt x="1" y="1"/>
                    </a:moveTo>
                    <a:lnTo>
                      <a:pt x="1" y="18717"/>
                    </a:lnTo>
                    <a:lnTo>
                      <a:pt x="2823" y="18717"/>
                    </a:lnTo>
                    <a:lnTo>
                      <a:pt x="28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1"/>
              <p:cNvSpPr/>
              <p:nvPr/>
            </p:nvSpPr>
            <p:spPr>
              <a:xfrm rot="5400000">
                <a:off x="1931972" y="3581602"/>
                <a:ext cx="265510" cy="71033"/>
              </a:xfrm>
              <a:custGeom>
                <a:avLst/>
                <a:gdLst/>
                <a:ahLst/>
                <a:cxnLst/>
                <a:rect l="l" t="t" r="r" b="b"/>
                <a:pathLst>
                  <a:path w="6145" h="1644" extrusionOk="0">
                    <a:moveTo>
                      <a:pt x="822" y="0"/>
                    </a:moveTo>
                    <a:cubicBezTo>
                      <a:pt x="358" y="0"/>
                      <a:pt x="0" y="369"/>
                      <a:pt x="0" y="822"/>
                    </a:cubicBezTo>
                    <a:cubicBezTo>
                      <a:pt x="0" y="1274"/>
                      <a:pt x="358" y="1643"/>
                      <a:pt x="822" y="1643"/>
                    </a:cubicBezTo>
                    <a:lnTo>
                      <a:pt x="5323" y="1643"/>
                    </a:lnTo>
                    <a:cubicBezTo>
                      <a:pt x="5382" y="1643"/>
                      <a:pt x="5442" y="1643"/>
                      <a:pt x="5489" y="1631"/>
                    </a:cubicBezTo>
                    <a:cubicBezTo>
                      <a:pt x="5858" y="1560"/>
                      <a:pt x="6144" y="1227"/>
                      <a:pt x="6144" y="822"/>
                    </a:cubicBezTo>
                    <a:cubicBezTo>
                      <a:pt x="6144" y="369"/>
                      <a:pt x="5775" y="0"/>
                      <a:pt x="5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1"/>
              <p:cNvSpPr/>
              <p:nvPr/>
            </p:nvSpPr>
            <p:spPr>
              <a:xfrm rot="5400000">
                <a:off x="2453378" y="3589574"/>
                <a:ext cx="265985" cy="71033"/>
              </a:xfrm>
              <a:custGeom>
                <a:avLst/>
                <a:gdLst/>
                <a:ahLst/>
                <a:cxnLst/>
                <a:rect l="l" t="t" r="r" b="b"/>
                <a:pathLst>
                  <a:path w="6156" h="1644" extrusionOk="0">
                    <a:moveTo>
                      <a:pt x="822" y="0"/>
                    </a:moveTo>
                    <a:cubicBezTo>
                      <a:pt x="369" y="0"/>
                      <a:pt x="0" y="369"/>
                      <a:pt x="0" y="822"/>
                    </a:cubicBezTo>
                    <a:cubicBezTo>
                      <a:pt x="0" y="1274"/>
                      <a:pt x="369" y="1643"/>
                      <a:pt x="822" y="1643"/>
                    </a:cubicBezTo>
                    <a:lnTo>
                      <a:pt x="5334" y="1643"/>
                    </a:lnTo>
                    <a:cubicBezTo>
                      <a:pt x="5739" y="1643"/>
                      <a:pt x="6084" y="1346"/>
                      <a:pt x="6144" y="953"/>
                    </a:cubicBezTo>
                    <a:cubicBezTo>
                      <a:pt x="6144" y="905"/>
                      <a:pt x="6156" y="870"/>
                      <a:pt x="6156" y="822"/>
                    </a:cubicBezTo>
                    <a:cubicBezTo>
                      <a:pt x="6156" y="369"/>
                      <a:pt x="5786" y="0"/>
                      <a:pt x="5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174"/>
        <p:cNvGrpSpPr/>
        <p:nvPr/>
      </p:nvGrpSpPr>
      <p:grpSpPr>
        <a:xfrm>
          <a:off x="0" y="0"/>
          <a:ext cx="0" cy="0"/>
          <a:chOff x="0" y="0"/>
          <a:chExt cx="0" cy="0"/>
        </a:xfrm>
      </p:grpSpPr>
      <p:sp>
        <p:nvSpPr>
          <p:cNvPr id="175" name="Google Shape;175;p6"/>
          <p:cNvSpPr txBox="1">
            <a:spLocks noGrp="1"/>
          </p:cNvSpPr>
          <p:nvPr>
            <p:ph type="title"/>
          </p:nvPr>
        </p:nvSpPr>
        <p:spPr>
          <a:xfrm>
            <a:off x="709350" y="537550"/>
            <a:ext cx="7725300" cy="4710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76" name="Google Shape;176;p6"/>
          <p:cNvSpPr/>
          <p:nvPr/>
        </p:nvSpPr>
        <p:spPr>
          <a:xfrm rot="-5690359">
            <a:off x="8570713" y="2471670"/>
            <a:ext cx="1007852" cy="1007852"/>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alpha val="240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77" name="Google Shape;177;p6"/>
          <p:cNvSpPr/>
          <p:nvPr/>
        </p:nvSpPr>
        <p:spPr>
          <a:xfrm rot="10381531">
            <a:off x="7226705" y="3533474"/>
            <a:ext cx="2475529" cy="2468967"/>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6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78" name="Google Shape;178;p6"/>
          <p:cNvSpPr/>
          <p:nvPr/>
        </p:nvSpPr>
        <p:spPr>
          <a:xfrm>
            <a:off x="5504025" y="4413197"/>
            <a:ext cx="1581963" cy="1554245"/>
          </a:xfrm>
          <a:custGeom>
            <a:avLst/>
            <a:gdLst/>
            <a:ahLst/>
            <a:cxnLst/>
            <a:rect l="l" t="t" r="r" b="b"/>
            <a:pathLst>
              <a:path w="55020" h="54056" extrusionOk="0">
                <a:moveTo>
                  <a:pt x="27409" y="22218"/>
                </a:moveTo>
                <a:cubicBezTo>
                  <a:pt x="30147" y="22218"/>
                  <a:pt x="32374" y="24397"/>
                  <a:pt x="32374" y="27100"/>
                </a:cubicBezTo>
                <a:cubicBezTo>
                  <a:pt x="32374" y="29802"/>
                  <a:pt x="30147" y="31981"/>
                  <a:pt x="27409" y="31981"/>
                </a:cubicBezTo>
                <a:cubicBezTo>
                  <a:pt x="24658" y="31981"/>
                  <a:pt x="22432" y="29802"/>
                  <a:pt x="22432" y="27100"/>
                </a:cubicBezTo>
                <a:cubicBezTo>
                  <a:pt x="22432" y="24397"/>
                  <a:pt x="24658" y="22218"/>
                  <a:pt x="27409" y="22218"/>
                </a:cubicBezTo>
                <a:close/>
                <a:moveTo>
                  <a:pt x="29099" y="6907"/>
                </a:moveTo>
                <a:cubicBezTo>
                  <a:pt x="39708" y="7752"/>
                  <a:pt x="48042" y="16467"/>
                  <a:pt x="48042" y="27100"/>
                </a:cubicBezTo>
                <a:cubicBezTo>
                  <a:pt x="48042" y="29767"/>
                  <a:pt x="47507" y="32326"/>
                  <a:pt x="46554" y="34660"/>
                </a:cubicBezTo>
                <a:lnTo>
                  <a:pt x="34779" y="28052"/>
                </a:lnTo>
                <a:cubicBezTo>
                  <a:pt x="34826" y="27742"/>
                  <a:pt x="34850" y="27421"/>
                  <a:pt x="34850" y="27100"/>
                </a:cubicBezTo>
                <a:cubicBezTo>
                  <a:pt x="34850" y="23635"/>
                  <a:pt x="32398" y="20742"/>
                  <a:pt x="29099" y="19980"/>
                </a:cubicBezTo>
                <a:lnTo>
                  <a:pt x="29099" y="6907"/>
                </a:lnTo>
                <a:close/>
                <a:moveTo>
                  <a:pt x="26552" y="6847"/>
                </a:moveTo>
                <a:lnTo>
                  <a:pt x="26552" y="19837"/>
                </a:lnTo>
                <a:cubicBezTo>
                  <a:pt x="22837" y="20253"/>
                  <a:pt x="19955" y="23349"/>
                  <a:pt x="19955" y="27100"/>
                </a:cubicBezTo>
                <a:cubicBezTo>
                  <a:pt x="19955" y="27492"/>
                  <a:pt x="20003" y="27873"/>
                  <a:pt x="20063" y="28243"/>
                </a:cubicBezTo>
                <a:lnTo>
                  <a:pt x="8323" y="34827"/>
                </a:lnTo>
                <a:cubicBezTo>
                  <a:pt x="7323" y="32445"/>
                  <a:pt x="6775" y="29838"/>
                  <a:pt x="6775" y="27100"/>
                </a:cubicBezTo>
                <a:cubicBezTo>
                  <a:pt x="6775" y="16193"/>
                  <a:pt x="15550" y="7300"/>
                  <a:pt x="26552" y="6847"/>
                </a:cubicBezTo>
                <a:close/>
                <a:moveTo>
                  <a:pt x="33993" y="30505"/>
                </a:moveTo>
                <a:lnTo>
                  <a:pt x="45447" y="36922"/>
                </a:lnTo>
                <a:cubicBezTo>
                  <a:pt x="41934" y="43149"/>
                  <a:pt x="35172" y="47364"/>
                  <a:pt x="27409" y="47364"/>
                </a:cubicBezTo>
                <a:cubicBezTo>
                  <a:pt x="19705" y="47364"/>
                  <a:pt x="12990" y="43221"/>
                  <a:pt x="9454" y="37077"/>
                </a:cubicBezTo>
                <a:lnTo>
                  <a:pt x="20908" y="30660"/>
                </a:lnTo>
                <a:cubicBezTo>
                  <a:pt x="22170" y="32898"/>
                  <a:pt x="24611" y="34410"/>
                  <a:pt x="27409" y="34410"/>
                </a:cubicBezTo>
                <a:cubicBezTo>
                  <a:pt x="30266" y="34410"/>
                  <a:pt x="32743" y="32826"/>
                  <a:pt x="33993" y="30505"/>
                </a:cubicBezTo>
                <a:close/>
                <a:moveTo>
                  <a:pt x="26325" y="1"/>
                </a:moveTo>
                <a:cubicBezTo>
                  <a:pt x="25635" y="1"/>
                  <a:pt x="25063" y="572"/>
                  <a:pt x="25063" y="1275"/>
                </a:cubicBezTo>
                <a:lnTo>
                  <a:pt x="25063" y="3263"/>
                </a:lnTo>
                <a:cubicBezTo>
                  <a:pt x="25063" y="3382"/>
                  <a:pt x="25087" y="3490"/>
                  <a:pt x="25111" y="3597"/>
                </a:cubicBezTo>
                <a:cubicBezTo>
                  <a:pt x="23551" y="3740"/>
                  <a:pt x="22027" y="4037"/>
                  <a:pt x="20551" y="4466"/>
                </a:cubicBezTo>
                <a:cubicBezTo>
                  <a:pt x="20539" y="4359"/>
                  <a:pt x="20515" y="4263"/>
                  <a:pt x="20467" y="4156"/>
                </a:cubicBezTo>
                <a:lnTo>
                  <a:pt x="19694" y="2311"/>
                </a:lnTo>
                <a:cubicBezTo>
                  <a:pt x="19487" y="1826"/>
                  <a:pt x="19016" y="1537"/>
                  <a:pt x="18526" y="1537"/>
                </a:cubicBezTo>
                <a:cubicBezTo>
                  <a:pt x="18367" y="1537"/>
                  <a:pt x="18205" y="1568"/>
                  <a:pt x="18050" y="1632"/>
                </a:cubicBezTo>
                <a:lnTo>
                  <a:pt x="15872" y="2513"/>
                </a:lnTo>
                <a:cubicBezTo>
                  <a:pt x="15217" y="2787"/>
                  <a:pt x="14907" y="3537"/>
                  <a:pt x="15181" y="4180"/>
                </a:cubicBezTo>
                <a:lnTo>
                  <a:pt x="15967" y="6037"/>
                </a:lnTo>
                <a:cubicBezTo>
                  <a:pt x="16003" y="6121"/>
                  <a:pt x="16050" y="6192"/>
                  <a:pt x="16098" y="6264"/>
                </a:cubicBezTo>
                <a:cubicBezTo>
                  <a:pt x="14752" y="6966"/>
                  <a:pt x="13478" y="7800"/>
                  <a:pt x="12300" y="8740"/>
                </a:cubicBezTo>
                <a:cubicBezTo>
                  <a:pt x="12252" y="8657"/>
                  <a:pt x="12193" y="8585"/>
                  <a:pt x="12133" y="8526"/>
                </a:cubicBezTo>
                <a:lnTo>
                  <a:pt x="10681" y="7097"/>
                </a:lnTo>
                <a:cubicBezTo>
                  <a:pt x="10430" y="6853"/>
                  <a:pt x="10109" y="6731"/>
                  <a:pt x="9789" y="6731"/>
                </a:cubicBezTo>
                <a:cubicBezTo>
                  <a:pt x="9469" y="6731"/>
                  <a:pt x="9151" y="6853"/>
                  <a:pt x="8906" y="7097"/>
                </a:cubicBezTo>
                <a:lnTo>
                  <a:pt x="7252" y="8716"/>
                </a:lnTo>
                <a:cubicBezTo>
                  <a:pt x="6740" y="9216"/>
                  <a:pt x="6740" y="10026"/>
                  <a:pt x="7252" y="10526"/>
                </a:cubicBezTo>
                <a:lnTo>
                  <a:pt x="8704" y="11955"/>
                </a:lnTo>
                <a:cubicBezTo>
                  <a:pt x="8752" y="12002"/>
                  <a:pt x="8799" y="12038"/>
                  <a:pt x="8859" y="12074"/>
                </a:cubicBezTo>
                <a:cubicBezTo>
                  <a:pt x="7906" y="13205"/>
                  <a:pt x="7073" y="14431"/>
                  <a:pt x="6347" y="15717"/>
                </a:cubicBezTo>
                <a:cubicBezTo>
                  <a:pt x="6287" y="15681"/>
                  <a:pt x="6228" y="15646"/>
                  <a:pt x="6156" y="15622"/>
                </a:cubicBezTo>
                <a:lnTo>
                  <a:pt x="4251" y="14836"/>
                </a:lnTo>
                <a:cubicBezTo>
                  <a:pt x="4093" y="14772"/>
                  <a:pt x="3929" y="14741"/>
                  <a:pt x="3767" y="14741"/>
                </a:cubicBezTo>
                <a:cubicBezTo>
                  <a:pt x="3273" y="14741"/>
                  <a:pt x="2803" y="15027"/>
                  <a:pt x="2596" y="15503"/>
                </a:cubicBezTo>
                <a:lnTo>
                  <a:pt x="1703" y="17610"/>
                </a:lnTo>
                <a:cubicBezTo>
                  <a:pt x="1429" y="18265"/>
                  <a:pt x="1727" y="19003"/>
                  <a:pt x="2382" y="19277"/>
                </a:cubicBezTo>
                <a:lnTo>
                  <a:pt x="4287" y="20063"/>
                </a:lnTo>
                <a:cubicBezTo>
                  <a:pt x="4346" y="20087"/>
                  <a:pt x="4394" y="20099"/>
                  <a:pt x="4442" y="20111"/>
                </a:cubicBezTo>
                <a:cubicBezTo>
                  <a:pt x="3977" y="21563"/>
                  <a:pt x="3668" y="23087"/>
                  <a:pt x="3501" y="24647"/>
                </a:cubicBezTo>
                <a:cubicBezTo>
                  <a:pt x="3453" y="24635"/>
                  <a:pt x="3394" y="24623"/>
                  <a:pt x="3346" y="24623"/>
                </a:cubicBezTo>
                <a:lnTo>
                  <a:pt x="1263" y="24623"/>
                </a:lnTo>
                <a:cubicBezTo>
                  <a:pt x="572" y="24623"/>
                  <a:pt x="1" y="25195"/>
                  <a:pt x="1" y="25897"/>
                </a:cubicBezTo>
                <a:lnTo>
                  <a:pt x="1" y="28171"/>
                </a:lnTo>
                <a:cubicBezTo>
                  <a:pt x="1" y="28862"/>
                  <a:pt x="572" y="29433"/>
                  <a:pt x="1263" y="29433"/>
                </a:cubicBezTo>
                <a:lnTo>
                  <a:pt x="3346" y="29433"/>
                </a:lnTo>
                <a:cubicBezTo>
                  <a:pt x="3394" y="29433"/>
                  <a:pt x="3442" y="29421"/>
                  <a:pt x="3489" y="29421"/>
                </a:cubicBezTo>
                <a:cubicBezTo>
                  <a:pt x="3620" y="30719"/>
                  <a:pt x="3858" y="31993"/>
                  <a:pt x="4192" y="33219"/>
                </a:cubicBezTo>
                <a:cubicBezTo>
                  <a:pt x="4156" y="33231"/>
                  <a:pt x="4108" y="33231"/>
                  <a:pt x="4073" y="33243"/>
                </a:cubicBezTo>
                <a:lnTo>
                  <a:pt x="2132" y="33969"/>
                </a:lnTo>
                <a:cubicBezTo>
                  <a:pt x="1477" y="34219"/>
                  <a:pt x="1144" y="34958"/>
                  <a:pt x="1406" y="35613"/>
                </a:cubicBezTo>
                <a:lnTo>
                  <a:pt x="2227" y="37744"/>
                </a:lnTo>
                <a:cubicBezTo>
                  <a:pt x="2420" y="38248"/>
                  <a:pt x="2895" y="38555"/>
                  <a:pt x="3402" y="38555"/>
                </a:cubicBezTo>
                <a:cubicBezTo>
                  <a:pt x="3554" y="38555"/>
                  <a:pt x="3708" y="38527"/>
                  <a:pt x="3858" y="38470"/>
                </a:cubicBezTo>
                <a:lnTo>
                  <a:pt x="5787" y="37744"/>
                </a:lnTo>
                <a:cubicBezTo>
                  <a:pt x="5835" y="37732"/>
                  <a:pt x="5882" y="37708"/>
                  <a:pt x="5918" y="37684"/>
                </a:cubicBezTo>
                <a:cubicBezTo>
                  <a:pt x="6716" y="39244"/>
                  <a:pt x="7680" y="40696"/>
                  <a:pt x="8787" y="42042"/>
                </a:cubicBezTo>
                <a:cubicBezTo>
                  <a:pt x="8764" y="42066"/>
                  <a:pt x="8728" y="42078"/>
                  <a:pt x="8704" y="42113"/>
                </a:cubicBezTo>
                <a:lnTo>
                  <a:pt x="7252" y="43542"/>
                </a:lnTo>
                <a:cubicBezTo>
                  <a:pt x="6740" y="44030"/>
                  <a:pt x="6740" y="44852"/>
                  <a:pt x="7252" y="45340"/>
                </a:cubicBezTo>
                <a:lnTo>
                  <a:pt x="8906" y="46971"/>
                </a:lnTo>
                <a:cubicBezTo>
                  <a:pt x="9151" y="47209"/>
                  <a:pt x="9469" y="47328"/>
                  <a:pt x="9789" y="47328"/>
                </a:cubicBezTo>
                <a:cubicBezTo>
                  <a:pt x="10109" y="47328"/>
                  <a:pt x="10430" y="47209"/>
                  <a:pt x="10681" y="46971"/>
                </a:cubicBezTo>
                <a:lnTo>
                  <a:pt x="12133" y="45542"/>
                </a:lnTo>
                <a:cubicBezTo>
                  <a:pt x="12169" y="45495"/>
                  <a:pt x="12205" y="45459"/>
                  <a:pt x="12240" y="45411"/>
                </a:cubicBezTo>
                <a:cubicBezTo>
                  <a:pt x="13276" y="46245"/>
                  <a:pt x="14395" y="46995"/>
                  <a:pt x="15574" y="47650"/>
                </a:cubicBezTo>
                <a:cubicBezTo>
                  <a:pt x="15550" y="47685"/>
                  <a:pt x="15526" y="47733"/>
                  <a:pt x="15503" y="47769"/>
                </a:cubicBezTo>
                <a:lnTo>
                  <a:pt x="14681" y="49602"/>
                </a:lnTo>
                <a:cubicBezTo>
                  <a:pt x="14383" y="50245"/>
                  <a:pt x="14681" y="51007"/>
                  <a:pt x="15324" y="51281"/>
                </a:cubicBezTo>
                <a:lnTo>
                  <a:pt x="17479" y="52222"/>
                </a:lnTo>
                <a:cubicBezTo>
                  <a:pt x="17641" y="52292"/>
                  <a:pt x="17811" y="52326"/>
                  <a:pt x="17978" y="52326"/>
                </a:cubicBezTo>
                <a:cubicBezTo>
                  <a:pt x="18460" y="52326"/>
                  <a:pt x="18922" y="52047"/>
                  <a:pt x="19134" y="51579"/>
                </a:cubicBezTo>
                <a:lnTo>
                  <a:pt x="19967" y="49745"/>
                </a:lnTo>
                <a:cubicBezTo>
                  <a:pt x="19991" y="49686"/>
                  <a:pt x="20003" y="49626"/>
                  <a:pt x="20027" y="49567"/>
                </a:cubicBezTo>
                <a:cubicBezTo>
                  <a:pt x="21646" y="50079"/>
                  <a:pt x="23337" y="50436"/>
                  <a:pt x="25087" y="50602"/>
                </a:cubicBezTo>
                <a:cubicBezTo>
                  <a:pt x="25075" y="50662"/>
                  <a:pt x="25063" y="50722"/>
                  <a:pt x="25063" y="50793"/>
                </a:cubicBezTo>
                <a:lnTo>
                  <a:pt x="25063" y="52793"/>
                </a:lnTo>
                <a:cubicBezTo>
                  <a:pt x="25063" y="53484"/>
                  <a:pt x="25635" y="54055"/>
                  <a:pt x="26325" y="54055"/>
                </a:cubicBezTo>
                <a:lnTo>
                  <a:pt x="28695" y="54055"/>
                </a:lnTo>
                <a:cubicBezTo>
                  <a:pt x="29397" y="54055"/>
                  <a:pt x="29957" y="53484"/>
                  <a:pt x="29957" y="52793"/>
                </a:cubicBezTo>
                <a:lnTo>
                  <a:pt x="29957" y="50793"/>
                </a:lnTo>
                <a:cubicBezTo>
                  <a:pt x="29957" y="50722"/>
                  <a:pt x="29945" y="50650"/>
                  <a:pt x="29933" y="50579"/>
                </a:cubicBezTo>
                <a:cubicBezTo>
                  <a:pt x="31505" y="50424"/>
                  <a:pt x="33017" y="50114"/>
                  <a:pt x="34481" y="49674"/>
                </a:cubicBezTo>
                <a:cubicBezTo>
                  <a:pt x="34493" y="49745"/>
                  <a:pt x="34517" y="49829"/>
                  <a:pt x="34553" y="49900"/>
                </a:cubicBezTo>
                <a:lnTo>
                  <a:pt x="35338" y="51757"/>
                </a:lnTo>
                <a:cubicBezTo>
                  <a:pt x="35537" y="52236"/>
                  <a:pt x="36009" y="52529"/>
                  <a:pt x="36506" y="52529"/>
                </a:cubicBezTo>
                <a:cubicBezTo>
                  <a:pt x="36665" y="52529"/>
                  <a:pt x="36826" y="52499"/>
                  <a:pt x="36981" y="52436"/>
                </a:cubicBezTo>
                <a:lnTo>
                  <a:pt x="39148" y="51543"/>
                </a:lnTo>
                <a:cubicBezTo>
                  <a:pt x="39803" y="51281"/>
                  <a:pt x="40113" y="50531"/>
                  <a:pt x="39839" y="49876"/>
                </a:cubicBezTo>
                <a:lnTo>
                  <a:pt x="39053" y="48031"/>
                </a:lnTo>
                <a:cubicBezTo>
                  <a:pt x="39029" y="47959"/>
                  <a:pt x="38982" y="47888"/>
                  <a:pt x="38946" y="47816"/>
                </a:cubicBezTo>
                <a:cubicBezTo>
                  <a:pt x="40279" y="47102"/>
                  <a:pt x="41542" y="46257"/>
                  <a:pt x="42708" y="45304"/>
                </a:cubicBezTo>
                <a:cubicBezTo>
                  <a:pt x="42768" y="45388"/>
                  <a:pt x="42827" y="45471"/>
                  <a:pt x="42899" y="45542"/>
                </a:cubicBezTo>
                <a:lnTo>
                  <a:pt x="44351" y="46971"/>
                </a:lnTo>
                <a:cubicBezTo>
                  <a:pt x="44595" y="47209"/>
                  <a:pt x="44914" y="47328"/>
                  <a:pt x="45234" y="47328"/>
                </a:cubicBezTo>
                <a:cubicBezTo>
                  <a:pt x="45554" y="47328"/>
                  <a:pt x="45875" y="47209"/>
                  <a:pt x="46125" y="46971"/>
                </a:cubicBezTo>
                <a:lnTo>
                  <a:pt x="47780" y="45340"/>
                </a:lnTo>
                <a:cubicBezTo>
                  <a:pt x="48280" y="44852"/>
                  <a:pt x="48280" y="44030"/>
                  <a:pt x="47780" y="43542"/>
                </a:cubicBezTo>
                <a:lnTo>
                  <a:pt x="46328" y="42113"/>
                </a:lnTo>
                <a:cubicBezTo>
                  <a:pt x="46256" y="42042"/>
                  <a:pt x="46173" y="41982"/>
                  <a:pt x="46102" y="41935"/>
                </a:cubicBezTo>
                <a:cubicBezTo>
                  <a:pt x="47042" y="40792"/>
                  <a:pt x="47876" y="39577"/>
                  <a:pt x="48590" y="38268"/>
                </a:cubicBezTo>
                <a:cubicBezTo>
                  <a:pt x="48673" y="38339"/>
                  <a:pt x="48769" y="38399"/>
                  <a:pt x="48864" y="38434"/>
                </a:cubicBezTo>
                <a:lnTo>
                  <a:pt x="50781" y="39232"/>
                </a:lnTo>
                <a:cubicBezTo>
                  <a:pt x="50939" y="39296"/>
                  <a:pt x="51102" y="39327"/>
                  <a:pt x="51262" y="39327"/>
                </a:cubicBezTo>
                <a:cubicBezTo>
                  <a:pt x="51753" y="39327"/>
                  <a:pt x="52217" y="39038"/>
                  <a:pt x="52424" y="38553"/>
                </a:cubicBezTo>
                <a:lnTo>
                  <a:pt x="53329" y="36446"/>
                </a:lnTo>
                <a:cubicBezTo>
                  <a:pt x="53603" y="35803"/>
                  <a:pt x="53293" y="35053"/>
                  <a:pt x="52638" y="34779"/>
                </a:cubicBezTo>
                <a:lnTo>
                  <a:pt x="50733" y="33993"/>
                </a:lnTo>
                <a:cubicBezTo>
                  <a:pt x="50626" y="33958"/>
                  <a:pt x="50531" y="33934"/>
                  <a:pt x="50424" y="33922"/>
                </a:cubicBezTo>
                <a:cubicBezTo>
                  <a:pt x="50864" y="32457"/>
                  <a:pt x="51174" y="30945"/>
                  <a:pt x="51328" y="29374"/>
                </a:cubicBezTo>
                <a:cubicBezTo>
                  <a:pt x="51436" y="29409"/>
                  <a:pt x="51555" y="29433"/>
                  <a:pt x="51674" y="29433"/>
                </a:cubicBezTo>
                <a:lnTo>
                  <a:pt x="53757" y="29433"/>
                </a:lnTo>
                <a:cubicBezTo>
                  <a:pt x="54460" y="29433"/>
                  <a:pt x="55019" y="28862"/>
                  <a:pt x="55019" y="28171"/>
                </a:cubicBezTo>
                <a:lnTo>
                  <a:pt x="55019" y="25897"/>
                </a:lnTo>
                <a:cubicBezTo>
                  <a:pt x="55019" y="25195"/>
                  <a:pt x="54460" y="24623"/>
                  <a:pt x="53757" y="24623"/>
                </a:cubicBezTo>
                <a:lnTo>
                  <a:pt x="51674" y="24623"/>
                </a:lnTo>
                <a:cubicBezTo>
                  <a:pt x="51555" y="24623"/>
                  <a:pt x="51436" y="24647"/>
                  <a:pt x="51317" y="24683"/>
                </a:cubicBezTo>
                <a:cubicBezTo>
                  <a:pt x="51186" y="23385"/>
                  <a:pt x="50936" y="22111"/>
                  <a:pt x="50590" y="20885"/>
                </a:cubicBezTo>
                <a:cubicBezTo>
                  <a:pt x="50709" y="20873"/>
                  <a:pt x="50828" y="20861"/>
                  <a:pt x="50947" y="20813"/>
                </a:cubicBezTo>
                <a:lnTo>
                  <a:pt x="52888" y="20087"/>
                </a:lnTo>
                <a:cubicBezTo>
                  <a:pt x="53543" y="19837"/>
                  <a:pt x="53876" y="19099"/>
                  <a:pt x="53626" y="18444"/>
                </a:cubicBezTo>
                <a:lnTo>
                  <a:pt x="52793" y="16313"/>
                </a:lnTo>
                <a:cubicBezTo>
                  <a:pt x="52599" y="15813"/>
                  <a:pt x="52117" y="15508"/>
                  <a:pt x="51611" y="15508"/>
                </a:cubicBezTo>
                <a:cubicBezTo>
                  <a:pt x="51465" y="15508"/>
                  <a:pt x="51317" y="15533"/>
                  <a:pt x="51174" y="15586"/>
                </a:cubicBezTo>
                <a:lnTo>
                  <a:pt x="49233" y="16313"/>
                </a:lnTo>
                <a:cubicBezTo>
                  <a:pt x="49102" y="16360"/>
                  <a:pt x="48995" y="16432"/>
                  <a:pt x="48888" y="16515"/>
                </a:cubicBezTo>
                <a:cubicBezTo>
                  <a:pt x="48090" y="14955"/>
                  <a:pt x="47126" y="13503"/>
                  <a:pt x="46018" y="12169"/>
                </a:cubicBezTo>
                <a:cubicBezTo>
                  <a:pt x="46125" y="12110"/>
                  <a:pt x="46233" y="12038"/>
                  <a:pt x="46328" y="11955"/>
                </a:cubicBezTo>
                <a:lnTo>
                  <a:pt x="47780" y="10526"/>
                </a:lnTo>
                <a:cubicBezTo>
                  <a:pt x="48280" y="10026"/>
                  <a:pt x="48280" y="9216"/>
                  <a:pt x="47780" y="8716"/>
                </a:cubicBezTo>
                <a:lnTo>
                  <a:pt x="46125" y="7097"/>
                </a:lnTo>
                <a:cubicBezTo>
                  <a:pt x="45875" y="6853"/>
                  <a:pt x="45554" y="6731"/>
                  <a:pt x="45234" y="6731"/>
                </a:cubicBezTo>
                <a:cubicBezTo>
                  <a:pt x="44914" y="6731"/>
                  <a:pt x="44595" y="6853"/>
                  <a:pt x="44351" y="7097"/>
                </a:cubicBezTo>
                <a:lnTo>
                  <a:pt x="42899" y="8526"/>
                </a:lnTo>
                <a:cubicBezTo>
                  <a:pt x="42792" y="8621"/>
                  <a:pt x="42720" y="8728"/>
                  <a:pt x="42661" y="8847"/>
                </a:cubicBezTo>
                <a:cubicBezTo>
                  <a:pt x="41613" y="8014"/>
                  <a:pt x="40494" y="7252"/>
                  <a:pt x="39315" y="6597"/>
                </a:cubicBezTo>
                <a:cubicBezTo>
                  <a:pt x="39398" y="6502"/>
                  <a:pt x="39470" y="6407"/>
                  <a:pt x="39517" y="6287"/>
                </a:cubicBezTo>
                <a:lnTo>
                  <a:pt x="40351" y="4454"/>
                </a:lnTo>
                <a:cubicBezTo>
                  <a:pt x="40637" y="3811"/>
                  <a:pt x="40339" y="3061"/>
                  <a:pt x="39696" y="2775"/>
                </a:cubicBezTo>
                <a:lnTo>
                  <a:pt x="37541" y="1835"/>
                </a:lnTo>
                <a:cubicBezTo>
                  <a:pt x="37379" y="1764"/>
                  <a:pt x="37209" y="1731"/>
                  <a:pt x="37042" y="1731"/>
                </a:cubicBezTo>
                <a:cubicBezTo>
                  <a:pt x="36560" y="1731"/>
                  <a:pt x="36098" y="2009"/>
                  <a:pt x="35886" y="2477"/>
                </a:cubicBezTo>
                <a:lnTo>
                  <a:pt x="35065" y="4311"/>
                </a:lnTo>
                <a:cubicBezTo>
                  <a:pt x="35005" y="4430"/>
                  <a:pt x="34981" y="4561"/>
                  <a:pt x="34969" y="4692"/>
                </a:cubicBezTo>
                <a:cubicBezTo>
                  <a:pt x="33350" y="4156"/>
                  <a:pt x="31659" y="3787"/>
                  <a:pt x="29909" y="3620"/>
                </a:cubicBezTo>
                <a:cubicBezTo>
                  <a:pt x="29933" y="3501"/>
                  <a:pt x="29957" y="3394"/>
                  <a:pt x="29957" y="3263"/>
                </a:cubicBezTo>
                <a:lnTo>
                  <a:pt x="29957" y="1275"/>
                </a:lnTo>
                <a:cubicBezTo>
                  <a:pt x="29957" y="572"/>
                  <a:pt x="29397" y="1"/>
                  <a:pt x="28695" y="1"/>
                </a:cubicBezTo>
                <a:close/>
              </a:path>
            </a:pathLst>
          </a:custGeom>
          <a:solidFill>
            <a:srgbClr val="F8A21C">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
          <p:cNvSpPr/>
          <p:nvPr/>
        </p:nvSpPr>
        <p:spPr>
          <a:xfrm rot="10381582">
            <a:off x="-1006111" y="-974679"/>
            <a:ext cx="2176012" cy="2170244"/>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6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180" name="Google Shape;180;p6"/>
          <p:cNvGrpSpPr/>
          <p:nvPr/>
        </p:nvGrpSpPr>
        <p:grpSpPr>
          <a:xfrm>
            <a:off x="7286656" y="4805263"/>
            <a:ext cx="1932971" cy="666322"/>
            <a:chOff x="7213579" y="4485138"/>
            <a:chExt cx="1932971" cy="666322"/>
          </a:xfrm>
        </p:grpSpPr>
        <p:sp>
          <p:nvSpPr>
            <p:cNvPr id="181" name="Google Shape;181;p6"/>
            <p:cNvSpPr/>
            <p:nvPr/>
          </p:nvSpPr>
          <p:spPr>
            <a:xfrm rot="10800000">
              <a:off x="8271019" y="4560750"/>
              <a:ext cx="875530"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6"/>
            <p:cNvSpPr/>
            <p:nvPr/>
          </p:nvSpPr>
          <p:spPr>
            <a:xfrm rot="5400000">
              <a:off x="7234897" y="4978532"/>
              <a:ext cx="223356"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6"/>
            <p:cNvSpPr/>
            <p:nvPr/>
          </p:nvSpPr>
          <p:spPr>
            <a:xfrm rot="5400000">
              <a:off x="7334214" y="4490021"/>
              <a:ext cx="377115" cy="499047"/>
            </a:xfrm>
            <a:custGeom>
              <a:avLst/>
              <a:gdLst/>
              <a:ahLst/>
              <a:cxnLst/>
              <a:rect l="l" t="t" r="r" b="b"/>
              <a:pathLst>
                <a:path w="8728" h="11550" extrusionOk="0">
                  <a:moveTo>
                    <a:pt x="0" y="1"/>
                  </a:moveTo>
                  <a:lnTo>
                    <a:pt x="0" y="2596"/>
                  </a:lnTo>
                  <a:cubicBezTo>
                    <a:pt x="0" y="8347"/>
                    <a:pt x="1703" y="11550"/>
                    <a:pt x="7454" y="11550"/>
                  </a:cubicBezTo>
                  <a:lnTo>
                    <a:pt x="8728" y="11550"/>
                  </a:lnTo>
                  <a:lnTo>
                    <a:pt x="8728" y="8276"/>
                  </a:lnTo>
                  <a:lnTo>
                    <a:pt x="7454" y="8276"/>
                  </a:lnTo>
                  <a:cubicBezTo>
                    <a:pt x="3513" y="8276"/>
                    <a:pt x="3275" y="6549"/>
                    <a:pt x="3275" y="2596"/>
                  </a:cubicBezTo>
                  <a:lnTo>
                    <a:pt x="3275"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6"/>
            <p:cNvSpPr/>
            <p:nvPr/>
          </p:nvSpPr>
          <p:spPr>
            <a:xfrm rot="5400000">
              <a:off x="7311314" y="4793813"/>
              <a:ext cx="70515" cy="265985"/>
            </a:xfrm>
            <a:custGeom>
              <a:avLst/>
              <a:gdLst/>
              <a:ahLst/>
              <a:cxnLst/>
              <a:rect l="l" t="t" r="r" b="b"/>
              <a:pathLst>
                <a:path w="1632" h="6156" extrusionOk="0">
                  <a:moveTo>
                    <a:pt x="810" y="0"/>
                  </a:moveTo>
                  <a:cubicBezTo>
                    <a:pt x="358" y="0"/>
                    <a:pt x="0" y="370"/>
                    <a:pt x="0" y="822"/>
                  </a:cubicBezTo>
                  <a:lnTo>
                    <a:pt x="0" y="5334"/>
                  </a:lnTo>
                  <a:cubicBezTo>
                    <a:pt x="0" y="5787"/>
                    <a:pt x="358" y="6156"/>
                    <a:pt x="810" y="6156"/>
                  </a:cubicBezTo>
                  <a:cubicBezTo>
                    <a:pt x="1274" y="6156"/>
                    <a:pt x="1632" y="5787"/>
                    <a:pt x="1632" y="5334"/>
                  </a:cubicBezTo>
                  <a:lnTo>
                    <a:pt x="1632" y="822"/>
                  </a:lnTo>
                  <a:cubicBezTo>
                    <a:pt x="1632" y="370"/>
                    <a:pt x="1274" y="0"/>
                    <a:pt x="810"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 name="Google Shape;185;p6"/>
            <p:cNvGrpSpPr/>
            <p:nvPr/>
          </p:nvGrpSpPr>
          <p:grpSpPr>
            <a:xfrm>
              <a:off x="7711810" y="4485138"/>
              <a:ext cx="592677" cy="273720"/>
              <a:chOff x="2029210" y="3484363"/>
              <a:chExt cx="592677" cy="273720"/>
            </a:xfrm>
          </p:grpSpPr>
          <p:sp>
            <p:nvSpPr>
              <p:cNvPr id="186" name="Google Shape;186;p6"/>
              <p:cNvSpPr/>
              <p:nvPr/>
            </p:nvSpPr>
            <p:spPr>
              <a:xfrm rot="5400000">
                <a:off x="2264123" y="3392748"/>
                <a:ext cx="121975" cy="454379"/>
              </a:xfrm>
              <a:custGeom>
                <a:avLst/>
                <a:gdLst/>
                <a:ahLst/>
                <a:cxnLst/>
                <a:rect l="l" t="t" r="r" b="b"/>
                <a:pathLst>
                  <a:path w="2823" h="18718" extrusionOk="0">
                    <a:moveTo>
                      <a:pt x="1" y="1"/>
                    </a:moveTo>
                    <a:lnTo>
                      <a:pt x="1" y="18717"/>
                    </a:lnTo>
                    <a:lnTo>
                      <a:pt x="2823" y="18717"/>
                    </a:lnTo>
                    <a:lnTo>
                      <a:pt x="28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6"/>
              <p:cNvSpPr/>
              <p:nvPr/>
            </p:nvSpPr>
            <p:spPr>
              <a:xfrm rot="5400000">
                <a:off x="1931972" y="3581602"/>
                <a:ext cx="265510" cy="71033"/>
              </a:xfrm>
              <a:custGeom>
                <a:avLst/>
                <a:gdLst/>
                <a:ahLst/>
                <a:cxnLst/>
                <a:rect l="l" t="t" r="r" b="b"/>
                <a:pathLst>
                  <a:path w="6145" h="1644" extrusionOk="0">
                    <a:moveTo>
                      <a:pt x="822" y="0"/>
                    </a:moveTo>
                    <a:cubicBezTo>
                      <a:pt x="358" y="0"/>
                      <a:pt x="0" y="369"/>
                      <a:pt x="0" y="822"/>
                    </a:cubicBezTo>
                    <a:cubicBezTo>
                      <a:pt x="0" y="1274"/>
                      <a:pt x="358" y="1643"/>
                      <a:pt x="822" y="1643"/>
                    </a:cubicBezTo>
                    <a:lnTo>
                      <a:pt x="5323" y="1643"/>
                    </a:lnTo>
                    <a:cubicBezTo>
                      <a:pt x="5382" y="1643"/>
                      <a:pt x="5442" y="1643"/>
                      <a:pt x="5489" y="1631"/>
                    </a:cubicBezTo>
                    <a:cubicBezTo>
                      <a:pt x="5858" y="1560"/>
                      <a:pt x="6144" y="1227"/>
                      <a:pt x="6144" y="822"/>
                    </a:cubicBezTo>
                    <a:cubicBezTo>
                      <a:pt x="6144" y="369"/>
                      <a:pt x="5775" y="0"/>
                      <a:pt x="5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6"/>
              <p:cNvSpPr/>
              <p:nvPr/>
            </p:nvSpPr>
            <p:spPr>
              <a:xfrm rot="5400000">
                <a:off x="2453378" y="3589574"/>
                <a:ext cx="265985" cy="71033"/>
              </a:xfrm>
              <a:custGeom>
                <a:avLst/>
                <a:gdLst/>
                <a:ahLst/>
                <a:cxnLst/>
                <a:rect l="l" t="t" r="r" b="b"/>
                <a:pathLst>
                  <a:path w="6156" h="1644" extrusionOk="0">
                    <a:moveTo>
                      <a:pt x="822" y="0"/>
                    </a:moveTo>
                    <a:cubicBezTo>
                      <a:pt x="369" y="0"/>
                      <a:pt x="0" y="369"/>
                      <a:pt x="0" y="822"/>
                    </a:cubicBezTo>
                    <a:cubicBezTo>
                      <a:pt x="0" y="1274"/>
                      <a:pt x="369" y="1643"/>
                      <a:pt x="822" y="1643"/>
                    </a:cubicBezTo>
                    <a:lnTo>
                      <a:pt x="5334" y="1643"/>
                    </a:lnTo>
                    <a:cubicBezTo>
                      <a:pt x="5739" y="1643"/>
                      <a:pt x="6084" y="1346"/>
                      <a:pt x="6144" y="953"/>
                    </a:cubicBezTo>
                    <a:cubicBezTo>
                      <a:pt x="6144" y="905"/>
                      <a:pt x="6156" y="870"/>
                      <a:pt x="6156" y="822"/>
                    </a:cubicBezTo>
                    <a:cubicBezTo>
                      <a:pt x="6156" y="369"/>
                      <a:pt x="5786" y="0"/>
                      <a:pt x="5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9" name="Google Shape;189;p6"/>
          <p:cNvGrpSpPr/>
          <p:nvPr/>
        </p:nvGrpSpPr>
        <p:grpSpPr>
          <a:xfrm flipH="1">
            <a:off x="8358449" y="-228623"/>
            <a:ext cx="986724" cy="959451"/>
            <a:chOff x="-1" y="-23"/>
            <a:chExt cx="986724" cy="959451"/>
          </a:xfrm>
        </p:grpSpPr>
        <p:sp>
          <p:nvSpPr>
            <p:cNvPr id="190" name="Google Shape;190;p6"/>
            <p:cNvSpPr/>
            <p:nvPr/>
          </p:nvSpPr>
          <p:spPr>
            <a:xfrm rot="-5400000">
              <a:off x="166454" y="601545"/>
              <a:ext cx="121975" cy="454885"/>
            </a:xfrm>
            <a:custGeom>
              <a:avLst/>
              <a:gdLst/>
              <a:ahLst/>
              <a:cxnLst/>
              <a:rect l="l" t="t" r="r" b="b"/>
              <a:pathLst>
                <a:path w="2823" h="31838" extrusionOk="0">
                  <a:moveTo>
                    <a:pt x="1" y="0"/>
                  </a:moveTo>
                  <a:lnTo>
                    <a:pt x="1" y="31838"/>
                  </a:lnTo>
                  <a:lnTo>
                    <a:pt x="2823" y="31838"/>
                  </a:lnTo>
                  <a:lnTo>
                    <a:pt x="2823"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6"/>
            <p:cNvSpPr/>
            <p:nvPr/>
          </p:nvSpPr>
          <p:spPr>
            <a:xfrm rot="-5400000">
              <a:off x="621451" y="167651"/>
              <a:ext cx="457323" cy="121975"/>
            </a:xfrm>
            <a:custGeom>
              <a:avLst/>
              <a:gdLst/>
              <a:ahLst/>
              <a:cxnLst/>
              <a:rect l="l" t="t" r="r" b="b"/>
              <a:pathLst>
                <a:path w="26635" h="2823" extrusionOk="0">
                  <a:moveTo>
                    <a:pt x="0" y="1"/>
                  </a:moveTo>
                  <a:lnTo>
                    <a:pt x="0" y="2822"/>
                  </a:lnTo>
                  <a:lnTo>
                    <a:pt x="26634" y="2822"/>
                  </a:lnTo>
                  <a:lnTo>
                    <a:pt x="26634"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6"/>
            <p:cNvSpPr/>
            <p:nvPr/>
          </p:nvSpPr>
          <p:spPr>
            <a:xfrm rot="-5400000">
              <a:off x="322278" y="301162"/>
              <a:ext cx="562864" cy="634329"/>
            </a:xfrm>
            <a:custGeom>
              <a:avLst/>
              <a:gdLst/>
              <a:ahLst/>
              <a:cxnLst/>
              <a:rect l="l" t="t" r="r" b="b"/>
              <a:pathLst>
                <a:path w="13027" h="14681" extrusionOk="0">
                  <a:moveTo>
                    <a:pt x="1" y="0"/>
                  </a:moveTo>
                  <a:lnTo>
                    <a:pt x="1" y="4239"/>
                  </a:lnTo>
                  <a:cubicBezTo>
                    <a:pt x="1" y="10001"/>
                    <a:pt x="4692" y="14681"/>
                    <a:pt x="10442" y="14681"/>
                  </a:cubicBezTo>
                  <a:lnTo>
                    <a:pt x="13026" y="14681"/>
                  </a:lnTo>
                  <a:lnTo>
                    <a:pt x="13026" y="11406"/>
                  </a:lnTo>
                  <a:lnTo>
                    <a:pt x="10442" y="11406"/>
                  </a:lnTo>
                  <a:cubicBezTo>
                    <a:pt x="6490" y="11406"/>
                    <a:pt x="3275" y="8192"/>
                    <a:pt x="3275" y="4239"/>
                  </a:cubicBezTo>
                  <a:lnTo>
                    <a:pt x="32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6"/>
            <p:cNvSpPr/>
            <p:nvPr/>
          </p:nvSpPr>
          <p:spPr>
            <a:xfrm rot="-5400000">
              <a:off x="154568" y="790897"/>
              <a:ext cx="266029" cy="71033"/>
            </a:xfrm>
            <a:custGeom>
              <a:avLst/>
              <a:gdLst/>
              <a:ahLst/>
              <a:cxnLst/>
              <a:rect l="l" t="t" r="r" b="b"/>
              <a:pathLst>
                <a:path w="6157" h="1644" extrusionOk="0">
                  <a:moveTo>
                    <a:pt x="822" y="1"/>
                  </a:moveTo>
                  <a:cubicBezTo>
                    <a:pt x="370" y="1"/>
                    <a:pt x="1" y="370"/>
                    <a:pt x="1" y="822"/>
                  </a:cubicBezTo>
                  <a:cubicBezTo>
                    <a:pt x="1" y="1275"/>
                    <a:pt x="370" y="1644"/>
                    <a:pt x="822" y="1644"/>
                  </a:cubicBezTo>
                  <a:lnTo>
                    <a:pt x="5335" y="1644"/>
                  </a:lnTo>
                  <a:cubicBezTo>
                    <a:pt x="5787" y="1644"/>
                    <a:pt x="6156" y="1275"/>
                    <a:pt x="6156" y="822"/>
                  </a:cubicBezTo>
                  <a:cubicBezTo>
                    <a:pt x="6156" y="370"/>
                    <a:pt x="5787" y="1"/>
                    <a:pt x="5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6"/>
            <p:cNvSpPr/>
            <p:nvPr/>
          </p:nvSpPr>
          <p:spPr>
            <a:xfrm rot="-5400000">
              <a:off x="818473" y="204204"/>
              <a:ext cx="71033" cy="265467"/>
            </a:xfrm>
            <a:custGeom>
              <a:avLst/>
              <a:gdLst/>
              <a:ahLst/>
              <a:cxnLst/>
              <a:rect l="l" t="t" r="r" b="b"/>
              <a:pathLst>
                <a:path w="1644" h="6144" extrusionOk="0">
                  <a:moveTo>
                    <a:pt x="822" y="0"/>
                  </a:moveTo>
                  <a:cubicBezTo>
                    <a:pt x="370" y="0"/>
                    <a:pt x="1" y="357"/>
                    <a:pt x="1" y="810"/>
                  </a:cubicBezTo>
                  <a:lnTo>
                    <a:pt x="1" y="5322"/>
                  </a:lnTo>
                  <a:cubicBezTo>
                    <a:pt x="1" y="5775"/>
                    <a:pt x="370" y="6144"/>
                    <a:pt x="822" y="6144"/>
                  </a:cubicBezTo>
                  <a:cubicBezTo>
                    <a:pt x="1286" y="6144"/>
                    <a:pt x="1644" y="5775"/>
                    <a:pt x="1644" y="5322"/>
                  </a:cubicBezTo>
                  <a:lnTo>
                    <a:pt x="1644" y="810"/>
                  </a:lnTo>
                  <a:cubicBezTo>
                    <a:pt x="1644" y="357"/>
                    <a:pt x="1286" y="0"/>
                    <a:pt x="8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 name="Google Shape;195;p6"/>
          <p:cNvGrpSpPr/>
          <p:nvPr/>
        </p:nvGrpSpPr>
        <p:grpSpPr>
          <a:xfrm flipH="1">
            <a:off x="-167203" y="4525862"/>
            <a:ext cx="1932971" cy="666322"/>
            <a:chOff x="7213579" y="4485138"/>
            <a:chExt cx="1932971" cy="666322"/>
          </a:xfrm>
        </p:grpSpPr>
        <p:sp>
          <p:nvSpPr>
            <p:cNvPr id="196" name="Google Shape;196;p6"/>
            <p:cNvSpPr/>
            <p:nvPr/>
          </p:nvSpPr>
          <p:spPr>
            <a:xfrm rot="10800000">
              <a:off x="8271019" y="4560750"/>
              <a:ext cx="875530"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p:nvPr/>
          </p:nvSpPr>
          <p:spPr>
            <a:xfrm rot="5400000">
              <a:off x="7234897" y="4978532"/>
              <a:ext cx="223356"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6"/>
            <p:cNvSpPr/>
            <p:nvPr/>
          </p:nvSpPr>
          <p:spPr>
            <a:xfrm rot="5400000">
              <a:off x="7334214" y="4490021"/>
              <a:ext cx="377115" cy="499047"/>
            </a:xfrm>
            <a:custGeom>
              <a:avLst/>
              <a:gdLst/>
              <a:ahLst/>
              <a:cxnLst/>
              <a:rect l="l" t="t" r="r" b="b"/>
              <a:pathLst>
                <a:path w="8728" h="11550" extrusionOk="0">
                  <a:moveTo>
                    <a:pt x="0" y="1"/>
                  </a:moveTo>
                  <a:lnTo>
                    <a:pt x="0" y="2596"/>
                  </a:lnTo>
                  <a:cubicBezTo>
                    <a:pt x="0" y="8347"/>
                    <a:pt x="1703" y="11550"/>
                    <a:pt x="7454" y="11550"/>
                  </a:cubicBezTo>
                  <a:lnTo>
                    <a:pt x="8728" y="11550"/>
                  </a:lnTo>
                  <a:lnTo>
                    <a:pt x="8728" y="8276"/>
                  </a:lnTo>
                  <a:lnTo>
                    <a:pt x="7454" y="8276"/>
                  </a:lnTo>
                  <a:cubicBezTo>
                    <a:pt x="3513" y="8276"/>
                    <a:pt x="3275" y="6549"/>
                    <a:pt x="3275" y="2596"/>
                  </a:cubicBezTo>
                  <a:lnTo>
                    <a:pt x="3275"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p:nvPr/>
          </p:nvSpPr>
          <p:spPr>
            <a:xfrm rot="5400000">
              <a:off x="7311314" y="4793813"/>
              <a:ext cx="70515" cy="265985"/>
            </a:xfrm>
            <a:custGeom>
              <a:avLst/>
              <a:gdLst/>
              <a:ahLst/>
              <a:cxnLst/>
              <a:rect l="l" t="t" r="r" b="b"/>
              <a:pathLst>
                <a:path w="1632" h="6156" extrusionOk="0">
                  <a:moveTo>
                    <a:pt x="810" y="0"/>
                  </a:moveTo>
                  <a:cubicBezTo>
                    <a:pt x="358" y="0"/>
                    <a:pt x="0" y="370"/>
                    <a:pt x="0" y="822"/>
                  </a:cubicBezTo>
                  <a:lnTo>
                    <a:pt x="0" y="5334"/>
                  </a:lnTo>
                  <a:cubicBezTo>
                    <a:pt x="0" y="5787"/>
                    <a:pt x="358" y="6156"/>
                    <a:pt x="810" y="6156"/>
                  </a:cubicBezTo>
                  <a:cubicBezTo>
                    <a:pt x="1274" y="6156"/>
                    <a:pt x="1632" y="5787"/>
                    <a:pt x="1632" y="5334"/>
                  </a:cubicBezTo>
                  <a:lnTo>
                    <a:pt x="1632" y="822"/>
                  </a:lnTo>
                  <a:cubicBezTo>
                    <a:pt x="1632" y="370"/>
                    <a:pt x="1274" y="0"/>
                    <a:pt x="810"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0" name="Google Shape;200;p6"/>
            <p:cNvGrpSpPr/>
            <p:nvPr/>
          </p:nvGrpSpPr>
          <p:grpSpPr>
            <a:xfrm>
              <a:off x="7711810" y="4485138"/>
              <a:ext cx="592677" cy="273720"/>
              <a:chOff x="2029210" y="3484363"/>
              <a:chExt cx="592677" cy="273720"/>
            </a:xfrm>
          </p:grpSpPr>
          <p:sp>
            <p:nvSpPr>
              <p:cNvPr id="201" name="Google Shape;201;p6"/>
              <p:cNvSpPr/>
              <p:nvPr/>
            </p:nvSpPr>
            <p:spPr>
              <a:xfrm rot="5400000">
                <a:off x="2264123" y="3392748"/>
                <a:ext cx="121975" cy="454379"/>
              </a:xfrm>
              <a:custGeom>
                <a:avLst/>
                <a:gdLst/>
                <a:ahLst/>
                <a:cxnLst/>
                <a:rect l="l" t="t" r="r" b="b"/>
                <a:pathLst>
                  <a:path w="2823" h="18718" extrusionOk="0">
                    <a:moveTo>
                      <a:pt x="1" y="1"/>
                    </a:moveTo>
                    <a:lnTo>
                      <a:pt x="1" y="18717"/>
                    </a:lnTo>
                    <a:lnTo>
                      <a:pt x="2823" y="18717"/>
                    </a:lnTo>
                    <a:lnTo>
                      <a:pt x="28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rot="5400000">
                <a:off x="1931972" y="3581602"/>
                <a:ext cx="265510" cy="71033"/>
              </a:xfrm>
              <a:custGeom>
                <a:avLst/>
                <a:gdLst/>
                <a:ahLst/>
                <a:cxnLst/>
                <a:rect l="l" t="t" r="r" b="b"/>
                <a:pathLst>
                  <a:path w="6145" h="1644" extrusionOk="0">
                    <a:moveTo>
                      <a:pt x="822" y="0"/>
                    </a:moveTo>
                    <a:cubicBezTo>
                      <a:pt x="358" y="0"/>
                      <a:pt x="0" y="369"/>
                      <a:pt x="0" y="822"/>
                    </a:cubicBezTo>
                    <a:cubicBezTo>
                      <a:pt x="0" y="1274"/>
                      <a:pt x="358" y="1643"/>
                      <a:pt x="822" y="1643"/>
                    </a:cubicBezTo>
                    <a:lnTo>
                      <a:pt x="5323" y="1643"/>
                    </a:lnTo>
                    <a:cubicBezTo>
                      <a:pt x="5382" y="1643"/>
                      <a:pt x="5442" y="1643"/>
                      <a:pt x="5489" y="1631"/>
                    </a:cubicBezTo>
                    <a:cubicBezTo>
                      <a:pt x="5858" y="1560"/>
                      <a:pt x="6144" y="1227"/>
                      <a:pt x="6144" y="822"/>
                    </a:cubicBezTo>
                    <a:cubicBezTo>
                      <a:pt x="6144" y="369"/>
                      <a:pt x="5775" y="0"/>
                      <a:pt x="5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rot="5400000">
                <a:off x="2453378" y="3589574"/>
                <a:ext cx="265985" cy="71033"/>
              </a:xfrm>
              <a:custGeom>
                <a:avLst/>
                <a:gdLst/>
                <a:ahLst/>
                <a:cxnLst/>
                <a:rect l="l" t="t" r="r" b="b"/>
                <a:pathLst>
                  <a:path w="6156" h="1644" extrusionOk="0">
                    <a:moveTo>
                      <a:pt x="822" y="0"/>
                    </a:moveTo>
                    <a:cubicBezTo>
                      <a:pt x="369" y="0"/>
                      <a:pt x="0" y="369"/>
                      <a:pt x="0" y="822"/>
                    </a:cubicBezTo>
                    <a:cubicBezTo>
                      <a:pt x="0" y="1274"/>
                      <a:pt x="369" y="1643"/>
                      <a:pt x="822" y="1643"/>
                    </a:cubicBezTo>
                    <a:lnTo>
                      <a:pt x="5334" y="1643"/>
                    </a:lnTo>
                    <a:cubicBezTo>
                      <a:pt x="5739" y="1643"/>
                      <a:pt x="6084" y="1346"/>
                      <a:pt x="6144" y="953"/>
                    </a:cubicBezTo>
                    <a:cubicBezTo>
                      <a:pt x="6144" y="905"/>
                      <a:pt x="6156" y="870"/>
                      <a:pt x="6156" y="822"/>
                    </a:cubicBezTo>
                    <a:cubicBezTo>
                      <a:pt x="6156" y="369"/>
                      <a:pt x="5786" y="0"/>
                      <a:pt x="5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Four columns">
  <p:cSld name="CUSTOM_1_2">
    <p:bg>
      <p:bgPr>
        <a:blipFill>
          <a:blip r:embed="rId2">
            <a:alphaModFix/>
          </a:blip>
          <a:stretch>
            <a:fillRect/>
          </a:stretch>
        </a:blipFill>
        <a:effectLst/>
      </p:bgPr>
    </p:bg>
    <p:spTree>
      <p:nvGrpSpPr>
        <p:cNvPr id="1" name="Shape 1345"/>
        <p:cNvGrpSpPr/>
        <p:nvPr/>
      </p:nvGrpSpPr>
      <p:grpSpPr>
        <a:xfrm>
          <a:off x="0" y="0"/>
          <a:ext cx="0" cy="0"/>
          <a:chOff x="0" y="0"/>
          <a:chExt cx="0" cy="0"/>
        </a:xfrm>
      </p:grpSpPr>
      <p:sp>
        <p:nvSpPr>
          <p:cNvPr id="1346" name="Google Shape;1346;p52"/>
          <p:cNvSpPr txBox="1">
            <a:spLocks noGrp="1"/>
          </p:cNvSpPr>
          <p:nvPr>
            <p:ph type="subTitle" idx="1"/>
          </p:nvPr>
        </p:nvSpPr>
        <p:spPr>
          <a:xfrm>
            <a:off x="1316975" y="1255050"/>
            <a:ext cx="2828100" cy="575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None/>
              <a:defRPr sz="2500">
                <a:solidFill>
                  <a:schemeClr val="lt2"/>
                </a:solidFill>
                <a:latin typeface="Bebas Neue"/>
                <a:ea typeface="Bebas Neue"/>
                <a:cs typeface="Bebas Neue"/>
                <a:sym typeface="Bebas Neue"/>
              </a:defRPr>
            </a:lvl1pPr>
            <a:lvl2pPr lvl="1" algn="ctr" rtl="0">
              <a:spcBef>
                <a:spcPts val="0"/>
              </a:spcBef>
              <a:spcAft>
                <a:spcPts val="0"/>
              </a:spcAft>
              <a:buNone/>
              <a:defRPr sz="2500">
                <a:solidFill>
                  <a:schemeClr val="lt2"/>
                </a:solidFill>
                <a:latin typeface="Bebas Neue"/>
                <a:ea typeface="Bebas Neue"/>
                <a:cs typeface="Bebas Neue"/>
                <a:sym typeface="Bebas Neue"/>
              </a:defRPr>
            </a:lvl2pPr>
            <a:lvl3pPr lvl="2" algn="ctr" rtl="0">
              <a:spcBef>
                <a:spcPts val="0"/>
              </a:spcBef>
              <a:spcAft>
                <a:spcPts val="0"/>
              </a:spcAft>
              <a:buNone/>
              <a:defRPr sz="2500">
                <a:solidFill>
                  <a:schemeClr val="lt2"/>
                </a:solidFill>
                <a:latin typeface="Bebas Neue"/>
                <a:ea typeface="Bebas Neue"/>
                <a:cs typeface="Bebas Neue"/>
                <a:sym typeface="Bebas Neue"/>
              </a:defRPr>
            </a:lvl3pPr>
            <a:lvl4pPr lvl="3" algn="ctr" rtl="0">
              <a:spcBef>
                <a:spcPts val="0"/>
              </a:spcBef>
              <a:spcAft>
                <a:spcPts val="0"/>
              </a:spcAft>
              <a:buNone/>
              <a:defRPr sz="2500">
                <a:solidFill>
                  <a:schemeClr val="lt2"/>
                </a:solidFill>
                <a:latin typeface="Bebas Neue"/>
                <a:ea typeface="Bebas Neue"/>
                <a:cs typeface="Bebas Neue"/>
                <a:sym typeface="Bebas Neue"/>
              </a:defRPr>
            </a:lvl4pPr>
            <a:lvl5pPr lvl="4" algn="ctr" rtl="0">
              <a:spcBef>
                <a:spcPts val="0"/>
              </a:spcBef>
              <a:spcAft>
                <a:spcPts val="0"/>
              </a:spcAft>
              <a:buNone/>
              <a:defRPr sz="2500">
                <a:solidFill>
                  <a:schemeClr val="lt2"/>
                </a:solidFill>
                <a:latin typeface="Bebas Neue"/>
                <a:ea typeface="Bebas Neue"/>
                <a:cs typeface="Bebas Neue"/>
                <a:sym typeface="Bebas Neue"/>
              </a:defRPr>
            </a:lvl5pPr>
            <a:lvl6pPr lvl="5" algn="ctr" rtl="0">
              <a:spcBef>
                <a:spcPts val="0"/>
              </a:spcBef>
              <a:spcAft>
                <a:spcPts val="0"/>
              </a:spcAft>
              <a:buNone/>
              <a:defRPr sz="2500">
                <a:solidFill>
                  <a:schemeClr val="lt2"/>
                </a:solidFill>
                <a:latin typeface="Bebas Neue"/>
                <a:ea typeface="Bebas Neue"/>
                <a:cs typeface="Bebas Neue"/>
                <a:sym typeface="Bebas Neue"/>
              </a:defRPr>
            </a:lvl6pPr>
            <a:lvl7pPr lvl="6" algn="ctr" rtl="0">
              <a:spcBef>
                <a:spcPts val="0"/>
              </a:spcBef>
              <a:spcAft>
                <a:spcPts val="0"/>
              </a:spcAft>
              <a:buNone/>
              <a:defRPr sz="2500">
                <a:solidFill>
                  <a:schemeClr val="lt2"/>
                </a:solidFill>
                <a:latin typeface="Bebas Neue"/>
                <a:ea typeface="Bebas Neue"/>
                <a:cs typeface="Bebas Neue"/>
                <a:sym typeface="Bebas Neue"/>
              </a:defRPr>
            </a:lvl7pPr>
            <a:lvl8pPr lvl="7" algn="ctr" rtl="0">
              <a:spcBef>
                <a:spcPts val="0"/>
              </a:spcBef>
              <a:spcAft>
                <a:spcPts val="0"/>
              </a:spcAft>
              <a:buNone/>
              <a:defRPr sz="2500">
                <a:solidFill>
                  <a:schemeClr val="lt2"/>
                </a:solidFill>
                <a:latin typeface="Bebas Neue"/>
                <a:ea typeface="Bebas Neue"/>
                <a:cs typeface="Bebas Neue"/>
                <a:sym typeface="Bebas Neue"/>
              </a:defRPr>
            </a:lvl8pPr>
            <a:lvl9pPr lvl="8" algn="ctr" rtl="0">
              <a:spcBef>
                <a:spcPts val="0"/>
              </a:spcBef>
              <a:spcAft>
                <a:spcPts val="0"/>
              </a:spcAft>
              <a:buNone/>
              <a:defRPr sz="2500">
                <a:solidFill>
                  <a:schemeClr val="lt2"/>
                </a:solidFill>
                <a:latin typeface="Bebas Neue"/>
                <a:ea typeface="Bebas Neue"/>
                <a:cs typeface="Bebas Neue"/>
                <a:sym typeface="Bebas Neue"/>
              </a:defRPr>
            </a:lvl9pPr>
          </a:lstStyle>
          <a:p>
            <a:endParaRPr/>
          </a:p>
        </p:txBody>
      </p:sp>
      <p:sp>
        <p:nvSpPr>
          <p:cNvPr id="1347" name="Google Shape;1347;p52"/>
          <p:cNvSpPr txBox="1">
            <a:spLocks noGrp="1"/>
          </p:cNvSpPr>
          <p:nvPr>
            <p:ph type="subTitle" idx="2"/>
          </p:nvPr>
        </p:nvSpPr>
        <p:spPr>
          <a:xfrm>
            <a:off x="1316975" y="1761525"/>
            <a:ext cx="2828100" cy="770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348" name="Google Shape;1348;p52"/>
          <p:cNvSpPr txBox="1">
            <a:spLocks noGrp="1"/>
          </p:cNvSpPr>
          <p:nvPr>
            <p:ph type="subTitle" idx="3"/>
          </p:nvPr>
        </p:nvSpPr>
        <p:spPr>
          <a:xfrm>
            <a:off x="5041550" y="1255050"/>
            <a:ext cx="2828100" cy="575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None/>
              <a:defRPr sz="2500">
                <a:solidFill>
                  <a:schemeClr val="lt2"/>
                </a:solidFill>
                <a:latin typeface="Bebas Neue"/>
                <a:ea typeface="Bebas Neue"/>
                <a:cs typeface="Bebas Neue"/>
                <a:sym typeface="Bebas Neue"/>
              </a:defRPr>
            </a:lvl1pPr>
            <a:lvl2pPr lvl="1" algn="ctr" rtl="0">
              <a:spcBef>
                <a:spcPts val="0"/>
              </a:spcBef>
              <a:spcAft>
                <a:spcPts val="0"/>
              </a:spcAft>
              <a:buNone/>
              <a:defRPr sz="2500">
                <a:solidFill>
                  <a:schemeClr val="lt2"/>
                </a:solidFill>
                <a:latin typeface="Bebas Neue"/>
                <a:ea typeface="Bebas Neue"/>
                <a:cs typeface="Bebas Neue"/>
                <a:sym typeface="Bebas Neue"/>
              </a:defRPr>
            </a:lvl2pPr>
            <a:lvl3pPr lvl="2" algn="ctr" rtl="0">
              <a:spcBef>
                <a:spcPts val="0"/>
              </a:spcBef>
              <a:spcAft>
                <a:spcPts val="0"/>
              </a:spcAft>
              <a:buNone/>
              <a:defRPr sz="2500">
                <a:solidFill>
                  <a:schemeClr val="lt2"/>
                </a:solidFill>
                <a:latin typeface="Bebas Neue"/>
                <a:ea typeface="Bebas Neue"/>
                <a:cs typeface="Bebas Neue"/>
                <a:sym typeface="Bebas Neue"/>
              </a:defRPr>
            </a:lvl3pPr>
            <a:lvl4pPr lvl="3" algn="ctr" rtl="0">
              <a:spcBef>
                <a:spcPts val="0"/>
              </a:spcBef>
              <a:spcAft>
                <a:spcPts val="0"/>
              </a:spcAft>
              <a:buNone/>
              <a:defRPr sz="2500">
                <a:solidFill>
                  <a:schemeClr val="lt2"/>
                </a:solidFill>
                <a:latin typeface="Bebas Neue"/>
                <a:ea typeface="Bebas Neue"/>
                <a:cs typeface="Bebas Neue"/>
                <a:sym typeface="Bebas Neue"/>
              </a:defRPr>
            </a:lvl4pPr>
            <a:lvl5pPr lvl="4" algn="ctr" rtl="0">
              <a:spcBef>
                <a:spcPts val="0"/>
              </a:spcBef>
              <a:spcAft>
                <a:spcPts val="0"/>
              </a:spcAft>
              <a:buNone/>
              <a:defRPr sz="2500">
                <a:solidFill>
                  <a:schemeClr val="lt2"/>
                </a:solidFill>
                <a:latin typeface="Bebas Neue"/>
                <a:ea typeface="Bebas Neue"/>
                <a:cs typeface="Bebas Neue"/>
                <a:sym typeface="Bebas Neue"/>
              </a:defRPr>
            </a:lvl5pPr>
            <a:lvl6pPr lvl="5" algn="ctr" rtl="0">
              <a:spcBef>
                <a:spcPts val="0"/>
              </a:spcBef>
              <a:spcAft>
                <a:spcPts val="0"/>
              </a:spcAft>
              <a:buNone/>
              <a:defRPr sz="2500">
                <a:solidFill>
                  <a:schemeClr val="lt2"/>
                </a:solidFill>
                <a:latin typeface="Bebas Neue"/>
                <a:ea typeface="Bebas Neue"/>
                <a:cs typeface="Bebas Neue"/>
                <a:sym typeface="Bebas Neue"/>
              </a:defRPr>
            </a:lvl6pPr>
            <a:lvl7pPr lvl="6" algn="ctr" rtl="0">
              <a:spcBef>
                <a:spcPts val="0"/>
              </a:spcBef>
              <a:spcAft>
                <a:spcPts val="0"/>
              </a:spcAft>
              <a:buNone/>
              <a:defRPr sz="2500">
                <a:solidFill>
                  <a:schemeClr val="lt2"/>
                </a:solidFill>
                <a:latin typeface="Bebas Neue"/>
                <a:ea typeface="Bebas Neue"/>
                <a:cs typeface="Bebas Neue"/>
                <a:sym typeface="Bebas Neue"/>
              </a:defRPr>
            </a:lvl7pPr>
            <a:lvl8pPr lvl="7" algn="ctr" rtl="0">
              <a:spcBef>
                <a:spcPts val="0"/>
              </a:spcBef>
              <a:spcAft>
                <a:spcPts val="0"/>
              </a:spcAft>
              <a:buNone/>
              <a:defRPr sz="2500">
                <a:solidFill>
                  <a:schemeClr val="lt2"/>
                </a:solidFill>
                <a:latin typeface="Bebas Neue"/>
                <a:ea typeface="Bebas Neue"/>
                <a:cs typeface="Bebas Neue"/>
                <a:sym typeface="Bebas Neue"/>
              </a:defRPr>
            </a:lvl8pPr>
            <a:lvl9pPr lvl="8" algn="ctr" rtl="0">
              <a:spcBef>
                <a:spcPts val="0"/>
              </a:spcBef>
              <a:spcAft>
                <a:spcPts val="0"/>
              </a:spcAft>
              <a:buNone/>
              <a:defRPr sz="2500">
                <a:solidFill>
                  <a:schemeClr val="lt2"/>
                </a:solidFill>
                <a:latin typeface="Bebas Neue"/>
                <a:ea typeface="Bebas Neue"/>
                <a:cs typeface="Bebas Neue"/>
                <a:sym typeface="Bebas Neue"/>
              </a:defRPr>
            </a:lvl9pPr>
          </a:lstStyle>
          <a:p>
            <a:endParaRPr/>
          </a:p>
        </p:txBody>
      </p:sp>
      <p:sp>
        <p:nvSpPr>
          <p:cNvPr id="1349" name="Google Shape;1349;p52"/>
          <p:cNvSpPr txBox="1">
            <a:spLocks noGrp="1"/>
          </p:cNvSpPr>
          <p:nvPr>
            <p:ph type="subTitle" idx="4"/>
          </p:nvPr>
        </p:nvSpPr>
        <p:spPr>
          <a:xfrm>
            <a:off x="5041550" y="1761525"/>
            <a:ext cx="2828100" cy="770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350" name="Google Shape;1350;p52"/>
          <p:cNvSpPr txBox="1">
            <a:spLocks noGrp="1"/>
          </p:cNvSpPr>
          <p:nvPr>
            <p:ph type="title"/>
          </p:nvPr>
        </p:nvSpPr>
        <p:spPr>
          <a:xfrm>
            <a:off x="709350" y="537550"/>
            <a:ext cx="7725300" cy="4710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51" name="Google Shape;1351;p52"/>
          <p:cNvSpPr txBox="1">
            <a:spLocks noGrp="1"/>
          </p:cNvSpPr>
          <p:nvPr>
            <p:ph type="subTitle" idx="5"/>
          </p:nvPr>
        </p:nvSpPr>
        <p:spPr>
          <a:xfrm>
            <a:off x="1316975" y="2911225"/>
            <a:ext cx="2828100" cy="575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None/>
              <a:defRPr sz="2500">
                <a:solidFill>
                  <a:schemeClr val="lt2"/>
                </a:solidFill>
                <a:latin typeface="Bebas Neue"/>
                <a:ea typeface="Bebas Neue"/>
                <a:cs typeface="Bebas Neue"/>
                <a:sym typeface="Bebas Neue"/>
              </a:defRPr>
            </a:lvl1pPr>
            <a:lvl2pPr lvl="1" algn="ctr" rtl="0">
              <a:spcBef>
                <a:spcPts val="0"/>
              </a:spcBef>
              <a:spcAft>
                <a:spcPts val="0"/>
              </a:spcAft>
              <a:buNone/>
              <a:defRPr sz="2500">
                <a:solidFill>
                  <a:schemeClr val="lt2"/>
                </a:solidFill>
                <a:latin typeface="Bebas Neue"/>
                <a:ea typeface="Bebas Neue"/>
                <a:cs typeface="Bebas Neue"/>
                <a:sym typeface="Bebas Neue"/>
              </a:defRPr>
            </a:lvl2pPr>
            <a:lvl3pPr lvl="2" algn="ctr" rtl="0">
              <a:spcBef>
                <a:spcPts val="0"/>
              </a:spcBef>
              <a:spcAft>
                <a:spcPts val="0"/>
              </a:spcAft>
              <a:buNone/>
              <a:defRPr sz="2500">
                <a:solidFill>
                  <a:schemeClr val="lt2"/>
                </a:solidFill>
                <a:latin typeface="Bebas Neue"/>
                <a:ea typeface="Bebas Neue"/>
                <a:cs typeface="Bebas Neue"/>
                <a:sym typeface="Bebas Neue"/>
              </a:defRPr>
            </a:lvl3pPr>
            <a:lvl4pPr lvl="3" algn="ctr" rtl="0">
              <a:spcBef>
                <a:spcPts val="0"/>
              </a:spcBef>
              <a:spcAft>
                <a:spcPts val="0"/>
              </a:spcAft>
              <a:buNone/>
              <a:defRPr sz="2500">
                <a:solidFill>
                  <a:schemeClr val="lt2"/>
                </a:solidFill>
                <a:latin typeface="Bebas Neue"/>
                <a:ea typeface="Bebas Neue"/>
                <a:cs typeface="Bebas Neue"/>
                <a:sym typeface="Bebas Neue"/>
              </a:defRPr>
            </a:lvl4pPr>
            <a:lvl5pPr lvl="4" algn="ctr" rtl="0">
              <a:spcBef>
                <a:spcPts val="0"/>
              </a:spcBef>
              <a:spcAft>
                <a:spcPts val="0"/>
              </a:spcAft>
              <a:buNone/>
              <a:defRPr sz="2500">
                <a:solidFill>
                  <a:schemeClr val="lt2"/>
                </a:solidFill>
                <a:latin typeface="Bebas Neue"/>
                <a:ea typeface="Bebas Neue"/>
                <a:cs typeface="Bebas Neue"/>
                <a:sym typeface="Bebas Neue"/>
              </a:defRPr>
            </a:lvl5pPr>
            <a:lvl6pPr lvl="5" algn="ctr" rtl="0">
              <a:spcBef>
                <a:spcPts val="0"/>
              </a:spcBef>
              <a:spcAft>
                <a:spcPts val="0"/>
              </a:spcAft>
              <a:buNone/>
              <a:defRPr sz="2500">
                <a:solidFill>
                  <a:schemeClr val="lt2"/>
                </a:solidFill>
                <a:latin typeface="Bebas Neue"/>
                <a:ea typeface="Bebas Neue"/>
                <a:cs typeface="Bebas Neue"/>
                <a:sym typeface="Bebas Neue"/>
              </a:defRPr>
            </a:lvl6pPr>
            <a:lvl7pPr lvl="6" algn="ctr" rtl="0">
              <a:spcBef>
                <a:spcPts val="0"/>
              </a:spcBef>
              <a:spcAft>
                <a:spcPts val="0"/>
              </a:spcAft>
              <a:buNone/>
              <a:defRPr sz="2500">
                <a:solidFill>
                  <a:schemeClr val="lt2"/>
                </a:solidFill>
                <a:latin typeface="Bebas Neue"/>
                <a:ea typeface="Bebas Neue"/>
                <a:cs typeface="Bebas Neue"/>
                <a:sym typeface="Bebas Neue"/>
              </a:defRPr>
            </a:lvl7pPr>
            <a:lvl8pPr lvl="7" algn="ctr" rtl="0">
              <a:spcBef>
                <a:spcPts val="0"/>
              </a:spcBef>
              <a:spcAft>
                <a:spcPts val="0"/>
              </a:spcAft>
              <a:buNone/>
              <a:defRPr sz="2500">
                <a:solidFill>
                  <a:schemeClr val="lt2"/>
                </a:solidFill>
                <a:latin typeface="Bebas Neue"/>
                <a:ea typeface="Bebas Neue"/>
                <a:cs typeface="Bebas Neue"/>
                <a:sym typeface="Bebas Neue"/>
              </a:defRPr>
            </a:lvl8pPr>
            <a:lvl9pPr lvl="8" algn="ctr" rtl="0">
              <a:spcBef>
                <a:spcPts val="0"/>
              </a:spcBef>
              <a:spcAft>
                <a:spcPts val="0"/>
              </a:spcAft>
              <a:buNone/>
              <a:defRPr sz="2500">
                <a:solidFill>
                  <a:schemeClr val="lt2"/>
                </a:solidFill>
                <a:latin typeface="Bebas Neue"/>
                <a:ea typeface="Bebas Neue"/>
                <a:cs typeface="Bebas Neue"/>
                <a:sym typeface="Bebas Neue"/>
              </a:defRPr>
            </a:lvl9pPr>
          </a:lstStyle>
          <a:p>
            <a:endParaRPr/>
          </a:p>
        </p:txBody>
      </p:sp>
      <p:sp>
        <p:nvSpPr>
          <p:cNvPr id="1352" name="Google Shape;1352;p52"/>
          <p:cNvSpPr txBox="1">
            <a:spLocks noGrp="1"/>
          </p:cNvSpPr>
          <p:nvPr>
            <p:ph type="subTitle" idx="6"/>
          </p:nvPr>
        </p:nvSpPr>
        <p:spPr>
          <a:xfrm>
            <a:off x="1316975" y="3417700"/>
            <a:ext cx="2828100" cy="770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353" name="Google Shape;1353;p52"/>
          <p:cNvSpPr txBox="1">
            <a:spLocks noGrp="1"/>
          </p:cNvSpPr>
          <p:nvPr>
            <p:ph type="subTitle" idx="7"/>
          </p:nvPr>
        </p:nvSpPr>
        <p:spPr>
          <a:xfrm>
            <a:off x="5041550" y="2911225"/>
            <a:ext cx="2828100" cy="575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None/>
              <a:defRPr sz="2500">
                <a:solidFill>
                  <a:schemeClr val="lt2"/>
                </a:solidFill>
                <a:latin typeface="Bebas Neue"/>
                <a:ea typeface="Bebas Neue"/>
                <a:cs typeface="Bebas Neue"/>
                <a:sym typeface="Bebas Neue"/>
              </a:defRPr>
            </a:lvl1pPr>
            <a:lvl2pPr lvl="1" algn="ctr" rtl="0">
              <a:spcBef>
                <a:spcPts val="0"/>
              </a:spcBef>
              <a:spcAft>
                <a:spcPts val="0"/>
              </a:spcAft>
              <a:buNone/>
              <a:defRPr sz="2500">
                <a:solidFill>
                  <a:schemeClr val="lt2"/>
                </a:solidFill>
                <a:latin typeface="Bebas Neue"/>
                <a:ea typeface="Bebas Neue"/>
                <a:cs typeface="Bebas Neue"/>
                <a:sym typeface="Bebas Neue"/>
              </a:defRPr>
            </a:lvl2pPr>
            <a:lvl3pPr lvl="2" algn="ctr" rtl="0">
              <a:spcBef>
                <a:spcPts val="0"/>
              </a:spcBef>
              <a:spcAft>
                <a:spcPts val="0"/>
              </a:spcAft>
              <a:buNone/>
              <a:defRPr sz="2500">
                <a:solidFill>
                  <a:schemeClr val="lt2"/>
                </a:solidFill>
                <a:latin typeface="Bebas Neue"/>
                <a:ea typeface="Bebas Neue"/>
                <a:cs typeface="Bebas Neue"/>
                <a:sym typeface="Bebas Neue"/>
              </a:defRPr>
            </a:lvl3pPr>
            <a:lvl4pPr lvl="3" algn="ctr" rtl="0">
              <a:spcBef>
                <a:spcPts val="0"/>
              </a:spcBef>
              <a:spcAft>
                <a:spcPts val="0"/>
              </a:spcAft>
              <a:buNone/>
              <a:defRPr sz="2500">
                <a:solidFill>
                  <a:schemeClr val="lt2"/>
                </a:solidFill>
                <a:latin typeface="Bebas Neue"/>
                <a:ea typeface="Bebas Neue"/>
                <a:cs typeface="Bebas Neue"/>
                <a:sym typeface="Bebas Neue"/>
              </a:defRPr>
            </a:lvl4pPr>
            <a:lvl5pPr lvl="4" algn="ctr" rtl="0">
              <a:spcBef>
                <a:spcPts val="0"/>
              </a:spcBef>
              <a:spcAft>
                <a:spcPts val="0"/>
              </a:spcAft>
              <a:buNone/>
              <a:defRPr sz="2500">
                <a:solidFill>
                  <a:schemeClr val="lt2"/>
                </a:solidFill>
                <a:latin typeface="Bebas Neue"/>
                <a:ea typeface="Bebas Neue"/>
                <a:cs typeface="Bebas Neue"/>
                <a:sym typeface="Bebas Neue"/>
              </a:defRPr>
            </a:lvl5pPr>
            <a:lvl6pPr lvl="5" algn="ctr" rtl="0">
              <a:spcBef>
                <a:spcPts val="0"/>
              </a:spcBef>
              <a:spcAft>
                <a:spcPts val="0"/>
              </a:spcAft>
              <a:buNone/>
              <a:defRPr sz="2500">
                <a:solidFill>
                  <a:schemeClr val="lt2"/>
                </a:solidFill>
                <a:latin typeface="Bebas Neue"/>
                <a:ea typeface="Bebas Neue"/>
                <a:cs typeface="Bebas Neue"/>
                <a:sym typeface="Bebas Neue"/>
              </a:defRPr>
            </a:lvl6pPr>
            <a:lvl7pPr lvl="6" algn="ctr" rtl="0">
              <a:spcBef>
                <a:spcPts val="0"/>
              </a:spcBef>
              <a:spcAft>
                <a:spcPts val="0"/>
              </a:spcAft>
              <a:buNone/>
              <a:defRPr sz="2500">
                <a:solidFill>
                  <a:schemeClr val="lt2"/>
                </a:solidFill>
                <a:latin typeface="Bebas Neue"/>
                <a:ea typeface="Bebas Neue"/>
                <a:cs typeface="Bebas Neue"/>
                <a:sym typeface="Bebas Neue"/>
              </a:defRPr>
            </a:lvl7pPr>
            <a:lvl8pPr lvl="7" algn="ctr" rtl="0">
              <a:spcBef>
                <a:spcPts val="0"/>
              </a:spcBef>
              <a:spcAft>
                <a:spcPts val="0"/>
              </a:spcAft>
              <a:buNone/>
              <a:defRPr sz="2500">
                <a:solidFill>
                  <a:schemeClr val="lt2"/>
                </a:solidFill>
                <a:latin typeface="Bebas Neue"/>
                <a:ea typeface="Bebas Neue"/>
                <a:cs typeface="Bebas Neue"/>
                <a:sym typeface="Bebas Neue"/>
              </a:defRPr>
            </a:lvl8pPr>
            <a:lvl9pPr lvl="8" algn="ctr" rtl="0">
              <a:spcBef>
                <a:spcPts val="0"/>
              </a:spcBef>
              <a:spcAft>
                <a:spcPts val="0"/>
              </a:spcAft>
              <a:buNone/>
              <a:defRPr sz="2500">
                <a:solidFill>
                  <a:schemeClr val="lt2"/>
                </a:solidFill>
                <a:latin typeface="Bebas Neue"/>
                <a:ea typeface="Bebas Neue"/>
                <a:cs typeface="Bebas Neue"/>
                <a:sym typeface="Bebas Neue"/>
              </a:defRPr>
            </a:lvl9pPr>
          </a:lstStyle>
          <a:p>
            <a:endParaRPr/>
          </a:p>
        </p:txBody>
      </p:sp>
      <p:sp>
        <p:nvSpPr>
          <p:cNvPr id="1354" name="Google Shape;1354;p52"/>
          <p:cNvSpPr txBox="1">
            <a:spLocks noGrp="1"/>
          </p:cNvSpPr>
          <p:nvPr>
            <p:ph type="subTitle" idx="8"/>
          </p:nvPr>
        </p:nvSpPr>
        <p:spPr>
          <a:xfrm>
            <a:off x="5041550" y="3417700"/>
            <a:ext cx="2828100" cy="770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355" name="Google Shape;1355;p52"/>
          <p:cNvSpPr/>
          <p:nvPr/>
        </p:nvSpPr>
        <p:spPr>
          <a:xfrm rot="5109641">
            <a:off x="8646725" y="3019332"/>
            <a:ext cx="1007852" cy="1007852"/>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alpha val="240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56" name="Google Shape;1356;p52"/>
          <p:cNvSpPr/>
          <p:nvPr/>
        </p:nvSpPr>
        <p:spPr>
          <a:xfrm rot="-418473">
            <a:off x="-747664" y="-219761"/>
            <a:ext cx="1990893" cy="1985616"/>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6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57" name="Google Shape;1357;p52"/>
          <p:cNvSpPr/>
          <p:nvPr/>
        </p:nvSpPr>
        <p:spPr>
          <a:xfrm rot="10800000">
            <a:off x="1155983" y="-669886"/>
            <a:ext cx="1148818" cy="1128689"/>
          </a:xfrm>
          <a:custGeom>
            <a:avLst/>
            <a:gdLst/>
            <a:ahLst/>
            <a:cxnLst/>
            <a:rect l="l" t="t" r="r" b="b"/>
            <a:pathLst>
              <a:path w="55020" h="54056" extrusionOk="0">
                <a:moveTo>
                  <a:pt x="27409" y="22218"/>
                </a:moveTo>
                <a:cubicBezTo>
                  <a:pt x="30147" y="22218"/>
                  <a:pt x="32374" y="24397"/>
                  <a:pt x="32374" y="27100"/>
                </a:cubicBezTo>
                <a:cubicBezTo>
                  <a:pt x="32374" y="29802"/>
                  <a:pt x="30147" y="31981"/>
                  <a:pt x="27409" y="31981"/>
                </a:cubicBezTo>
                <a:cubicBezTo>
                  <a:pt x="24658" y="31981"/>
                  <a:pt x="22432" y="29802"/>
                  <a:pt x="22432" y="27100"/>
                </a:cubicBezTo>
                <a:cubicBezTo>
                  <a:pt x="22432" y="24397"/>
                  <a:pt x="24658" y="22218"/>
                  <a:pt x="27409" y="22218"/>
                </a:cubicBezTo>
                <a:close/>
                <a:moveTo>
                  <a:pt x="29099" y="6907"/>
                </a:moveTo>
                <a:cubicBezTo>
                  <a:pt x="39708" y="7752"/>
                  <a:pt x="48042" y="16467"/>
                  <a:pt x="48042" y="27100"/>
                </a:cubicBezTo>
                <a:cubicBezTo>
                  <a:pt x="48042" y="29767"/>
                  <a:pt x="47507" y="32326"/>
                  <a:pt x="46554" y="34660"/>
                </a:cubicBezTo>
                <a:lnTo>
                  <a:pt x="34779" y="28052"/>
                </a:lnTo>
                <a:cubicBezTo>
                  <a:pt x="34826" y="27742"/>
                  <a:pt x="34850" y="27421"/>
                  <a:pt x="34850" y="27100"/>
                </a:cubicBezTo>
                <a:cubicBezTo>
                  <a:pt x="34850" y="23635"/>
                  <a:pt x="32398" y="20742"/>
                  <a:pt x="29099" y="19980"/>
                </a:cubicBezTo>
                <a:lnTo>
                  <a:pt x="29099" y="6907"/>
                </a:lnTo>
                <a:close/>
                <a:moveTo>
                  <a:pt x="26552" y="6847"/>
                </a:moveTo>
                <a:lnTo>
                  <a:pt x="26552" y="19837"/>
                </a:lnTo>
                <a:cubicBezTo>
                  <a:pt x="22837" y="20253"/>
                  <a:pt x="19955" y="23349"/>
                  <a:pt x="19955" y="27100"/>
                </a:cubicBezTo>
                <a:cubicBezTo>
                  <a:pt x="19955" y="27492"/>
                  <a:pt x="20003" y="27873"/>
                  <a:pt x="20063" y="28243"/>
                </a:cubicBezTo>
                <a:lnTo>
                  <a:pt x="8323" y="34827"/>
                </a:lnTo>
                <a:cubicBezTo>
                  <a:pt x="7323" y="32445"/>
                  <a:pt x="6775" y="29838"/>
                  <a:pt x="6775" y="27100"/>
                </a:cubicBezTo>
                <a:cubicBezTo>
                  <a:pt x="6775" y="16193"/>
                  <a:pt x="15550" y="7300"/>
                  <a:pt x="26552" y="6847"/>
                </a:cubicBezTo>
                <a:close/>
                <a:moveTo>
                  <a:pt x="33993" y="30505"/>
                </a:moveTo>
                <a:lnTo>
                  <a:pt x="45447" y="36922"/>
                </a:lnTo>
                <a:cubicBezTo>
                  <a:pt x="41934" y="43149"/>
                  <a:pt x="35172" y="47364"/>
                  <a:pt x="27409" y="47364"/>
                </a:cubicBezTo>
                <a:cubicBezTo>
                  <a:pt x="19705" y="47364"/>
                  <a:pt x="12990" y="43221"/>
                  <a:pt x="9454" y="37077"/>
                </a:cubicBezTo>
                <a:lnTo>
                  <a:pt x="20908" y="30660"/>
                </a:lnTo>
                <a:cubicBezTo>
                  <a:pt x="22170" y="32898"/>
                  <a:pt x="24611" y="34410"/>
                  <a:pt x="27409" y="34410"/>
                </a:cubicBezTo>
                <a:cubicBezTo>
                  <a:pt x="30266" y="34410"/>
                  <a:pt x="32743" y="32826"/>
                  <a:pt x="33993" y="30505"/>
                </a:cubicBezTo>
                <a:close/>
                <a:moveTo>
                  <a:pt x="26325" y="1"/>
                </a:moveTo>
                <a:cubicBezTo>
                  <a:pt x="25635" y="1"/>
                  <a:pt x="25063" y="572"/>
                  <a:pt x="25063" y="1275"/>
                </a:cubicBezTo>
                <a:lnTo>
                  <a:pt x="25063" y="3263"/>
                </a:lnTo>
                <a:cubicBezTo>
                  <a:pt x="25063" y="3382"/>
                  <a:pt x="25087" y="3490"/>
                  <a:pt x="25111" y="3597"/>
                </a:cubicBezTo>
                <a:cubicBezTo>
                  <a:pt x="23551" y="3740"/>
                  <a:pt x="22027" y="4037"/>
                  <a:pt x="20551" y="4466"/>
                </a:cubicBezTo>
                <a:cubicBezTo>
                  <a:pt x="20539" y="4359"/>
                  <a:pt x="20515" y="4263"/>
                  <a:pt x="20467" y="4156"/>
                </a:cubicBezTo>
                <a:lnTo>
                  <a:pt x="19694" y="2311"/>
                </a:lnTo>
                <a:cubicBezTo>
                  <a:pt x="19487" y="1826"/>
                  <a:pt x="19016" y="1537"/>
                  <a:pt x="18526" y="1537"/>
                </a:cubicBezTo>
                <a:cubicBezTo>
                  <a:pt x="18367" y="1537"/>
                  <a:pt x="18205" y="1568"/>
                  <a:pt x="18050" y="1632"/>
                </a:cubicBezTo>
                <a:lnTo>
                  <a:pt x="15872" y="2513"/>
                </a:lnTo>
                <a:cubicBezTo>
                  <a:pt x="15217" y="2787"/>
                  <a:pt x="14907" y="3537"/>
                  <a:pt x="15181" y="4180"/>
                </a:cubicBezTo>
                <a:lnTo>
                  <a:pt x="15967" y="6037"/>
                </a:lnTo>
                <a:cubicBezTo>
                  <a:pt x="16003" y="6121"/>
                  <a:pt x="16050" y="6192"/>
                  <a:pt x="16098" y="6264"/>
                </a:cubicBezTo>
                <a:cubicBezTo>
                  <a:pt x="14752" y="6966"/>
                  <a:pt x="13478" y="7800"/>
                  <a:pt x="12300" y="8740"/>
                </a:cubicBezTo>
                <a:cubicBezTo>
                  <a:pt x="12252" y="8657"/>
                  <a:pt x="12193" y="8585"/>
                  <a:pt x="12133" y="8526"/>
                </a:cubicBezTo>
                <a:lnTo>
                  <a:pt x="10681" y="7097"/>
                </a:lnTo>
                <a:cubicBezTo>
                  <a:pt x="10430" y="6853"/>
                  <a:pt x="10109" y="6731"/>
                  <a:pt x="9789" y="6731"/>
                </a:cubicBezTo>
                <a:cubicBezTo>
                  <a:pt x="9469" y="6731"/>
                  <a:pt x="9151" y="6853"/>
                  <a:pt x="8906" y="7097"/>
                </a:cubicBezTo>
                <a:lnTo>
                  <a:pt x="7252" y="8716"/>
                </a:lnTo>
                <a:cubicBezTo>
                  <a:pt x="6740" y="9216"/>
                  <a:pt x="6740" y="10026"/>
                  <a:pt x="7252" y="10526"/>
                </a:cubicBezTo>
                <a:lnTo>
                  <a:pt x="8704" y="11955"/>
                </a:lnTo>
                <a:cubicBezTo>
                  <a:pt x="8752" y="12002"/>
                  <a:pt x="8799" y="12038"/>
                  <a:pt x="8859" y="12074"/>
                </a:cubicBezTo>
                <a:cubicBezTo>
                  <a:pt x="7906" y="13205"/>
                  <a:pt x="7073" y="14431"/>
                  <a:pt x="6347" y="15717"/>
                </a:cubicBezTo>
                <a:cubicBezTo>
                  <a:pt x="6287" y="15681"/>
                  <a:pt x="6228" y="15646"/>
                  <a:pt x="6156" y="15622"/>
                </a:cubicBezTo>
                <a:lnTo>
                  <a:pt x="4251" y="14836"/>
                </a:lnTo>
                <a:cubicBezTo>
                  <a:pt x="4093" y="14772"/>
                  <a:pt x="3929" y="14741"/>
                  <a:pt x="3767" y="14741"/>
                </a:cubicBezTo>
                <a:cubicBezTo>
                  <a:pt x="3273" y="14741"/>
                  <a:pt x="2803" y="15027"/>
                  <a:pt x="2596" y="15503"/>
                </a:cubicBezTo>
                <a:lnTo>
                  <a:pt x="1703" y="17610"/>
                </a:lnTo>
                <a:cubicBezTo>
                  <a:pt x="1429" y="18265"/>
                  <a:pt x="1727" y="19003"/>
                  <a:pt x="2382" y="19277"/>
                </a:cubicBezTo>
                <a:lnTo>
                  <a:pt x="4287" y="20063"/>
                </a:lnTo>
                <a:cubicBezTo>
                  <a:pt x="4346" y="20087"/>
                  <a:pt x="4394" y="20099"/>
                  <a:pt x="4442" y="20111"/>
                </a:cubicBezTo>
                <a:cubicBezTo>
                  <a:pt x="3977" y="21563"/>
                  <a:pt x="3668" y="23087"/>
                  <a:pt x="3501" y="24647"/>
                </a:cubicBezTo>
                <a:cubicBezTo>
                  <a:pt x="3453" y="24635"/>
                  <a:pt x="3394" y="24623"/>
                  <a:pt x="3346" y="24623"/>
                </a:cubicBezTo>
                <a:lnTo>
                  <a:pt x="1263" y="24623"/>
                </a:lnTo>
                <a:cubicBezTo>
                  <a:pt x="572" y="24623"/>
                  <a:pt x="1" y="25195"/>
                  <a:pt x="1" y="25897"/>
                </a:cubicBezTo>
                <a:lnTo>
                  <a:pt x="1" y="28171"/>
                </a:lnTo>
                <a:cubicBezTo>
                  <a:pt x="1" y="28862"/>
                  <a:pt x="572" y="29433"/>
                  <a:pt x="1263" y="29433"/>
                </a:cubicBezTo>
                <a:lnTo>
                  <a:pt x="3346" y="29433"/>
                </a:lnTo>
                <a:cubicBezTo>
                  <a:pt x="3394" y="29433"/>
                  <a:pt x="3442" y="29421"/>
                  <a:pt x="3489" y="29421"/>
                </a:cubicBezTo>
                <a:cubicBezTo>
                  <a:pt x="3620" y="30719"/>
                  <a:pt x="3858" y="31993"/>
                  <a:pt x="4192" y="33219"/>
                </a:cubicBezTo>
                <a:cubicBezTo>
                  <a:pt x="4156" y="33231"/>
                  <a:pt x="4108" y="33231"/>
                  <a:pt x="4073" y="33243"/>
                </a:cubicBezTo>
                <a:lnTo>
                  <a:pt x="2132" y="33969"/>
                </a:lnTo>
                <a:cubicBezTo>
                  <a:pt x="1477" y="34219"/>
                  <a:pt x="1144" y="34958"/>
                  <a:pt x="1406" y="35613"/>
                </a:cubicBezTo>
                <a:lnTo>
                  <a:pt x="2227" y="37744"/>
                </a:lnTo>
                <a:cubicBezTo>
                  <a:pt x="2420" y="38248"/>
                  <a:pt x="2895" y="38555"/>
                  <a:pt x="3402" y="38555"/>
                </a:cubicBezTo>
                <a:cubicBezTo>
                  <a:pt x="3554" y="38555"/>
                  <a:pt x="3708" y="38527"/>
                  <a:pt x="3858" y="38470"/>
                </a:cubicBezTo>
                <a:lnTo>
                  <a:pt x="5787" y="37744"/>
                </a:lnTo>
                <a:cubicBezTo>
                  <a:pt x="5835" y="37732"/>
                  <a:pt x="5882" y="37708"/>
                  <a:pt x="5918" y="37684"/>
                </a:cubicBezTo>
                <a:cubicBezTo>
                  <a:pt x="6716" y="39244"/>
                  <a:pt x="7680" y="40696"/>
                  <a:pt x="8787" y="42042"/>
                </a:cubicBezTo>
                <a:cubicBezTo>
                  <a:pt x="8764" y="42066"/>
                  <a:pt x="8728" y="42078"/>
                  <a:pt x="8704" y="42113"/>
                </a:cubicBezTo>
                <a:lnTo>
                  <a:pt x="7252" y="43542"/>
                </a:lnTo>
                <a:cubicBezTo>
                  <a:pt x="6740" y="44030"/>
                  <a:pt x="6740" y="44852"/>
                  <a:pt x="7252" y="45340"/>
                </a:cubicBezTo>
                <a:lnTo>
                  <a:pt x="8906" y="46971"/>
                </a:lnTo>
                <a:cubicBezTo>
                  <a:pt x="9151" y="47209"/>
                  <a:pt x="9469" y="47328"/>
                  <a:pt x="9789" y="47328"/>
                </a:cubicBezTo>
                <a:cubicBezTo>
                  <a:pt x="10109" y="47328"/>
                  <a:pt x="10430" y="47209"/>
                  <a:pt x="10681" y="46971"/>
                </a:cubicBezTo>
                <a:lnTo>
                  <a:pt x="12133" y="45542"/>
                </a:lnTo>
                <a:cubicBezTo>
                  <a:pt x="12169" y="45495"/>
                  <a:pt x="12205" y="45459"/>
                  <a:pt x="12240" y="45411"/>
                </a:cubicBezTo>
                <a:cubicBezTo>
                  <a:pt x="13276" y="46245"/>
                  <a:pt x="14395" y="46995"/>
                  <a:pt x="15574" y="47650"/>
                </a:cubicBezTo>
                <a:cubicBezTo>
                  <a:pt x="15550" y="47685"/>
                  <a:pt x="15526" y="47733"/>
                  <a:pt x="15503" y="47769"/>
                </a:cubicBezTo>
                <a:lnTo>
                  <a:pt x="14681" y="49602"/>
                </a:lnTo>
                <a:cubicBezTo>
                  <a:pt x="14383" y="50245"/>
                  <a:pt x="14681" y="51007"/>
                  <a:pt x="15324" y="51281"/>
                </a:cubicBezTo>
                <a:lnTo>
                  <a:pt x="17479" y="52222"/>
                </a:lnTo>
                <a:cubicBezTo>
                  <a:pt x="17641" y="52292"/>
                  <a:pt x="17811" y="52326"/>
                  <a:pt x="17978" y="52326"/>
                </a:cubicBezTo>
                <a:cubicBezTo>
                  <a:pt x="18460" y="52326"/>
                  <a:pt x="18922" y="52047"/>
                  <a:pt x="19134" y="51579"/>
                </a:cubicBezTo>
                <a:lnTo>
                  <a:pt x="19967" y="49745"/>
                </a:lnTo>
                <a:cubicBezTo>
                  <a:pt x="19991" y="49686"/>
                  <a:pt x="20003" y="49626"/>
                  <a:pt x="20027" y="49567"/>
                </a:cubicBezTo>
                <a:cubicBezTo>
                  <a:pt x="21646" y="50079"/>
                  <a:pt x="23337" y="50436"/>
                  <a:pt x="25087" y="50602"/>
                </a:cubicBezTo>
                <a:cubicBezTo>
                  <a:pt x="25075" y="50662"/>
                  <a:pt x="25063" y="50722"/>
                  <a:pt x="25063" y="50793"/>
                </a:cubicBezTo>
                <a:lnTo>
                  <a:pt x="25063" y="52793"/>
                </a:lnTo>
                <a:cubicBezTo>
                  <a:pt x="25063" y="53484"/>
                  <a:pt x="25635" y="54055"/>
                  <a:pt x="26325" y="54055"/>
                </a:cubicBezTo>
                <a:lnTo>
                  <a:pt x="28695" y="54055"/>
                </a:lnTo>
                <a:cubicBezTo>
                  <a:pt x="29397" y="54055"/>
                  <a:pt x="29957" y="53484"/>
                  <a:pt x="29957" y="52793"/>
                </a:cubicBezTo>
                <a:lnTo>
                  <a:pt x="29957" y="50793"/>
                </a:lnTo>
                <a:cubicBezTo>
                  <a:pt x="29957" y="50722"/>
                  <a:pt x="29945" y="50650"/>
                  <a:pt x="29933" y="50579"/>
                </a:cubicBezTo>
                <a:cubicBezTo>
                  <a:pt x="31505" y="50424"/>
                  <a:pt x="33017" y="50114"/>
                  <a:pt x="34481" y="49674"/>
                </a:cubicBezTo>
                <a:cubicBezTo>
                  <a:pt x="34493" y="49745"/>
                  <a:pt x="34517" y="49829"/>
                  <a:pt x="34553" y="49900"/>
                </a:cubicBezTo>
                <a:lnTo>
                  <a:pt x="35338" y="51757"/>
                </a:lnTo>
                <a:cubicBezTo>
                  <a:pt x="35537" y="52236"/>
                  <a:pt x="36009" y="52529"/>
                  <a:pt x="36506" y="52529"/>
                </a:cubicBezTo>
                <a:cubicBezTo>
                  <a:pt x="36665" y="52529"/>
                  <a:pt x="36826" y="52499"/>
                  <a:pt x="36981" y="52436"/>
                </a:cubicBezTo>
                <a:lnTo>
                  <a:pt x="39148" y="51543"/>
                </a:lnTo>
                <a:cubicBezTo>
                  <a:pt x="39803" y="51281"/>
                  <a:pt x="40113" y="50531"/>
                  <a:pt x="39839" y="49876"/>
                </a:cubicBezTo>
                <a:lnTo>
                  <a:pt x="39053" y="48031"/>
                </a:lnTo>
                <a:cubicBezTo>
                  <a:pt x="39029" y="47959"/>
                  <a:pt x="38982" y="47888"/>
                  <a:pt x="38946" y="47816"/>
                </a:cubicBezTo>
                <a:cubicBezTo>
                  <a:pt x="40279" y="47102"/>
                  <a:pt x="41542" y="46257"/>
                  <a:pt x="42708" y="45304"/>
                </a:cubicBezTo>
                <a:cubicBezTo>
                  <a:pt x="42768" y="45388"/>
                  <a:pt x="42827" y="45471"/>
                  <a:pt x="42899" y="45542"/>
                </a:cubicBezTo>
                <a:lnTo>
                  <a:pt x="44351" y="46971"/>
                </a:lnTo>
                <a:cubicBezTo>
                  <a:pt x="44595" y="47209"/>
                  <a:pt x="44914" y="47328"/>
                  <a:pt x="45234" y="47328"/>
                </a:cubicBezTo>
                <a:cubicBezTo>
                  <a:pt x="45554" y="47328"/>
                  <a:pt x="45875" y="47209"/>
                  <a:pt x="46125" y="46971"/>
                </a:cubicBezTo>
                <a:lnTo>
                  <a:pt x="47780" y="45340"/>
                </a:lnTo>
                <a:cubicBezTo>
                  <a:pt x="48280" y="44852"/>
                  <a:pt x="48280" y="44030"/>
                  <a:pt x="47780" y="43542"/>
                </a:cubicBezTo>
                <a:lnTo>
                  <a:pt x="46328" y="42113"/>
                </a:lnTo>
                <a:cubicBezTo>
                  <a:pt x="46256" y="42042"/>
                  <a:pt x="46173" y="41982"/>
                  <a:pt x="46102" y="41935"/>
                </a:cubicBezTo>
                <a:cubicBezTo>
                  <a:pt x="47042" y="40792"/>
                  <a:pt x="47876" y="39577"/>
                  <a:pt x="48590" y="38268"/>
                </a:cubicBezTo>
                <a:cubicBezTo>
                  <a:pt x="48673" y="38339"/>
                  <a:pt x="48769" y="38399"/>
                  <a:pt x="48864" y="38434"/>
                </a:cubicBezTo>
                <a:lnTo>
                  <a:pt x="50781" y="39232"/>
                </a:lnTo>
                <a:cubicBezTo>
                  <a:pt x="50939" y="39296"/>
                  <a:pt x="51102" y="39327"/>
                  <a:pt x="51262" y="39327"/>
                </a:cubicBezTo>
                <a:cubicBezTo>
                  <a:pt x="51753" y="39327"/>
                  <a:pt x="52217" y="39038"/>
                  <a:pt x="52424" y="38553"/>
                </a:cubicBezTo>
                <a:lnTo>
                  <a:pt x="53329" y="36446"/>
                </a:lnTo>
                <a:cubicBezTo>
                  <a:pt x="53603" y="35803"/>
                  <a:pt x="53293" y="35053"/>
                  <a:pt x="52638" y="34779"/>
                </a:cubicBezTo>
                <a:lnTo>
                  <a:pt x="50733" y="33993"/>
                </a:lnTo>
                <a:cubicBezTo>
                  <a:pt x="50626" y="33958"/>
                  <a:pt x="50531" y="33934"/>
                  <a:pt x="50424" y="33922"/>
                </a:cubicBezTo>
                <a:cubicBezTo>
                  <a:pt x="50864" y="32457"/>
                  <a:pt x="51174" y="30945"/>
                  <a:pt x="51328" y="29374"/>
                </a:cubicBezTo>
                <a:cubicBezTo>
                  <a:pt x="51436" y="29409"/>
                  <a:pt x="51555" y="29433"/>
                  <a:pt x="51674" y="29433"/>
                </a:cubicBezTo>
                <a:lnTo>
                  <a:pt x="53757" y="29433"/>
                </a:lnTo>
                <a:cubicBezTo>
                  <a:pt x="54460" y="29433"/>
                  <a:pt x="55019" y="28862"/>
                  <a:pt x="55019" y="28171"/>
                </a:cubicBezTo>
                <a:lnTo>
                  <a:pt x="55019" y="25897"/>
                </a:lnTo>
                <a:cubicBezTo>
                  <a:pt x="55019" y="25195"/>
                  <a:pt x="54460" y="24623"/>
                  <a:pt x="53757" y="24623"/>
                </a:cubicBezTo>
                <a:lnTo>
                  <a:pt x="51674" y="24623"/>
                </a:lnTo>
                <a:cubicBezTo>
                  <a:pt x="51555" y="24623"/>
                  <a:pt x="51436" y="24647"/>
                  <a:pt x="51317" y="24683"/>
                </a:cubicBezTo>
                <a:cubicBezTo>
                  <a:pt x="51186" y="23385"/>
                  <a:pt x="50936" y="22111"/>
                  <a:pt x="50590" y="20885"/>
                </a:cubicBezTo>
                <a:cubicBezTo>
                  <a:pt x="50709" y="20873"/>
                  <a:pt x="50828" y="20861"/>
                  <a:pt x="50947" y="20813"/>
                </a:cubicBezTo>
                <a:lnTo>
                  <a:pt x="52888" y="20087"/>
                </a:lnTo>
                <a:cubicBezTo>
                  <a:pt x="53543" y="19837"/>
                  <a:pt x="53876" y="19099"/>
                  <a:pt x="53626" y="18444"/>
                </a:cubicBezTo>
                <a:lnTo>
                  <a:pt x="52793" y="16313"/>
                </a:lnTo>
                <a:cubicBezTo>
                  <a:pt x="52599" y="15813"/>
                  <a:pt x="52117" y="15508"/>
                  <a:pt x="51611" y="15508"/>
                </a:cubicBezTo>
                <a:cubicBezTo>
                  <a:pt x="51465" y="15508"/>
                  <a:pt x="51317" y="15533"/>
                  <a:pt x="51174" y="15586"/>
                </a:cubicBezTo>
                <a:lnTo>
                  <a:pt x="49233" y="16313"/>
                </a:lnTo>
                <a:cubicBezTo>
                  <a:pt x="49102" y="16360"/>
                  <a:pt x="48995" y="16432"/>
                  <a:pt x="48888" y="16515"/>
                </a:cubicBezTo>
                <a:cubicBezTo>
                  <a:pt x="48090" y="14955"/>
                  <a:pt x="47126" y="13503"/>
                  <a:pt x="46018" y="12169"/>
                </a:cubicBezTo>
                <a:cubicBezTo>
                  <a:pt x="46125" y="12110"/>
                  <a:pt x="46233" y="12038"/>
                  <a:pt x="46328" y="11955"/>
                </a:cubicBezTo>
                <a:lnTo>
                  <a:pt x="47780" y="10526"/>
                </a:lnTo>
                <a:cubicBezTo>
                  <a:pt x="48280" y="10026"/>
                  <a:pt x="48280" y="9216"/>
                  <a:pt x="47780" y="8716"/>
                </a:cubicBezTo>
                <a:lnTo>
                  <a:pt x="46125" y="7097"/>
                </a:lnTo>
                <a:cubicBezTo>
                  <a:pt x="45875" y="6853"/>
                  <a:pt x="45554" y="6731"/>
                  <a:pt x="45234" y="6731"/>
                </a:cubicBezTo>
                <a:cubicBezTo>
                  <a:pt x="44914" y="6731"/>
                  <a:pt x="44595" y="6853"/>
                  <a:pt x="44351" y="7097"/>
                </a:cubicBezTo>
                <a:lnTo>
                  <a:pt x="42899" y="8526"/>
                </a:lnTo>
                <a:cubicBezTo>
                  <a:pt x="42792" y="8621"/>
                  <a:pt x="42720" y="8728"/>
                  <a:pt x="42661" y="8847"/>
                </a:cubicBezTo>
                <a:cubicBezTo>
                  <a:pt x="41613" y="8014"/>
                  <a:pt x="40494" y="7252"/>
                  <a:pt x="39315" y="6597"/>
                </a:cubicBezTo>
                <a:cubicBezTo>
                  <a:pt x="39398" y="6502"/>
                  <a:pt x="39470" y="6407"/>
                  <a:pt x="39517" y="6287"/>
                </a:cubicBezTo>
                <a:lnTo>
                  <a:pt x="40351" y="4454"/>
                </a:lnTo>
                <a:cubicBezTo>
                  <a:pt x="40637" y="3811"/>
                  <a:pt x="40339" y="3061"/>
                  <a:pt x="39696" y="2775"/>
                </a:cubicBezTo>
                <a:lnTo>
                  <a:pt x="37541" y="1835"/>
                </a:lnTo>
                <a:cubicBezTo>
                  <a:pt x="37379" y="1764"/>
                  <a:pt x="37209" y="1731"/>
                  <a:pt x="37042" y="1731"/>
                </a:cubicBezTo>
                <a:cubicBezTo>
                  <a:pt x="36560" y="1731"/>
                  <a:pt x="36098" y="2009"/>
                  <a:pt x="35886" y="2477"/>
                </a:cubicBezTo>
                <a:lnTo>
                  <a:pt x="35065" y="4311"/>
                </a:lnTo>
                <a:cubicBezTo>
                  <a:pt x="35005" y="4430"/>
                  <a:pt x="34981" y="4561"/>
                  <a:pt x="34969" y="4692"/>
                </a:cubicBezTo>
                <a:cubicBezTo>
                  <a:pt x="33350" y="4156"/>
                  <a:pt x="31659" y="3787"/>
                  <a:pt x="29909" y="3620"/>
                </a:cubicBezTo>
                <a:cubicBezTo>
                  <a:pt x="29933" y="3501"/>
                  <a:pt x="29957" y="3394"/>
                  <a:pt x="29957" y="3263"/>
                </a:cubicBezTo>
                <a:lnTo>
                  <a:pt x="29957" y="1275"/>
                </a:lnTo>
                <a:cubicBezTo>
                  <a:pt x="29957" y="572"/>
                  <a:pt x="29397" y="1"/>
                  <a:pt x="28695" y="1"/>
                </a:cubicBezTo>
                <a:close/>
              </a:path>
            </a:pathLst>
          </a:custGeom>
          <a:solidFill>
            <a:srgbClr val="F8A21C">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2"/>
          <p:cNvSpPr/>
          <p:nvPr/>
        </p:nvSpPr>
        <p:spPr>
          <a:xfrm rot="-418418">
            <a:off x="7395589" y="4097965"/>
            <a:ext cx="2176012" cy="2170244"/>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6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1359" name="Google Shape;1359;p52"/>
          <p:cNvGrpSpPr/>
          <p:nvPr/>
        </p:nvGrpSpPr>
        <p:grpSpPr>
          <a:xfrm>
            <a:off x="8253051" y="-304802"/>
            <a:ext cx="1195727" cy="1221775"/>
            <a:chOff x="4910125" y="3143702"/>
            <a:chExt cx="691851" cy="706923"/>
          </a:xfrm>
        </p:grpSpPr>
        <p:sp>
          <p:nvSpPr>
            <p:cNvPr id="1360" name="Google Shape;1360;p52"/>
            <p:cNvSpPr/>
            <p:nvPr/>
          </p:nvSpPr>
          <p:spPr>
            <a:xfrm>
              <a:off x="4950294" y="3143702"/>
              <a:ext cx="70575" cy="399169"/>
            </a:xfrm>
            <a:custGeom>
              <a:avLst/>
              <a:gdLst/>
              <a:ahLst/>
              <a:cxnLst/>
              <a:rect l="l" t="t" r="r" b="b"/>
              <a:pathLst>
                <a:path w="2823" h="31838" extrusionOk="0">
                  <a:moveTo>
                    <a:pt x="1" y="0"/>
                  </a:moveTo>
                  <a:lnTo>
                    <a:pt x="1" y="31838"/>
                  </a:lnTo>
                  <a:lnTo>
                    <a:pt x="2823" y="31838"/>
                  </a:lnTo>
                  <a:lnTo>
                    <a:pt x="2823"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2"/>
            <p:cNvSpPr/>
            <p:nvPr/>
          </p:nvSpPr>
          <p:spPr>
            <a:xfrm>
              <a:off x="5200653" y="3736294"/>
              <a:ext cx="401323" cy="70575"/>
            </a:xfrm>
            <a:custGeom>
              <a:avLst/>
              <a:gdLst/>
              <a:ahLst/>
              <a:cxnLst/>
              <a:rect l="l" t="t" r="r" b="b"/>
              <a:pathLst>
                <a:path w="26635" h="2823" extrusionOk="0">
                  <a:moveTo>
                    <a:pt x="0" y="1"/>
                  </a:moveTo>
                  <a:lnTo>
                    <a:pt x="0" y="2822"/>
                  </a:lnTo>
                  <a:lnTo>
                    <a:pt x="26634" y="2822"/>
                  </a:lnTo>
                  <a:lnTo>
                    <a:pt x="26634"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2"/>
            <p:cNvSpPr/>
            <p:nvPr/>
          </p:nvSpPr>
          <p:spPr>
            <a:xfrm>
              <a:off x="4944650" y="3445500"/>
              <a:ext cx="325675" cy="367025"/>
            </a:xfrm>
            <a:custGeom>
              <a:avLst/>
              <a:gdLst/>
              <a:ahLst/>
              <a:cxnLst/>
              <a:rect l="l" t="t" r="r" b="b"/>
              <a:pathLst>
                <a:path w="13027" h="14681" extrusionOk="0">
                  <a:moveTo>
                    <a:pt x="1" y="0"/>
                  </a:moveTo>
                  <a:lnTo>
                    <a:pt x="1" y="4239"/>
                  </a:lnTo>
                  <a:cubicBezTo>
                    <a:pt x="1" y="10001"/>
                    <a:pt x="4692" y="14681"/>
                    <a:pt x="10442" y="14681"/>
                  </a:cubicBezTo>
                  <a:lnTo>
                    <a:pt x="13026" y="14681"/>
                  </a:lnTo>
                  <a:lnTo>
                    <a:pt x="13026" y="11406"/>
                  </a:lnTo>
                  <a:lnTo>
                    <a:pt x="10442" y="11406"/>
                  </a:lnTo>
                  <a:cubicBezTo>
                    <a:pt x="6490" y="11406"/>
                    <a:pt x="3275" y="8192"/>
                    <a:pt x="3275" y="4239"/>
                  </a:cubicBezTo>
                  <a:lnTo>
                    <a:pt x="32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2"/>
            <p:cNvSpPr/>
            <p:nvPr/>
          </p:nvSpPr>
          <p:spPr>
            <a:xfrm>
              <a:off x="4910125" y="3425550"/>
              <a:ext cx="153925" cy="41100"/>
            </a:xfrm>
            <a:custGeom>
              <a:avLst/>
              <a:gdLst/>
              <a:ahLst/>
              <a:cxnLst/>
              <a:rect l="l" t="t" r="r" b="b"/>
              <a:pathLst>
                <a:path w="6157" h="1644" extrusionOk="0">
                  <a:moveTo>
                    <a:pt x="822" y="1"/>
                  </a:moveTo>
                  <a:cubicBezTo>
                    <a:pt x="370" y="1"/>
                    <a:pt x="1" y="370"/>
                    <a:pt x="1" y="822"/>
                  </a:cubicBezTo>
                  <a:cubicBezTo>
                    <a:pt x="1" y="1275"/>
                    <a:pt x="370" y="1644"/>
                    <a:pt x="822" y="1644"/>
                  </a:cubicBezTo>
                  <a:lnTo>
                    <a:pt x="5335" y="1644"/>
                  </a:lnTo>
                  <a:cubicBezTo>
                    <a:pt x="5787" y="1644"/>
                    <a:pt x="6156" y="1275"/>
                    <a:pt x="6156" y="822"/>
                  </a:cubicBezTo>
                  <a:cubicBezTo>
                    <a:pt x="6156" y="370"/>
                    <a:pt x="5787" y="1"/>
                    <a:pt x="5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2"/>
            <p:cNvSpPr/>
            <p:nvPr/>
          </p:nvSpPr>
          <p:spPr>
            <a:xfrm>
              <a:off x="5249750" y="3697025"/>
              <a:ext cx="41100" cy="153600"/>
            </a:xfrm>
            <a:custGeom>
              <a:avLst/>
              <a:gdLst/>
              <a:ahLst/>
              <a:cxnLst/>
              <a:rect l="l" t="t" r="r" b="b"/>
              <a:pathLst>
                <a:path w="1644" h="6144" extrusionOk="0">
                  <a:moveTo>
                    <a:pt x="822" y="0"/>
                  </a:moveTo>
                  <a:cubicBezTo>
                    <a:pt x="370" y="0"/>
                    <a:pt x="1" y="357"/>
                    <a:pt x="1" y="810"/>
                  </a:cubicBezTo>
                  <a:lnTo>
                    <a:pt x="1" y="5322"/>
                  </a:lnTo>
                  <a:cubicBezTo>
                    <a:pt x="1" y="5775"/>
                    <a:pt x="370" y="6144"/>
                    <a:pt x="822" y="6144"/>
                  </a:cubicBezTo>
                  <a:cubicBezTo>
                    <a:pt x="1286" y="6144"/>
                    <a:pt x="1644" y="5775"/>
                    <a:pt x="1644" y="5322"/>
                  </a:cubicBezTo>
                  <a:lnTo>
                    <a:pt x="1644" y="810"/>
                  </a:lnTo>
                  <a:cubicBezTo>
                    <a:pt x="1644" y="357"/>
                    <a:pt x="1286" y="0"/>
                    <a:pt x="8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5" name="Google Shape;1365;p52"/>
          <p:cNvGrpSpPr/>
          <p:nvPr/>
        </p:nvGrpSpPr>
        <p:grpSpPr>
          <a:xfrm rot="5400000">
            <a:off x="-761996" y="3951738"/>
            <a:ext cx="1932971" cy="666322"/>
            <a:chOff x="7213579" y="4485138"/>
            <a:chExt cx="1932971" cy="666322"/>
          </a:xfrm>
        </p:grpSpPr>
        <p:sp>
          <p:nvSpPr>
            <p:cNvPr id="1366" name="Google Shape;1366;p52"/>
            <p:cNvSpPr/>
            <p:nvPr/>
          </p:nvSpPr>
          <p:spPr>
            <a:xfrm rot="10800000">
              <a:off x="8271019" y="4560750"/>
              <a:ext cx="875530"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2"/>
            <p:cNvSpPr/>
            <p:nvPr/>
          </p:nvSpPr>
          <p:spPr>
            <a:xfrm rot="5400000">
              <a:off x="7234897" y="4978532"/>
              <a:ext cx="223356"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2"/>
            <p:cNvSpPr/>
            <p:nvPr/>
          </p:nvSpPr>
          <p:spPr>
            <a:xfrm rot="5400000">
              <a:off x="7334214" y="4490021"/>
              <a:ext cx="377115" cy="499047"/>
            </a:xfrm>
            <a:custGeom>
              <a:avLst/>
              <a:gdLst/>
              <a:ahLst/>
              <a:cxnLst/>
              <a:rect l="l" t="t" r="r" b="b"/>
              <a:pathLst>
                <a:path w="8728" h="11550" extrusionOk="0">
                  <a:moveTo>
                    <a:pt x="0" y="1"/>
                  </a:moveTo>
                  <a:lnTo>
                    <a:pt x="0" y="2596"/>
                  </a:lnTo>
                  <a:cubicBezTo>
                    <a:pt x="0" y="8347"/>
                    <a:pt x="1703" y="11550"/>
                    <a:pt x="7454" y="11550"/>
                  </a:cubicBezTo>
                  <a:lnTo>
                    <a:pt x="8728" y="11550"/>
                  </a:lnTo>
                  <a:lnTo>
                    <a:pt x="8728" y="8276"/>
                  </a:lnTo>
                  <a:lnTo>
                    <a:pt x="7454" y="8276"/>
                  </a:lnTo>
                  <a:cubicBezTo>
                    <a:pt x="3513" y="8276"/>
                    <a:pt x="3275" y="6549"/>
                    <a:pt x="3275" y="2596"/>
                  </a:cubicBezTo>
                  <a:lnTo>
                    <a:pt x="3275"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2"/>
            <p:cNvSpPr/>
            <p:nvPr/>
          </p:nvSpPr>
          <p:spPr>
            <a:xfrm rot="5400000">
              <a:off x="7311314" y="4793813"/>
              <a:ext cx="70515" cy="265985"/>
            </a:xfrm>
            <a:custGeom>
              <a:avLst/>
              <a:gdLst/>
              <a:ahLst/>
              <a:cxnLst/>
              <a:rect l="l" t="t" r="r" b="b"/>
              <a:pathLst>
                <a:path w="1632" h="6156" extrusionOk="0">
                  <a:moveTo>
                    <a:pt x="810" y="0"/>
                  </a:moveTo>
                  <a:cubicBezTo>
                    <a:pt x="358" y="0"/>
                    <a:pt x="0" y="370"/>
                    <a:pt x="0" y="822"/>
                  </a:cubicBezTo>
                  <a:lnTo>
                    <a:pt x="0" y="5334"/>
                  </a:lnTo>
                  <a:cubicBezTo>
                    <a:pt x="0" y="5787"/>
                    <a:pt x="358" y="6156"/>
                    <a:pt x="810" y="6156"/>
                  </a:cubicBezTo>
                  <a:cubicBezTo>
                    <a:pt x="1274" y="6156"/>
                    <a:pt x="1632" y="5787"/>
                    <a:pt x="1632" y="5334"/>
                  </a:cubicBezTo>
                  <a:lnTo>
                    <a:pt x="1632" y="822"/>
                  </a:lnTo>
                  <a:cubicBezTo>
                    <a:pt x="1632" y="370"/>
                    <a:pt x="1274" y="0"/>
                    <a:pt x="810"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0" name="Google Shape;1370;p52"/>
            <p:cNvGrpSpPr/>
            <p:nvPr/>
          </p:nvGrpSpPr>
          <p:grpSpPr>
            <a:xfrm>
              <a:off x="7711810" y="4485138"/>
              <a:ext cx="592677" cy="273720"/>
              <a:chOff x="2029210" y="3484363"/>
              <a:chExt cx="592677" cy="273720"/>
            </a:xfrm>
          </p:grpSpPr>
          <p:sp>
            <p:nvSpPr>
              <p:cNvPr id="1371" name="Google Shape;1371;p52"/>
              <p:cNvSpPr/>
              <p:nvPr/>
            </p:nvSpPr>
            <p:spPr>
              <a:xfrm rot="5400000">
                <a:off x="2264123" y="3392748"/>
                <a:ext cx="121975" cy="454379"/>
              </a:xfrm>
              <a:custGeom>
                <a:avLst/>
                <a:gdLst/>
                <a:ahLst/>
                <a:cxnLst/>
                <a:rect l="l" t="t" r="r" b="b"/>
                <a:pathLst>
                  <a:path w="2823" h="18718" extrusionOk="0">
                    <a:moveTo>
                      <a:pt x="1" y="1"/>
                    </a:moveTo>
                    <a:lnTo>
                      <a:pt x="1" y="18717"/>
                    </a:lnTo>
                    <a:lnTo>
                      <a:pt x="2823" y="18717"/>
                    </a:lnTo>
                    <a:lnTo>
                      <a:pt x="2823" y="1"/>
                    </a:ln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2"/>
              <p:cNvSpPr/>
              <p:nvPr/>
            </p:nvSpPr>
            <p:spPr>
              <a:xfrm rot="5400000">
                <a:off x="1931972" y="3581602"/>
                <a:ext cx="265510" cy="71033"/>
              </a:xfrm>
              <a:custGeom>
                <a:avLst/>
                <a:gdLst/>
                <a:ahLst/>
                <a:cxnLst/>
                <a:rect l="l" t="t" r="r" b="b"/>
                <a:pathLst>
                  <a:path w="6145" h="1644" extrusionOk="0">
                    <a:moveTo>
                      <a:pt x="822" y="0"/>
                    </a:moveTo>
                    <a:cubicBezTo>
                      <a:pt x="358" y="0"/>
                      <a:pt x="0" y="369"/>
                      <a:pt x="0" y="822"/>
                    </a:cubicBezTo>
                    <a:cubicBezTo>
                      <a:pt x="0" y="1274"/>
                      <a:pt x="358" y="1643"/>
                      <a:pt x="822" y="1643"/>
                    </a:cubicBezTo>
                    <a:lnTo>
                      <a:pt x="5323" y="1643"/>
                    </a:lnTo>
                    <a:cubicBezTo>
                      <a:pt x="5382" y="1643"/>
                      <a:pt x="5442" y="1643"/>
                      <a:pt x="5489" y="1631"/>
                    </a:cubicBezTo>
                    <a:cubicBezTo>
                      <a:pt x="5858" y="1560"/>
                      <a:pt x="6144" y="1227"/>
                      <a:pt x="6144" y="822"/>
                    </a:cubicBezTo>
                    <a:cubicBezTo>
                      <a:pt x="6144" y="369"/>
                      <a:pt x="5775" y="0"/>
                      <a:pt x="5323"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2"/>
              <p:cNvSpPr/>
              <p:nvPr/>
            </p:nvSpPr>
            <p:spPr>
              <a:xfrm rot="5400000">
                <a:off x="2453378" y="3589574"/>
                <a:ext cx="265985" cy="71033"/>
              </a:xfrm>
              <a:custGeom>
                <a:avLst/>
                <a:gdLst/>
                <a:ahLst/>
                <a:cxnLst/>
                <a:rect l="l" t="t" r="r" b="b"/>
                <a:pathLst>
                  <a:path w="6156" h="1644" extrusionOk="0">
                    <a:moveTo>
                      <a:pt x="822" y="0"/>
                    </a:moveTo>
                    <a:cubicBezTo>
                      <a:pt x="369" y="0"/>
                      <a:pt x="0" y="369"/>
                      <a:pt x="0" y="822"/>
                    </a:cubicBezTo>
                    <a:cubicBezTo>
                      <a:pt x="0" y="1274"/>
                      <a:pt x="369" y="1643"/>
                      <a:pt x="822" y="1643"/>
                    </a:cubicBezTo>
                    <a:lnTo>
                      <a:pt x="5334" y="1643"/>
                    </a:lnTo>
                    <a:cubicBezTo>
                      <a:pt x="5739" y="1643"/>
                      <a:pt x="6084" y="1346"/>
                      <a:pt x="6144" y="953"/>
                    </a:cubicBezTo>
                    <a:cubicBezTo>
                      <a:pt x="6144" y="905"/>
                      <a:pt x="6156" y="870"/>
                      <a:pt x="6156" y="822"/>
                    </a:cubicBezTo>
                    <a:cubicBezTo>
                      <a:pt x="6156" y="369"/>
                      <a:pt x="5786" y="0"/>
                      <a:pt x="5334"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ix columns">
  <p:cSld name="CUSTOM_1_1">
    <p:bg>
      <p:bgPr>
        <a:blipFill>
          <a:blip r:embed="rId2">
            <a:alphaModFix/>
          </a:blip>
          <a:stretch>
            <a:fillRect/>
          </a:stretch>
        </a:blipFill>
        <a:effectLst/>
      </p:bgPr>
    </p:bg>
    <p:spTree>
      <p:nvGrpSpPr>
        <p:cNvPr id="1" name="Shape 1374"/>
        <p:cNvGrpSpPr/>
        <p:nvPr/>
      </p:nvGrpSpPr>
      <p:grpSpPr>
        <a:xfrm>
          <a:off x="0" y="0"/>
          <a:ext cx="0" cy="0"/>
          <a:chOff x="0" y="0"/>
          <a:chExt cx="0" cy="0"/>
        </a:xfrm>
      </p:grpSpPr>
      <p:grpSp>
        <p:nvGrpSpPr>
          <p:cNvPr id="1375" name="Google Shape;1375;p53"/>
          <p:cNvGrpSpPr/>
          <p:nvPr/>
        </p:nvGrpSpPr>
        <p:grpSpPr>
          <a:xfrm>
            <a:off x="7213579" y="4485138"/>
            <a:ext cx="1932971" cy="666322"/>
            <a:chOff x="7213579" y="4485138"/>
            <a:chExt cx="1932971" cy="666322"/>
          </a:xfrm>
        </p:grpSpPr>
        <p:sp>
          <p:nvSpPr>
            <p:cNvPr id="1376" name="Google Shape;1376;p53"/>
            <p:cNvSpPr/>
            <p:nvPr/>
          </p:nvSpPr>
          <p:spPr>
            <a:xfrm rot="10800000">
              <a:off x="8271019" y="4560750"/>
              <a:ext cx="875530"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3"/>
            <p:cNvSpPr/>
            <p:nvPr/>
          </p:nvSpPr>
          <p:spPr>
            <a:xfrm rot="5400000">
              <a:off x="7234897" y="4978532"/>
              <a:ext cx="223356"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3"/>
            <p:cNvSpPr/>
            <p:nvPr/>
          </p:nvSpPr>
          <p:spPr>
            <a:xfrm rot="5400000">
              <a:off x="7334214" y="4490021"/>
              <a:ext cx="377115" cy="499047"/>
            </a:xfrm>
            <a:custGeom>
              <a:avLst/>
              <a:gdLst/>
              <a:ahLst/>
              <a:cxnLst/>
              <a:rect l="l" t="t" r="r" b="b"/>
              <a:pathLst>
                <a:path w="8728" h="11550" extrusionOk="0">
                  <a:moveTo>
                    <a:pt x="0" y="1"/>
                  </a:moveTo>
                  <a:lnTo>
                    <a:pt x="0" y="2596"/>
                  </a:lnTo>
                  <a:cubicBezTo>
                    <a:pt x="0" y="8347"/>
                    <a:pt x="1703" y="11550"/>
                    <a:pt x="7454" y="11550"/>
                  </a:cubicBezTo>
                  <a:lnTo>
                    <a:pt x="8728" y="11550"/>
                  </a:lnTo>
                  <a:lnTo>
                    <a:pt x="8728" y="8276"/>
                  </a:lnTo>
                  <a:lnTo>
                    <a:pt x="7454" y="8276"/>
                  </a:lnTo>
                  <a:cubicBezTo>
                    <a:pt x="3513" y="8276"/>
                    <a:pt x="3275" y="6549"/>
                    <a:pt x="3275" y="2596"/>
                  </a:cubicBezTo>
                  <a:lnTo>
                    <a:pt x="3275"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3"/>
            <p:cNvSpPr/>
            <p:nvPr/>
          </p:nvSpPr>
          <p:spPr>
            <a:xfrm rot="5400000">
              <a:off x="7311314" y="4793813"/>
              <a:ext cx="70515" cy="265985"/>
            </a:xfrm>
            <a:custGeom>
              <a:avLst/>
              <a:gdLst/>
              <a:ahLst/>
              <a:cxnLst/>
              <a:rect l="l" t="t" r="r" b="b"/>
              <a:pathLst>
                <a:path w="1632" h="6156" extrusionOk="0">
                  <a:moveTo>
                    <a:pt x="810" y="0"/>
                  </a:moveTo>
                  <a:cubicBezTo>
                    <a:pt x="358" y="0"/>
                    <a:pt x="0" y="370"/>
                    <a:pt x="0" y="822"/>
                  </a:cubicBezTo>
                  <a:lnTo>
                    <a:pt x="0" y="5334"/>
                  </a:lnTo>
                  <a:cubicBezTo>
                    <a:pt x="0" y="5787"/>
                    <a:pt x="358" y="6156"/>
                    <a:pt x="810" y="6156"/>
                  </a:cubicBezTo>
                  <a:cubicBezTo>
                    <a:pt x="1274" y="6156"/>
                    <a:pt x="1632" y="5787"/>
                    <a:pt x="1632" y="5334"/>
                  </a:cubicBezTo>
                  <a:lnTo>
                    <a:pt x="1632" y="822"/>
                  </a:lnTo>
                  <a:cubicBezTo>
                    <a:pt x="1632" y="370"/>
                    <a:pt x="1274" y="0"/>
                    <a:pt x="810"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0" name="Google Shape;1380;p53"/>
            <p:cNvGrpSpPr/>
            <p:nvPr/>
          </p:nvGrpSpPr>
          <p:grpSpPr>
            <a:xfrm>
              <a:off x="7711810" y="4485138"/>
              <a:ext cx="592677" cy="273720"/>
              <a:chOff x="2029210" y="3484363"/>
              <a:chExt cx="592677" cy="273720"/>
            </a:xfrm>
          </p:grpSpPr>
          <p:sp>
            <p:nvSpPr>
              <p:cNvPr id="1381" name="Google Shape;1381;p53"/>
              <p:cNvSpPr/>
              <p:nvPr/>
            </p:nvSpPr>
            <p:spPr>
              <a:xfrm rot="5400000">
                <a:off x="2264123" y="3392748"/>
                <a:ext cx="121975" cy="454379"/>
              </a:xfrm>
              <a:custGeom>
                <a:avLst/>
                <a:gdLst/>
                <a:ahLst/>
                <a:cxnLst/>
                <a:rect l="l" t="t" r="r" b="b"/>
                <a:pathLst>
                  <a:path w="2823" h="18718" extrusionOk="0">
                    <a:moveTo>
                      <a:pt x="1" y="1"/>
                    </a:moveTo>
                    <a:lnTo>
                      <a:pt x="1" y="18717"/>
                    </a:lnTo>
                    <a:lnTo>
                      <a:pt x="2823" y="18717"/>
                    </a:lnTo>
                    <a:lnTo>
                      <a:pt x="2823" y="1"/>
                    </a:ln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3"/>
              <p:cNvSpPr/>
              <p:nvPr/>
            </p:nvSpPr>
            <p:spPr>
              <a:xfrm rot="5400000">
                <a:off x="1931972" y="3581602"/>
                <a:ext cx="265510" cy="71033"/>
              </a:xfrm>
              <a:custGeom>
                <a:avLst/>
                <a:gdLst/>
                <a:ahLst/>
                <a:cxnLst/>
                <a:rect l="l" t="t" r="r" b="b"/>
                <a:pathLst>
                  <a:path w="6145" h="1644" extrusionOk="0">
                    <a:moveTo>
                      <a:pt x="822" y="0"/>
                    </a:moveTo>
                    <a:cubicBezTo>
                      <a:pt x="358" y="0"/>
                      <a:pt x="0" y="369"/>
                      <a:pt x="0" y="822"/>
                    </a:cubicBezTo>
                    <a:cubicBezTo>
                      <a:pt x="0" y="1274"/>
                      <a:pt x="358" y="1643"/>
                      <a:pt x="822" y="1643"/>
                    </a:cubicBezTo>
                    <a:lnTo>
                      <a:pt x="5323" y="1643"/>
                    </a:lnTo>
                    <a:cubicBezTo>
                      <a:pt x="5382" y="1643"/>
                      <a:pt x="5442" y="1643"/>
                      <a:pt x="5489" y="1631"/>
                    </a:cubicBezTo>
                    <a:cubicBezTo>
                      <a:pt x="5858" y="1560"/>
                      <a:pt x="6144" y="1227"/>
                      <a:pt x="6144" y="822"/>
                    </a:cubicBezTo>
                    <a:cubicBezTo>
                      <a:pt x="6144" y="369"/>
                      <a:pt x="5775" y="0"/>
                      <a:pt x="5323"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3"/>
              <p:cNvSpPr/>
              <p:nvPr/>
            </p:nvSpPr>
            <p:spPr>
              <a:xfrm rot="5400000">
                <a:off x="2453378" y="3589574"/>
                <a:ext cx="265985" cy="71033"/>
              </a:xfrm>
              <a:custGeom>
                <a:avLst/>
                <a:gdLst/>
                <a:ahLst/>
                <a:cxnLst/>
                <a:rect l="l" t="t" r="r" b="b"/>
                <a:pathLst>
                  <a:path w="6156" h="1644" extrusionOk="0">
                    <a:moveTo>
                      <a:pt x="822" y="0"/>
                    </a:moveTo>
                    <a:cubicBezTo>
                      <a:pt x="369" y="0"/>
                      <a:pt x="0" y="369"/>
                      <a:pt x="0" y="822"/>
                    </a:cubicBezTo>
                    <a:cubicBezTo>
                      <a:pt x="0" y="1274"/>
                      <a:pt x="369" y="1643"/>
                      <a:pt x="822" y="1643"/>
                    </a:cubicBezTo>
                    <a:lnTo>
                      <a:pt x="5334" y="1643"/>
                    </a:lnTo>
                    <a:cubicBezTo>
                      <a:pt x="5739" y="1643"/>
                      <a:pt x="6084" y="1346"/>
                      <a:pt x="6144" y="953"/>
                    </a:cubicBezTo>
                    <a:cubicBezTo>
                      <a:pt x="6144" y="905"/>
                      <a:pt x="6156" y="870"/>
                      <a:pt x="6156" y="822"/>
                    </a:cubicBezTo>
                    <a:cubicBezTo>
                      <a:pt x="6156" y="369"/>
                      <a:pt x="5786" y="0"/>
                      <a:pt x="5334"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84" name="Google Shape;1384;p53"/>
          <p:cNvGrpSpPr/>
          <p:nvPr/>
        </p:nvGrpSpPr>
        <p:grpSpPr>
          <a:xfrm rot="10800000">
            <a:off x="4" y="-12"/>
            <a:ext cx="1932971" cy="666322"/>
            <a:chOff x="7213579" y="4485138"/>
            <a:chExt cx="1932971" cy="666322"/>
          </a:xfrm>
        </p:grpSpPr>
        <p:sp>
          <p:nvSpPr>
            <p:cNvPr id="1385" name="Google Shape;1385;p53"/>
            <p:cNvSpPr/>
            <p:nvPr/>
          </p:nvSpPr>
          <p:spPr>
            <a:xfrm rot="10800000">
              <a:off x="8271019" y="4560750"/>
              <a:ext cx="875530"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3"/>
            <p:cNvSpPr/>
            <p:nvPr/>
          </p:nvSpPr>
          <p:spPr>
            <a:xfrm rot="5400000">
              <a:off x="7234897" y="4978532"/>
              <a:ext cx="223356"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3"/>
            <p:cNvSpPr/>
            <p:nvPr/>
          </p:nvSpPr>
          <p:spPr>
            <a:xfrm rot="5400000">
              <a:off x="7334214" y="4490021"/>
              <a:ext cx="377115" cy="499047"/>
            </a:xfrm>
            <a:custGeom>
              <a:avLst/>
              <a:gdLst/>
              <a:ahLst/>
              <a:cxnLst/>
              <a:rect l="l" t="t" r="r" b="b"/>
              <a:pathLst>
                <a:path w="8728" h="11550" extrusionOk="0">
                  <a:moveTo>
                    <a:pt x="0" y="1"/>
                  </a:moveTo>
                  <a:lnTo>
                    <a:pt x="0" y="2596"/>
                  </a:lnTo>
                  <a:cubicBezTo>
                    <a:pt x="0" y="8347"/>
                    <a:pt x="1703" y="11550"/>
                    <a:pt x="7454" y="11550"/>
                  </a:cubicBezTo>
                  <a:lnTo>
                    <a:pt x="8728" y="11550"/>
                  </a:lnTo>
                  <a:lnTo>
                    <a:pt x="8728" y="8276"/>
                  </a:lnTo>
                  <a:lnTo>
                    <a:pt x="7454" y="8276"/>
                  </a:lnTo>
                  <a:cubicBezTo>
                    <a:pt x="3513" y="8276"/>
                    <a:pt x="3275" y="6549"/>
                    <a:pt x="3275" y="2596"/>
                  </a:cubicBezTo>
                  <a:lnTo>
                    <a:pt x="3275"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3"/>
            <p:cNvSpPr/>
            <p:nvPr/>
          </p:nvSpPr>
          <p:spPr>
            <a:xfrm rot="5400000">
              <a:off x="7311314" y="4793813"/>
              <a:ext cx="70515" cy="265985"/>
            </a:xfrm>
            <a:custGeom>
              <a:avLst/>
              <a:gdLst/>
              <a:ahLst/>
              <a:cxnLst/>
              <a:rect l="l" t="t" r="r" b="b"/>
              <a:pathLst>
                <a:path w="1632" h="6156" extrusionOk="0">
                  <a:moveTo>
                    <a:pt x="810" y="0"/>
                  </a:moveTo>
                  <a:cubicBezTo>
                    <a:pt x="358" y="0"/>
                    <a:pt x="0" y="370"/>
                    <a:pt x="0" y="822"/>
                  </a:cubicBezTo>
                  <a:lnTo>
                    <a:pt x="0" y="5334"/>
                  </a:lnTo>
                  <a:cubicBezTo>
                    <a:pt x="0" y="5787"/>
                    <a:pt x="358" y="6156"/>
                    <a:pt x="810" y="6156"/>
                  </a:cubicBezTo>
                  <a:cubicBezTo>
                    <a:pt x="1274" y="6156"/>
                    <a:pt x="1632" y="5787"/>
                    <a:pt x="1632" y="5334"/>
                  </a:cubicBezTo>
                  <a:lnTo>
                    <a:pt x="1632" y="822"/>
                  </a:lnTo>
                  <a:cubicBezTo>
                    <a:pt x="1632" y="370"/>
                    <a:pt x="1274" y="0"/>
                    <a:pt x="810"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9" name="Google Shape;1389;p53"/>
            <p:cNvGrpSpPr/>
            <p:nvPr/>
          </p:nvGrpSpPr>
          <p:grpSpPr>
            <a:xfrm>
              <a:off x="7711810" y="4485138"/>
              <a:ext cx="592677" cy="273720"/>
              <a:chOff x="2029210" y="3484363"/>
              <a:chExt cx="592677" cy="273720"/>
            </a:xfrm>
          </p:grpSpPr>
          <p:sp>
            <p:nvSpPr>
              <p:cNvPr id="1390" name="Google Shape;1390;p53"/>
              <p:cNvSpPr/>
              <p:nvPr/>
            </p:nvSpPr>
            <p:spPr>
              <a:xfrm rot="5400000">
                <a:off x="2264123" y="3392748"/>
                <a:ext cx="121975" cy="454379"/>
              </a:xfrm>
              <a:custGeom>
                <a:avLst/>
                <a:gdLst/>
                <a:ahLst/>
                <a:cxnLst/>
                <a:rect l="l" t="t" r="r" b="b"/>
                <a:pathLst>
                  <a:path w="2823" h="18718" extrusionOk="0">
                    <a:moveTo>
                      <a:pt x="1" y="1"/>
                    </a:moveTo>
                    <a:lnTo>
                      <a:pt x="1" y="18717"/>
                    </a:lnTo>
                    <a:lnTo>
                      <a:pt x="2823" y="18717"/>
                    </a:lnTo>
                    <a:lnTo>
                      <a:pt x="28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3"/>
              <p:cNvSpPr/>
              <p:nvPr/>
            </p:nvSpPr>
            <p:spPr>
              <a:xfrm rot="5400000">
                <a:off x="1931972" y="3581602"/>
                <a:ext cx="265510" cy="71033"/>
              </a:xfrm>
              <a:custGeom>
                <a:avLst/>
                <a:gdLst/>
                <a:ahLst/>
                <a:cxnLst/>
                <a:rect l="l" t="t" r="r" b="b"/>
                <a:pathLst>
                  <a:path w="6145" h="1644" extrusionOk="0">
                    <a:moveTo>
                      <a:pt x="822" y="0"/>
                    </a:moveTo>
                    <a:cubicBezTo>
                      <a:pt x="358" y="0"/>
                      <a:pt x="0" y="369"/>
                      <a:pt x="0" y="822"/>
                    </a:cubicBezTo>
                    <a:cubicBezTo>
                      <a:pt x="0" y="1274"/>
                      <a:pt x="358" y="1643"/>
                      <a:pt x="822" y="1643"/>
                    </a:cubicBezTo>
                    <a:lnTo>
                      <a:pt x="5323" y="1643"/>
                    </a:lnTo>
                    <a:cubicBezTo>
                      <a:pt x="5382" y="1643"/>
                      <a:pt x="5442" y="1643"/>
                      <a:pt x="5489" y="1631"/>
                    </a:cubicBezTo>
                    <a:cubicBezTo>
                      <a:pt x="5858" y="1560"/>
                      <a:pt x="6144" y="1227"/>
                      <a:pt x="6144" y="822"/>
                    </a:cubicBezTo>
                    <a:cubicBezTo>
                      <a:pt x="6144" y="369"/>
                      <a:pt x="5775" y="0"/>
                      <a:pt x="5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3"/>
              <p:cNvSpPr/>
              <p:nvPr/>
            </p:nvSpPr>
            <p:spPr>
              <a:xfrm rot="5400000">
                <a:off x="2453378" y="3589574"/>
                <a:ext cx="265985" cy="71033"/>
              </a:xfrm>
              <a:custGeom>
                <a:avLst/>
                <a:gdLst/>
                <a:ahLst/>
                <a:cxnLst/>
                <a:rect l="l" t="t" r="r" b="b"/>
                <a:pathLst>
                  <a:path w="6156" h="1644" extrusionOk="0">
                    <a:moveTo>
                      <a:pt x="822" y="0"/>
                    </a:moveTo>
                    <a:cubicBezTo>
                      <a:pt x="369" y="0"/>
                      <a:pt x="0" y="369"/>
                      <a:pt x="0" y="822"/>
                    </a:cubicBezTo>
                    <a:cubicBezTo>
                      <a:pt x="0" y="1274"/>
                      <a:pt x="369" y="1643"/>
                      <a:pt x="822" y="1643"/>
                    </a:cubicBezTo>
                    <a:lnTo>
                      <a:pt x="5334" y="1643"/>
                    </a:lnTo>
                    <a:cubicBezTo>
                      <a:pt x="5739" y="1643"/>
                      <a:pt x="6084" y="1346"/>
                      <a:pt x="6144" y="953"/>
                    </a:cubicBezTo>
                    <a:cubicBezTo>
                      <a:pt x="6144" y="905"/>
                      <a:pt x="6156" y="870"/>
                      <a:pt x="6156" y="822"/>
                    </a:cubicBezTo>
                    <a:cubicBezTo>
                      <a:pt x="6156" y="369"/>
                      <a:pt x="5786" y="0"/>
                      <a:pt x="5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93" name="Google Shape;1393;p53"/>
          <p:cNvSpPr txBox="1">
            <a:spLocks noGrp="1"/>
          </p:cNvSpPr>
          <p:nvPr>
            <p:ph type="subTitle" idx="1"/>
          </p:nvPr>
        </p:nvSpPr>
        <p:spPr>
          <a:xfrm>
            <a:off x="709350" y="1308900"/>
            <a:ext cx="2265900" cy="575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None/>
              <a:defRPr sz="2500">
                <a:solidFill>
                  <a:schemeClr val="lt2"/>
                </a:solidFill>
                <a:latin typeface="Bebas Neue"/>
                <a:ea typeface="Bebas Neue"/>
                <a:cs typeface="Bebas Neue"/>
                <a:sym typeface="Bebas Neue"/>
              </a:defRPr>
            </a:lvl1pPr>
            <a:lvl2pPr lvl="1" algn="ctr" rtl="0">
              <a:spcBef>
                <a:spcPts val="0"/>
              </a:spcBef>
              <a:spcAft>
                <a:spcPts val="0"/>
              </a:spcAft>
              <a:buNone/>
              <a:defRPr sz="2500">
                <a:solidFill>
                  <a:schemeClr val="lt2"/>
                </a:solidFill>
                <a:latin typeface="Bebas Neue"/>
                <a:ea typeface="Bebas Neue"/>
                <a:cs typeface="Bebas Neue"/>
                <a:sym typeface="Bebas Neue"/>
              </a:defRPr>
            </a:lvl2pPr>
            <a:lvl3pPr lvl="2" algn="ctr" rtl="0">
              <a:spcBef>
                <a:spcPts val="0"/>
              </a:spcBef>
              <a:spcAft>
                <a:spcPts val="0"/>
              </a:spcAft>
              <a:buNone/>
              <a:defRPr sz="2500">
                <a:solidFill>
                  <a:schemeClr val="lt2"/>
                </a:solidFill>
                <a:latin typeface="Bebas Neue"/>
                <a:ea typeface="Bebas Neue"/>
                <a:cs typeface="Bebas Neue"/>
                <a:sym typeface="Bebas Neue"/>
              </a:defRPr>
            </a:lvl3pPr>
            <a:lvl4pPr lvl="3" algn="ctr" rtl="0">
              <a:spcBef>
                <a:spcPts val="0"/>
              </a:spcBef>
              <a:spcAft>
                <a:spcPts val="0"/>
              </a:spcAft>
              <a:buNone/>
              <a:defRPr sz="2500">
                <a:solidFill>
                  <a:schemeClr val="lt2"/>
                </a:solidFill>
                <a:latin typeface="Bebas Neue"/>
                <a:ea typeface="Bebas Neue"/>
                <a:cs typeface="Bebas Neue"/>
                <a:sym typeface="Bebas Neue"/>
              </a:defRPr>
            </a:lvl4pPr>
            <a:lvl5pPr lvl="4" algn="ctr" rtl="0">
              <a:spcBef>
                <a:spcPts val="0"/>
              </a:spcBef>
              <a:spcAft>
                <a:spcPts val="0"/>
              </a:spcAft>
              <a:buNone/>
              <a:defRPr sz="2500">
                <a:solidFill>
                  <a:schemeClr val="lt2"/>
                </a:solidFill>
                <a:latin typeface="Bebas Neue"/>
                <a:ea typeface="Bebas Neue"/>
                <a:cs typeface="Bebas Neue"/>
                <a:sym typeface="Bebas Neue"/>
              </a:defRPr>
            </a:lvl5pPr>
            <a:lvl6pPr lvl="5" algn="ctr" rtl="0">
              <a:spcBef>
                <a:spcPts val="0"/>
              </a:spcBef>
              <a:spcAft>
                <a:spcPts val="0"/>
              </a:spcAft>
              <a:buNone/>
              <a:defRPr sz="2500">
                <a:solidFill>
                  <a:schemeClr val="lt2"/>
                </a:solidFill>
                <a:latin typeface="Bebas Neue"/>
                <a:ea typeface="Bebas Neue"/>
                <a:cs typeface="Bebas Neue"/>
                <a:sym typeface="Bebas Neue"/>
              </a:defRPr>
            </a:lvl6pPr>
            <a:lvl7pPr lvl="6" algn="ctr" rtl="0">
              <a:spcBef>
                <a:spcPts val="0"/>
              </a:spcBef>
              <a:spcAft>
                <a:spcPts val="0"/>
              </a:spcAft>
              <a:buNone/>
              <a:defRPr sz="2500">
                <a:solidFill>
                  <a:schemeClr val="lt2"/>
                </a:solidFill>
                <a:latin typeface="Bebas Neue"/>
                <a:ea typeface="Bebas Neue"/>
                <a:cs typeface="Bebas Neue"/>
                <a:sym typeface="Bebas Neue"/>
              </a:defRPr>
            </a:lvl7pPr>
            <a:lvl8pPr lvl="7" algn="ctr" rtl="0">
              <a:spcBef>
                <a:spcPts val="0"/>
              </a:spcBef>
              <a:spcAft>
                <a:spcPts val="0"/>
              </a:spcAft>
              <a:buNone/>
              <a:defRPr sz="2500">
                <a:solidFill>
                  <a:schemeClr val="lt2"/>
                </a:solidFill>
                <a:latin typeface="Bebas Neue"/>
                <a:ea typeface="Bebas Neue"/>
                <a:cs typeface="Bebas Neue"/>
                <a:sym typeface="Bebas Neue"/>
              </a:defRPr>
            </a:lvl8pPr>
            <a:lvl9pPr lvl="8" algn="ctr" rtl="0">
              <a:spcBef>
                <a:spcPts val="0"/>
              </a:spcBef>
              <a:spcAft>
                <a:spcPts val="0"/>
              </a:spcAft>
              <a:buNone/>
              <a:defRPr sz="2500">
                <a:solidFill>
                  <a:schemeClr val="lt2"/>
                </a:solidFill>
                <a:latin typeface="Bebas Neue"/>
                <a:ea typeface="Bebas Neue"/>
                <a:cs typeface="Bebas Neue"/>
                <a:sym typeface="Bebas Neue"/>
              </a:defRPr>
            </a:lvl9pPr>
          </a:lstStyle>
          <a:p>
            <a:endParaRPr/>
          </a:p>
        </p:txBody>
      </p:sp>
      <p:sp>
        <p:nvSpPr>
          <p:cNvPr id="1394" name="Google Shape;1394;p53"/>
          <p:cNvSpPr txBox="1">
            <a:spLocks noGrp="1"/>
          </p:cNvSpPr>
          <p:nvPr>
            <p:ph type="subTitle" idx="2"/>
          </p:nvPr>
        </p:nvSpPr>
        <p:spPr>
          <a:xfrm>
            <a:off x="709350" y="1815389"/>
            <a:ext cx="2265900" cy="775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1395" name="Google Shape;1395;p53"/>
          <p:cNvSpPr txBox="1">
            <a:spLocks noGrp="1"/>
          </p:cNvSpPr>
          <p:nvPr>
            <p:ph type="subTitle" idx="3"/>
          </p:nvPr>
        </p:nvSpPr>
        <p:spPr>
          <a:xfrm>
            <a:off x="3439050" y="1308900"/>
            <a:ext cx="2265900" cy="575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None/>
              <a:defRPr sz="2500">
                <a:solidFill>
                  <a:schemeClr val="lt2"/>
                </a:solidFill>
                <a:latin typeface="Bebas Neue"/>
                <a:ea typeface="Bebas Neue"/>
                <a:cs typeface="Bebas Neue"/>
                <a:sym typeface="Bebas Neue"/>
              </a:defRPr>
            </a:lvl1pPr>
            <a:lvl2pPr lvl="1" algn="ctr" rtl="0">
              <a:spcBef>
                <a:spcPts val="0"/>
              </a:spcBef>
              <a:spcAft>
                <a:spcPts val="0"/>
              </a:spcAft>
              <a:buNone/>
              <a:defRPr sz="2500">
                <a:solidFill>
                  <a:schemeClr val="lt2"/>
                </a:solidFill>
                <a:latin typeface="Bebas Neue"/>
                <a:ea typeface="Bebas Neue"/>
                <a:cs typeface="Bebas Neue"/>
                <a:sym typeface="Bebas Neue"/>
              </a:defRPr>
            </a:lvl2pPr>
            <a:lvl3pPr lvl="2" algn="ctr" rtl="0">
              <a:spcBef>
                <a:spcPts val="0"/>
              </a:spcBef>
              <a:spcAft>
                <a:spcPts val="0"/>
              </a:spcAft>
              <a:buNone/>
              <a:defRPr sz="2500">
                <a:solidFill>
                  <a:schemeClr val="lt2"/>
                </a:solidFill>
                <a:latin typeface="Bebas Neue"/>
                <a:ea typeface="Bebas Neue"/>
                <a:cs typeface="Bebas Neue"/>
                <a:sym typeface="Bebas Neue"/>
              </a:defRPr>
            </a:lvl3pPr>
            <a:lvl4pPr lvl="3" algn="ctr" rtl="0">
              <a:spcBef>
                <a:spcPts val="0"/>
              </a:spcBef>
              <a:spcAft>
                <a:spcPts val="0"/>
              </a:spcAft>
              <a:buNone/>
              <a:defRPr sz="2500">
                <a:solidFill>
                  <a:schemeClr val="lt2"/>
                </a:solidFill>
                <a:latin typeface="Bebas Neue"/>
                <a:ea typeface="Bebas Neue"/>
                <a:cs typeface="Bebas Neue"/>
                <a:sym typeface="Bebas Neue"/>
              </a:defRPr>
            </a:lvl4pPr>
            <a:lvl5pPr lvl="4" algn="ctr" rtl="0">
              <a:spcBef>
                <a:spcPts val="0"/>
              </a:spcBef>
              <a:spcAft>
                <a:spcPts val="0"/>
              </a:spcAft>
              <a:buNone/>
              <a:defRPr sz="2500">
                <a:solidFill>
                  <a:schemeClr val="lt2"/>
                </a:solidFill>
                <a:latin typeface="Bebas Neue"/>
                <a:ea typeface="Bebas Neue"/>
                <a:cs typeface="Bebas Neue"/>
                <a:sym typeface="Bebas Neue"/>
              </a:defRPr>
            </a:lvl5pPr>
            <a:lvl6pPr lvl="5" algn="ctr" rtl="0">
              <a:spcBef>
                <a:spcPts val="0"/>
              </a:spcBef>
              <a:spcAft>
                <a:spcPts val="0"/>
              </a:spcAft>
              <a:buNone/>
              <a:defRPr sz="2500">
                <a:solidFill>
                  <a:schemeClr val="lt2"/>
                </a:solidFill>
                <a:latin typeface="Bebas Neue"/>
                <a:ea typeface="Bebas Neue"/>
                <a:cs typeface="Bebas Neue"/>
                <a:sym typeface="Bebas Neue"/>
              </a:defRPr>
            </a:lvl6pPr>
            <a:lvl7pPr lvl="6" algn="ctr" rtl="0">
              <a:spcBef>
                <a:spcPts val="0"/>
              </a:spcBef>
              <a:spcAft>
                <a:spcPts val="0"/>
              </a:spcAft>
              <a:buNone/>
              <a:defRPr sz="2500">
                <a:solidFill>
                  <a:schemeClr val="lt2"/>
                </a:solidFill>
                <a:latin typeface="Bebas Neue"/>
                <a:ea typeface="Bebas Neue"/>
                <a:cs typeface="Bebas Neue"/>
                <a:sym typeface="Bebas Neue"/>
              </a:defRPr>
            </a:lvl7pPr>
            <a:lvl8pPr lvl="7" algn="ctr" rtl="0">
              <a:spcBef>
                <a:spcPts val="0"/>
              </a:spcBef>
              <a:spcAft>
                <a:spcPts val="0"/>
              </a:spcAft>
              <a:buNone/>
              <a:defRPr sz="2500">
                <a:solidFill>
                  <a:schemeClr val="lt2"/>
                </a:solidFill>
                <a:latin typeface="Bebas Neue"/>
                <a:ea typeface="Bebas Neue"/>
                <a:cs typeface="Bebas Neue"/>
                <a:sym typeface="Bebas Neue"/>
              </a:defRPr>
            </a:lvl8pPr>
            <a:lvl9pPr lvl="8" algn="ctr" rtl="0">
              <a:spcBef>
                <a:spcPts val="0"/>
              </a:spcBef>
              <a:spcAft>
                <a:spcPts val="0"/>
              </a:spcAft>
              <a:buNone/>
              <a:defRPr sz="2500">
                <a:solidFill>
                  <a:schemeClr val="lt2"/>
                </a:solidFill>
                <a:latin typeface="Bebas Neue"/>
                <a:ea typeface="Bebas Neue"/>
                <a:cs typeface="Bebas Neue"/>
                <a:sym typeface="Bebas Neue"/>
              </a:defRPr>
            </a:lvl9pPr>
          </a:lstStyle>
          <a:p>
            <a:endParaRPr/>
          </a:p>
        </p:txBody>
      </p:sp>
      <p:sp>
        <p:nvSpPr>
          <p:cNvPr id="1396" name="Google Shape;1396;p53"/>
          <p:cNvSpPr txBox="1">
            <a:spLocks noGrp="1"/>
          </p:cNvSpPr>
          <p:nvPr>
            <p:ph type="subTitle" idx="4"/>
          </p:nvPr>
        </p:nvSpPr>
        <p:spPr>
          <a:xfrm>
            <a:off x="3439050" y="1815389"/>
            <a:ext cx="2265900" cy="775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1397" name="Google Shape;1397;p53"/>
          <p:cNvSpPr txBox="1">
            <a:spLocks noGrp="1"/>
          </p:cNvSpPr>
          <p:nvPr>
            <p:ph type="subTitle" idx="5"/>
          </p:nvPr>
        </p:nvSpPr>
        <p:spPr>
          <a:xfrm>
            <a:off x="6168750" y="1308900"/>
            <a:ext cx="2265900" cy="575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None/>
              <a:defRPr sz="2500">
                <a:solidFill>
                  <a:schemeClr val="lt2"/>
                </a:solidFill>
                <a:latin typeface="Bebas Neue"/>
                <a:ea typeface="Bebas Neue"/>
                <a:cs typeface="Bebas Neue"/>
                <a:sym typeface="Bebas Neue"/>
              </a:defRPr>
            </a:lvl1pPr>
            <a:lvl2pPr lvl="1" algn="ctr" rtl="0">
              <a:spcBef>
                <a:spcPts val="0"/>
              </a:spcBef>
              <a:spcAft>
                <a:spcPts val="0"/>
              </a:spcAft>
              <a:buNone/>
              <a:defRPr sz="2500">
                <a:solidFill>
                  <a:schemeClr val="lt2"/>
                </a:solidFill>
                <a:latin typeface="Bebas Neue"/>
                <a:ea typeface="Bebas Neue"/>
                <a:cs typeface="Bebas Neue"/>
                <a:sym typeface="Bebas Neue"/>
              </a:defRPr>
            </a:lvl2pPr>
            <a:lvl3pPr lvl="2" algn="ctr" rtl="0">
              <a:spcBef>
                <a:spcPts val="0"/>
              </a:spcBef>
              <a:spcAft>
                <a:spcPts val="0"/>
              </a:spcAft>
              <a:buNone/>
              <a:defRPr sz="2500">
                <a:solidFill>
                  <a:schemeClr val="lt2"/>
                </a:solidFill>
                <a:latin typeface="Bebas Neue"/>
                <a:ea typeface="Bebas Neue"/>
                <a:cs typeface="Bebas Neue"/>
                <a:sym typeface="Bebas Neue"/>
              </a:defRPr>
            </a:lvl3pPr>
            <a:lvl4pPr lvl="3" algn="ctr" rtl="0">
              <a:spcBef>
                <a:spcPts val="0"/>
              </a:spcBef>
              <a:spcAft>
                <a:spcPts val="0"/>
              </a:spcAft>
              <a:buNone/>
              <a:defRPr sz="2500">
                <a:solidFill>
                  <a:schemeClr val="lt2"/>
                </a:solidFill>
                <a:latin typeface="Bebas Neue"/>
                <a:ea typeface="Bebas Neue"/>
                <a:cs typeface="Bebas Neue"/>
                <a:sym typeface="Bebas Neue"/>
              </a:defRPr>
            </a:lvl4pPr>
            <a:lvl5pPr lvl="4" algn="ctr" rtl="0">
              <a:spcBef>
                <a:spcPts val="0"/>
              </a:spcBef>
              <a:spcAft>
                <a:spcPts val="0"/>
              </a:spcAft>
              <a:buNone/>
              <a:defRPr sz="2500">
                <a:solidFill>
                  <a:schemeClr val="lt2"/>
                </a:solidFill>
                <a:latin typeface="Bebas Neue"/>
                <a:ea typeface="Bebas Neue"/>
                <a:cs typeface="Bebas Neue"/>
                <a:sym typeface="Bebas Neue"/>
              </a:defRPr>
            </a:lvl5pPr>
            <a:lvl6pPr lvl="5" algn="ctr" rtl="0">
              <a:spcBef>
                <a:spcPts val="0"/>
              </a:spcBef>
              <a:spcAft>
                <a:spcPts val="0"/>
              </a:spcAft>
              <a:buNone/>
              <a:defRPr sz="2500">
                <a:solidFill>
                  <a:schemeClr val="lt2"/>
                </a:solidFill>
                <a:latin typeface="Bebas Neue"/>
                <a:ea typeface="Bebas Neue"/>
                <a:cs typeface="Bebas Neue"/>
                <a:sym typeface="Bebas Neue"/>
              </a:defRPr>
            </a:lvl6pPr>
            <a:lvl7pPr lvl="6" algn="ctr" rtl="0">
              <a:spcBef>
                <a:spcPts val="0"/>
              </a:spcBef>
              <a:spcAft>
                <a:spcPts val="0"/>
              </a:spcAft>
              <a:buNone/>
              <a:defRPr sz="2500">
                <a:solidFill>
                  <a:schemeClr val="lt2"/>
                </a:solidFill>
                <a:latin typeface="Bebas Neue"/>
                <a:ea typeface="Bebas Neue"/>
                <a:cs typeface="Bebas Neue"/>
                <a:sym typeface="Bebas Neue"/>
              </a:defRPr>
            </a:lvl7pPr>
            <a:lvl8pPr lvl="7" algn="ctr" rtl="0">
              <a:spcBef>
                <a:spcPts val="0"/>
              </a:spcBef>
              <a:spcAft>
                <a:spcPts val="0"/>
              </a:spcAft>
              <a:buNone/>
              <a:defRPr sz="2500">
                <a:solidFill>
                  <a:schemeClr val="lt2"/>
                </a:solidFill>
                <a:latin typeface="Bebas Neue"/>
                <a:ea typeface="Bebas Neue"/>
                <a:cs typeface="Bebas Neue"/>
                <a:sym typeface="Bebas Neue"/>
              </a:defRPr>
            </a:lvl8pPr>
            <a:lvl9pPr lvl="8" algn="ctr" rtl="0">
              <a:spcBef>
                <a:spcPts val="0"/>
              </a:spcBef>
              <a:spcAft>
                <a:spcPts val="0"/>
              </a:spcAft>
              <a:buNone/>
              <a:defRPr sz="2500">
                <a:solidFill>
                  <a:schemeClr val="lt2"/>
                </a:solidFill>
                <a:latin typeface="Bebas Neue"/>
                <a:ea typeface="Bebas Neue"/>
                <a:cs typeface="Bebas Neue"/>
                <a:sym typeface="Bebas Neue"/>
              </a:defRPr>
            </a:lvl9pPr>
          </a:lstStyle>
          <a:p>
            <a:endParaRPr/>
          </a:p>
        </p:txBody>
      </p:sp>
      <p:sp>
        <p:nvSpPr>
          <p:cNvPr id="1398" name="Google Shape;1398;p53"/>
          <p:cNvSpPr txBox="1">
            <a:spLocks noGrp="1"/>
          </p:cNvSpPr>
          <p:nvPr>
            <p:ph type="subTitle" idx="6"/>
          </p:nvPr>
        </p:nvSpPr>
        <p:spPr>
          <a:xfrm>
            <a:off x="6168750" y="1815389"/>
            <a:ext cx="2265900" cy="775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1399" name="Google Shape;1399;p53"/>
          <p:cNvSpPr txBox="1">
            <a:spLocks noGrp="1"/>
          </p:cNvSpPr>
          <p:nvPr>
            <p:ph type="title"/>
          </p:nvPr>
        </p:nvSpPr>
        <p:spPr>
          <a:xfrm>
            <a:off x="709350" y="537550"/>
            <a:ext cx="7725300" cy="4710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00" name="Google Shape;1400;p53"/>
          <p:cNvSpPr txBox="1">
            <a:spLocks noGrp="1"/>
          </p:cNvSpPr>
          <p:nvPr>
            <p:ph type="subTitle" idx="7"/>
          </p:nvPr>
        </p:nvSpPr>
        <p:spPr>
          <a:xfrm>
            <a:off x="709350" y="2926750"/>
            <a:ext cx="2265900" cy="575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None/>
              <a:defRPr sz="2500">
                <a:solidFill>
                  <a:schemeClr val="lt2"/>
                </a:solidFill>
                <a:latin typeface="Bebas Neue"/>
                <a:ea typeface="Bebas Neue"/>
                <a:cs typeface="Bebas Neue"/>
                <a:sym typeface="Bebas Neue"/>
              </a:defRPr>
            </a:lvl1pPr>
            <a:lvl2pPr lvl="1" algn="ctr" rtl="0">
              <a:spcBef>
                <a:spcPts val="0"/>
              </a:spcBef>
              <a:spcAft>
                <a:spcPts val="0"/>
              </a:spcAft>
              <a:buNone/>
              <a:defRPr sz="2500">
                <a:solidFill>
                  <a:schemeClr val="lt2"/>
                </a:solidFill>
                <a:latin typeface="Bebas Neue"/>
                <a:ea typeface="Bebas Neue"/>
                <a:cs typeface="Bebas Neue"/>
                <a:sym typeface="Bebas Neue"/>
              </a:defRPr>
            </a:lvl2pPr>
            <a:lvl3pPr lvl="2" algn="ctr" rtl="0">
              <a:spcBef>
                <a:spcPts val="0"/>
              </a:spcBef>
              <a:spcAft>
                <a:spcPts val="0"/>
              </a:spcAft>
              <a:buNone/>
              <a:defRPr sz="2500">
                <a:solidFill>
                  <a:schemeClr val="lt2"/>
                </a:solidFill>
                <a:latin typeface="Bebas Neue"/>
                <a:ea typeface="Bebas Neue"/>
                <a:cs typeface="Bebas Neue"/>
                <a:sym typeface="Bebas Neue"/>
              </a:defRPr>
            </a:lvl3pPr>
            <a:lvl4pPr lvl="3" algn="ctr" rtl="0">
              <a:spcBef>
                <a:spcPts val="0"/>
              </a:spcBef>
              <a:spcAft>
                <a:spcPts val="0"/>
              </a:spcAft>
              <a:buNone/>
              <a:defRPr sz="2500">
                <a:solidFill>
                  <a:schemeClr val="lt2"/>
                </a:solidFill>
                <a:latin typeface="Bebas Neue"/>
                <a:ea typeface="Bebas Neue"/>
                <a:cs typeface="Bebas Neue"/>
                <a:sym typeface="Bebas Neue"/>
              </a:defRPr>
            </a:lvl4pPr>
            <a:lvl5pPr lvl="4" algn="ctr" rtl="0">
              <a:spcBef>
                <a:spcPts val="0"/>
              </a:spcBef>
              <a:spcAft>
                <a:spcPts val="0"/>
              </a:spcAft>
              <a:buNone/>
              <a:defRPr sz="2500">
                <a:solidFill>
                  <a:schemeClr val="lt2"/>
                </a:solidFill>
                <a:latin typeface="Bebas Neue"/>
                <a:ea typeface="Bebas Neue"/>
                <a:cs typeface="Bebas Neue"/>
                <a:sym typeface="Bebas Neue"/>
              </a:defRPr>
            </a:lvl5pPr>
            <a:lvl6pPr lvl="5" algn="ctr" rtl="0">
              <a:spcBef>
                <a:spcPts val="0"/>
              </a:spcBef>
              <a:spcAft>
                <a:spcPts val="0"/>
              </a:spcAft>
              <a:buNone/>
              <a:defRPr sz="2500">
                <a:solidFill>
                  <a:schemeClr val="lt2"/>
                </a:solidFill>
                <a:latin typeface="Bebas Neue"/>
                <a:ea typeface="Bebas Neue"/>
                <a:cs typeface="Bebas Neue"/>
                <a:sym typeface="Bebas Neue"/>
              </a:defRPr>
            </a:lvl6pPr>
            <a:lvl7pPr lvl="6" algn="ctr" rtl="0">
              <a:spcBef>
                <a:spcPts val="0"/>
              </a:spcBef>
              <a:spcAft>
                <a:spcPts val="0"/>
              </a:spcAft>
              <a:buNone/>
              <a:defRPr sz="2500">
                <a:solidFill>
                  <a:schemeClr val="lt2"/>
                </a:solidFill>
                <a:latin typeface="Bebas Neue"/>
                <a:ea typeface="Bebas Neue"/>
                <a:cs typeface="Bebas Neue"/>
                <a:sym typeface="Bebas Neue"/>
              </a:defRPr>
            </a:lvl7pPr>
            <a:lvl8pPr lvl="7" algn="ctr" rtl="0">
              <a:spcBef>
                <a:spcPts val="0"/>
              </a:spcBef>
              <a:spcAft>
                <a:spcPts val="0"/>
              </a:spcAft>
              <a:buNone/>
              <a:defRPr sz="2500">
                <a:solidFill>
                  <a:schemeClr val="lt2"/>
                </a:solidFill>
                <a:latin typeface="Bebas Neue"/>
                <a:ea typeface="Bebas Neue"/>
                <a:cs typeface="Bebas Neue"/>
                <a:sym typeface="Bebas Neue"/>
              </a:defRPr>
            </a:lvl8pPr>
            <a:lvl9pPr lvl="8" algn="ctr" rtl="0">
              <a:spcBef>
                <a:spcPts val="0"/>
              </a:spcBef>
              <a:spcAft>
                <a:spcPts val="0"/>
              </a:spcAft>
              <a:buNone/>
              <a:defRPr sz="2500">
                <a:solidFill>
                  <a:schemeClr val="lt2"/>
                </a:solidFill>
                <a:latin typeface="Bebas Neue"/>
                <a:ea typeface="Bebas Neue"/>
                <a:cs typeface="Bebas Neue"/>
                <a:sym typeface="Bebas Neue"/>
              </a:defRPr>
            </a:lvl9pPr>
          </a:lstStyle>
          <a:p>
            <a:endParaRPr/>
          </a:p>
        </p:txBody>
      </p:sp>
      <p:sp>
        <p:nvSpPr>
          <p:cNvPr id="1401" name="Google Shape;1401;p53"/>
          <p:cNvSpPr txBox="1">
            <a:spLocks noGrp="1"/>
          </p:cNvSpPr>
          <p:nvPr>
            <p:ph type="subTitle" idx="8"/>
          </p:nvPr>
        </p:nvSpPr>
        <p:spPr>
          <a:xfrm>
            <a:off x="709350" y="3433239"/>
            <a:ext cx="2265900" cy="775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1402" name="Google Shape;1402;p53"/>
          <p:cNvSpPr txBox="1">
            <a:spLocks noGrp="1"/>
          </p:cNvSpPr>
          <p:nvPr>
            <p:ph type="subTitle" idx="9"/>
          </p:nvPr>
        </p:nvSpPr>
        <p:spPr>
          <a:xfrm>
            <a:off x="3439050" y="2926750"/>
            <a:ext cx="2265900" cy="575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None/>
              <a:defRPr sz="2500">
                <a:solidFill>
                  <a:schemeClr val="lt2"/>
                </a:solidFill>
                <a:latin typeface="Bebas Neue"/>
                <a:ea typeface="Bebas Neue"/>
                <a:cs typeface="Bebas Neue"/>
                <a:sym typeface="Bebas Neue"/>
              </a:defRPr>
            </a:lvl1pPr>
            <a:lvl2pPr lvl="1" algn="ctr" rtl="0">
              <a:spcBef>
                <a:spcPts val="0"/>
              </a:spcBef>
              <a:spcAft>
                <a:spcPts val="0"/>
              </a:spcAft>
              <a:buNone/>
              <a:defRPr sz="2500">
                <a:solidFill>
                  <a:schemeClr val="lt2"/>
                </a:solidFill>
                <a:latin typeface="Bebas Neue"/>
                <a:ea typeface="Bebas Neue"/>
                <a:cs typeface="Bebas Neue"/>
                <a:sym typeface="Bebas Neue"/>
              </a:defRPr>
            </a:lvl2pPr>
            <a:lvl3pPr lvl="2" algn="ctr" rtl="0">
              <a:spcBef>
                <a:spcPts val="0"/>
              </a:spcBef>
              <a:spcAft>
                <a:spcPts val="0"/>
              </a:spcAft>
              <a:buNone/>
              <a:defRPr sz="2500">
                <a:solidFill>
                  <a:schemeClr val="lt2"/>
                </a:solidFill>
                <a:latin typeface="Bebas Neue"/>
                <a:ea typeface="Bebas Neue"/>
                <a:cs typeface="Bebas Neue"/>
                <a:sym typeface="Bebas Neue"/>
              </a:defRPr>
            </a:lvl3pPr>
            <a:lvl4pPr lvl="3" algn="ctr" rtl="0">
              <a:spcBef>
                <a:spcPts val="0"/>
              </a:spcBef>
              <a:spcAft>
                <a:spcPts val="0"/>
              </a:spcAft>
              <a:buNone/>
              <a:defRPr sz="2500">
                <a:solidFill>
                  <a:schemeClr val="lt2"/>
                </a:solidFill>
                <a:latin typeface="Bebas Neue"/>
                <a:ea typeface="Bebas Neue"/>
                <a:cs typeface="Bebas Neue"/>
                <a:sym typeface="Bebas Neue"/>
              </a:defRPr>
            </a:lvl4pPr>
            <a:lvl5pPr lvl="4" algn="ctr" rtl="0">
              <a:spcBef>
                <a:spcPts val="0"/>
              </a:spcBef>
              <a:spcAft>
                <a:spcPts val="0"/>
              </a:spcAft>
              <a:buNone/>
              <a:defRPr sz="2500">
                <a:solidFill>
                  <a:schemeClr val="lt2"/>
                </a:solidFill>
                <a:latin typeface="Bebas Neue"/>
                <a:ea typeface="Bebas Neue"/>
                <a:cs typeface="Bebas Neue"/>
                <a:sym typeface="Bebas Neue"/>
              </a:defRPr>
            </a:lvl5pPr>
            <a:lvl6pPr lvl="5" algn="ctr" rtl="0">
              <a:spcBef>
                <a:spcPts val="0"/>
              </a:spcBef>
              <a:spcAft>
                <a:spcPts val="0"/>
              </a:spcAft>
              <a:buNone/>
              <a:defRPr sz="2500">
                <a:solidFill>
                  <a:schemeClr val="lt2"/>
                </a:solidFill>
                <a:latin typeface="Bebas Neue"/>
                <a:ea typeface="Bebas Neue"/>
                <a:cs typeface="Bebas Neue"/>
                <a:sym typeface="Bebas Neue"/>
              </a:defRPr>
            </a:lvl6pPr>
            <a:lvl7pPr lvl="6" algn="ctr" rtl="0">
              <a:spcBef>
                <a:spcPts val="0"/>
              </a:spcBef>
              <a:spcAft>
                <a:spcPts val="0"/>
              </a:spcAft>
              <a:buNone/>
              <a:defRPr sz="2500">
                <a:solidFill>
                  <a:schemeClr val="lt2"/>
                </a:solidFill>
                <a:latin typeface="Bebas Neue"/>
                <a:ea typeface="Bebas Neue"/>
                <a:cs typeface="Bebas Neue"/>
                <a:sym typeface="Bebas Neue"/>
              </a:defRPr>
            </a:lvl7pPr>
            <a:lvl8pPr lvl="7" algn="ctr" rtl="0">
              <a:spcBef>
                <a:spcPts val="0"/>
              </a:spcBef>
              <a:spcAft>
                <a:spcPts val="0"/>
              </a:spcAft>
              <a:buNone/>
              <a:defRPr sz="2500">
                <a:solidFill>
                  <a:schemeClr val="lt2"/>
                </a:solidFill>
                <a:latin typeface="Bebas Neue"/>
                <a:ea typeface="Bebas Neue"/>
                <a:cs typeface="Bebas Neue"/>
                <a:sym typeface="Bebas Neue"/>
              </a:defRPr>
            </a:lvl8pPr>
            <a:lvl9pPr lvl="8" algn="ctr" rtl="0">
              <a:spcBef>
                <a:spcPts val="0"/>
              </a:spcBef>
              <a:spcAft>
                <a:spcPts val="0"/>
              </a:spcAft>
              <a:buNone/>
              <a:defRPr sz="2500">
                <a:solidFill>
                  <a:schemeClr val="lt2"/>
                </a:solidFill>
                <a:latin typeface="Bebas Neue"/>
                <a:ea typeface="Bebas Neue"/>
                <a:cs typeface="Bebas Neue"/>
                <a:sym typeface="Bebas Neue"/>
              </a:defRPr>
            </a:lvl9pPr>
          </a:lstStyle>
          <a:p>
            <a:endParaRPr/>
          </a:p>
        </p:txBody>
      </p:sp>
      <p:sp>
        <p:nvSpPr>
          <p:cNvPr id="1403" name="Google Shape;1403;p53"/>
          <p:cNvSpPr txBox="1">
            <a:spLocks noGrp="1"/>
          </p:cNvSpPr>
          <p:nvPr>
            <p:ph type="subTitle" idx="13"/>
          </p:nvPr>
        </p:nvSpPr>
        <p:spPr>
          <a:xfrm>
            <a:off x="3439050" y="3433239"/>
            <a:ext cx="2265900" cy="775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1404" name="Google Shape;1404;p53"/>
          <p:cNvSpPr txBox="1">
            <a:spLocks noGrp="1"/>
          </p:cNvSpPr>
          <p:nvPr>
            <p:ph type="subTitle" idx="14"/>
          </p:nvPr>
        </p:nvSpPr>
        <p:spPr>
          <a:xfrm>
            <a:off x="6168750" y="2926750"/>
            <a:ext cx="2265900" cy="575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None/>
              <a:defRPr sz="2500">
                <a:solidFill>
                  <a:schemeClr val="lt2"/>
                </a:solidFill>
                <a:latin typeface="Bebas Neue"/>
                <a:ea typeface="Bebas Neue"/>
                <a:cs typeface="Bebas Neue"/>
                <a:sym typeface="Bebas Neue"/>
              </a:defRPr>
            </a:lvl1pPr>
            <a:lvl2pPr lvl="1" algn="ctr" rtl="0">
              <a:spcBef>
                <a:spcPts val="0"/>
              </a:spcBef>
              <a:spcAft>
                <a:spcPts val="0"/>
              </a:spcAft>
              <a:buNone/>
              <a:defRPr sz="2500">
                <a:solidFill>
                  <a:schemeClr val="lt2"/>
                </a:solidFill>
                <a:latin typeface="Bebas Neue"/>
                <a:ea typeface="Bebas Neue"/>
                <a:cs typeface="Bebas Neue"/>
                <a:sym typeface="Bebas Neue"/>
              </a:defRPr>
            </a:lvl2pPr>
            <a:lvl3pPr lvl="2" algn="ctr" rtl="0">
              <a:spcBef>
                <a:spcPts val="0"/>
              </a:spcBef>
              <a:spcAft>
                <a:spcPts val="0"/>
              </a:spcAft>
              <a:buNone/>
              <a:defRPr sz="2500">
                <a:solidFill>
                  <a:schemeClr val="lt2"/>
                </a:solidFill>
                <a:latin typeface="Bebas Neue"/>
                <a:ea typeface="Bebas Neue"/>
                <a:cs typeface="Bebas Neue"/>
                <a:sym typeface="Bebas Neue"/>
              </a:defRPr>
            </a:lvl3pPr>
            <a:lvl4pPr lvl="3" algn="ctr" rtl="0">
              <a:spcBef>
                <a:spcPts val="0"/>
              </a:spcBef>
              <a:spcAft>
                <a:spcPts val="0"/>
              </a:spcAft>
              <a:buNone/>
              <a:defRPr sz="2500">
                <a:solidFill>
                  <a:schemeClr val="lt2"/>
                </a:solidFill>
                <a:latin typeface="Bebas Neue"/>
                <a:ea typeface="Bebas Neue"/>
                <a:cs typeface="Bebas Neue"/>
                <a:sym typeface="Bebas Neue"/>
              </a:defRPr>
            </a:lvl4pPr>
            <a:lvl5pPr lvl="4" algn="ctr" rtl="0">
              <a:spcBef>
                <a:spcPts val="0"/>
              </a:spcBef>
              <a:spcAft>
                <a:spcPts val="0"/>
              </a:spcAft>
              <a:buNone/>
              <a:defRPr sz="2500">
                <a:solidFill>
                  <a:schemeClr val="lt2"/>
                </a:solidFill>
                <a:latin typeface="Bebas Neue"/>
                <a:ea typeface="Bebas Neue"/>
                <a:cs typeface="Bebas Neue"/>
                <a:sym typeface="Bebas Neue"/>
              </a:defRPr>
            </a:lvl5pPr>
            <a:lvl6pPr lvl="5" algn="ctr" rtl="0">
              <a:spcBef>
                <a:spcPts val="0"/>
              </a:spcBef>
              <a:spcAft>
                <a:spcPts val="0"/>
              </a:spcAft>
              <a:buNone/>
              <a:defRPr sz="2500">
                <a:solidFill>
                  <a:schemeClr val="lt2"/>
                </a:solidFill>
                <a:latin typeface="Bebas Neue"/>
                <a:ea typeface="Bebas Neue"/>
                <a:cs typeface="Bebas Neue"/>
                <a:sym typeface="Bebas Neue"/>
              </a:defRPr>
            </a:lvl6pPr>
            <a:lvl7pPr lvl="6" algn="ctr" rtl="0">
              <a:spcBef>
                <a:spcPts val="0"/>
              </a:spcBef>
              <a:spcAft>
                <a:spcPts val="0"/>
              </a:spcAft>
              <a:buNone/>
              <a:defRPr sz="2500">
                <a:solidFill>
                  <a:schemeClr val="lt2"/>
                </a:solidFill>
                <a:latin typeface="Bebas Neue"/>
                <a:ea typeface="Bebas Neue"/>
                <a:cs typeface="Bebas Neue"/>
                <a:sym typeface="Bebas Neue"/>
              </a:defRPr>
            </a:lvl7pPr>
            <a:lvl8pPr lvl="7" algn="ctr" rtl="0">
              <a:spcBef>
                <a:spcPts val="0"/>
              </a:spcBef>
              <a:spcAft>
                <a:spcPts val="0"/>
              </a:spcAft>
              <a:buNone/>
              <a:defRPr sz="2500">
                <a:solidFill>
                  <a:schemeClr val="lt2"/>
                </a:solidFill>
                <a:latin typeface="Bebas Neue"/>
                <a:ea typeface="Bebas Neue"/>
                <a:cs typeface="Bebas Neue"/>
                <a:sym typeface="Bebas Neue"/>
              </a:defRPr>
            </a:lvl8pPr>
            <a:lvl9pPr lvl="8" algn="ctr" rtl="0">
              <a:spcBef>
                <a:spcPts val="0"/>
              </a:spcBef>
              <a:spcAft>
                <a:spcPts val="0"/>
              </a:spcAft>
              <a:buNone/>
              <a:defRPr sz="2500">
                <a:solidFill>
                  <a:schemeClr val="lt2"/>
                </a:solidFill>
                <a:latin typeface="Bebas Neue"/>
                <a:ea typeface="Bebas Neue"/>
                <a:cs typeface="Bebas Neue"/>
                <a:sym typeface="Bebas Neue"/>
              </a:defRPr>
            </a:lvl9pPr>
          </a:lstStyle>
          <a:p>
            <a:endParaRPr/>
          </a:p>
        </p:txBody>
      </p:sp>
      <p:sp>
        <p:nvSpPr>
          <p:cNvPr id="1405" name="Google Shape;1405;p53"/>
          <p:cNvSpPr txBox="1">
            <a:spLocks noGrp="1"/>
          </p:cNvSpPr>
          <p:nvPr>
            <p:ph type="subTitle" idx="15"/>
          </p:nvPr>
        </p:nvSpPr>
        <p:spPr>
          <a:xfrm>
            <a:off x="6168750" y="3433239"/>
            <a:ext cx="2265900" cy="775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grpSp>
        <p:nvGrpSpPr>
          <p:cNvPr id="1406" name="Google Shape;1406;p53"/>
          <p:cNvGrpSpPr/>
          <p:nvPr/>
        </p:nvGrpSpPr>
        <p:grpSpPr>
          <a:xfrm flipH="1">
            <a:off x="-1260839" y="-611693"/>
            <a:ext cx="11581427" cy="7400932"/>
            <a:chOff x="-4256326" y="-3688456"/>
            <a:chExt cx="11581427" cy="7400932"/>
          </a:xfrm>
        </p:grpSpPr>
        <p:sp>
          <p:nvSpPr>
            <p:cNvPr id="1407" name="Google Shape;1407;p53"/>
            <p:cNvSpPr/>
            <p:nvPr/>
          </p:nvSpPr>
          <p:spPr>
            <a:xfrm rot="-5690371">
              <a:off x="-2478989" y="-3640684"/>
              <a:ext cx="1182461" cy="1182461"/>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alpha val="240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08" name="Google Shape;1408;p53"/>
            <p:cNvSpPr/>
            <p:nvPr/>
          </p:nvSpPr>
          <p:spPr>
            <a:xfrm rot="10381524">
              <a:off x="4518451" y="912367"/>
              <a:ext cx="2655665" cy="2648672"/>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6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09" name="Google Shape;1409;p53"/>
            <p:cNvSpPr/>
            <p:nvPr/>
          </p:nvSpPr>
          <p:spPr>
            <a:xfrm>
              <a:off x="-4256326" y="-3076751"/>
              <a:ext cx="1885948" cy="1852905"/>
            </a:xfrm>
            <a:custGeom>
              <a:avLst/>
              <a:gdLst/>
              <a:ahLst/>
              <a:cxnLst/>
              <a:rect l="l" t="t" r="r" b="b"/>
              <a:pathLst>
                <a:path w="55020" h="54056" extrusionOk="0">
                  <a:moveTo>
                    <a:pt x="27409" y="22218"/>
                  </a:moveTo>
                  <a:cubicBezTo>
                    <a:pt x="30147" y="22218"/>
                    <a:pt x="32374" y="24397"/>
                    <a:pt x="32374" y="27100"/>
                  </a:cubicBezTo>
                  <a:cubicBezTo>
                    <a:pt x="32374" y="29802"/>
                    <a:pt x="30147" y="31981"/>
                    <a:pt x="27409" y="31981"/>
                  </a:cubicBezTo>
                  <a:cubicBezTo>
                    <a:pt x="24658" y="31981"/>
                    <a:pt x="22432" y="29802"/>
                    <a:pt x="22432" y="27100"/>
                  </a:cubicBezTo>
                  <a:cubicBezTo>
                    <a:pt x="22432" y="24397"/>
                    <a:pt x="24658" y="22218"/>
                    <a:pt x="27409" y="22218"/>
                  </a:cubicBezTo>
                  <a:close/>
                  <a:moveTo>
                    <a:pt x="29099" y="6907"/>
                  </a:moveTo>
                  <a:cubicBezTo>
                    <a:pt x="39708" y="7752"/>
                    <a:pt x="48042" y="16467"/>
                    <a:pt x="48042" y="27100"/>
                  </a:cubicBezTo>
                  <a:cubicBezTo>
                    <a:pt x="48042" y="29767"/>
                    <a:pt x="47507" y="32326"/>
                    <a:pt x="46554" y="34660"/>
                  </a:cubicBezTo>
                  <a:lnTo>
                    <a:pt x="34779" y="28052"/>
                  </a:lnTo>
                  <a:cubicBezTo>
                    <a:pt x="34826" y="27742"/>
                    <a:pt x="34850" y="27421"/>
                    <a:pt x="34850" y="27100"/>
                  </a:cubicBezTo>
                  <a:cubicBezTo>
                    <a:pt x="34850" y="23635"/>
                    <a:pt x="32398" y="20742"/>
                    <a:pt x="29099" y="19980"/>
                  </a:cubicBezTo>
                  <a:lnTo>
                    <a:pt x="29099" y="6907"/>
                  </a:lnTo>
                  <a:close/>
                  <a:moveTo>
                    <a:pt x="26552" y="6847"/>
                  </a:moveTo>
                  <a:lnTo>
                    <a:pt x="26552" y="19837"/>
                  </a:lnTo>
                  <a:cubicBezTo>
                    <a:pt x="22837" y="20253"/>
                    <a:pt x="19955" y="23349"/>
                    <a:pt x="19955" y="27100"/>
                  </a:cubicBezTo>
                  <a:cubicBezTo>
                    <a:pt x="19955" y="27492"/>
                    <a:pt x="20003" y="27873"/>
                    <a:pt x="20063" y="28243"/>
                  </a:cubicBezTo>
                  <a:lnTo>
                    <a:pt x="8323" y="34827"/>
                  </a:lnTo>
                  <a:cubicBezTo>
                    <a:pt x="7323" y="32445"/>
                    <a:pt x="6775" y="29838"/>
                    <a:pt x="6775" y="27100"/>
                  </a:cubicBezTo>
                  <a:cubicBezTo>
                    <a:pt x="6775" y="16193"/>
                    <a:pt x="15550" y="7300"/>
                    <a:pt x="26552" y="6847"/>
                  </a:cubicBezTo>
                  <a:close/>
                  <a:moveTo>
                    <a:pt x="33993" y="30505"/>
                  </a:moveTo>
                  <a:lnTo>
                    <a:pt x="45447" y="36922"/>
                  </a:lnTo>
                  <a:cubicBezTo>
                    <a:pt x="41934" y="43149"/>
                    <a:pt x="35172" y="47364"/>
                    <a:pt x="27409" y="47364"/>
                  </a:cubicBezTo>
                  <a:cubicBezTo>
                    <a:pt x="19705" y="47364"/>
                    <a:pt x="12990" y="43221"/>
                    <a:pt x="9454" y="37077"/>
                  </a:cubicBezTo>
                  <a:lnTo>
                    <a:pt x="20908" y="30660"/>
                  </a:lnTo>
                  <a:cubicBezTo>
                    <a:pt x="22170" y="32898"/>
                    <a:pt x="24611" y="34410"/>
                    <a:pt x="27409" y="34410"/>
                  </a:cubicBezTo>
                  <a:cubicBezTo>
                    <a:pt x="30266" y="34410"/>
                    <a:pt x="32743" y="32826"/>
                    <a:pt x="33993" y="30505"/>
                  </a:cubicBezTo>
                  <a:close/>
                  <a:moveTo>
                    <a:pt x="26325" y="1"/>
                  </a:moveTo>
                  <a:cubicBezTo>
                    <a:pt x="25635" y="1"/>
                    <a:pt x="25063" y="572"/>
                    <a:pt x="25063" y="1275"/>
                  </a:cubicBezTo>
                  <a:lnTo>
                    <a:pt x="25063" y="3263"/>
                  </a:lnTo>
                  <a:cubicBezTo>
                    <a:pt x="25063" y="3382"/>
                    <a:pt x="25087" y="3490"/>
                    <a:pt x="25111" y="3597"/>
                  </a:cubicBezTo>
                  <a:cubicBezTo>
                    <a:pt x="23551" y="3740"/>
                    <a:pt x="22027" y="4037"/>
                    <a:pt x="20551" y="4466"/>
                  </a:cubicBezTo>
                  <a:cubicBezTo>
                    <a:pt x="20539" y="4359"/>
                    <a:pt x="20515" y="4263"/>
                    <a:pt x="20467" y="4156"/>
                  </a:cubicBezTo>
                  <a:lnTo>
                    <a:pt x="19694" y="2311"/>
                  </a:lnTo>
                  <a:cubicBezTo>
                    <a:pt x="19487" y="1826"/>
                    <a:pt x="19016" y="1537"/>
                    <a:pt x="18526" y="1537"/>
                  </a:cubicBezTo>
                  <a:cubicBezTo>
                    <a:pt x="18367" y="1537"/>
                    <a:pt x="18205" y="1568"/>
                    <a:pt x="18050" y="1632"/>
                  </a:cubicBezTo>
                  <a:lnTo>
                    <a:pt x="15872" y="2513"/>
                  </a:lnTo>
                  <a:cubicBezTo>
                    <a:pt x="15217" y="2787"/>
                    <a:pt x="14907" y="3537"/>
                    <a:pt x="15181" y="4180"/>
                  </a:cubicBezTo>
                  <a:lnTo>
                    <a:pt x="15967" y="6037"/>
                  </a:lnTo>
                  <a:cubicBezTo>
                    <a:pt x="16003" y="6121"/>
                    <a:pt x="16050" y="6192"/>
                    <a:pt x="16098" y="6264"/>
                  </a:cubicBezTo>
                  <a:cubicBezTo>
                    <a:pt x="14752" y="6966"/>
                    <a:pt x="13478" y="7800"/>
                    <a:pt x="12300" y="8740"/>
                  </a:cubicBezTo>
                  <a:cubicBezTo>
                    <a:pt x="12252" y="8657"/>
                    <a:pt x="12193" y="8585"/>
                    <a:pt x="12133" y="8526"/>
                  </a:cubicBezTo>
                  <a:lnTo>
                    <a:pt x="10681" y="7097"/>
                  </a:lnTo>
                  <a:cubicBezTo>
                    <a:pt x="10430" y="6853"/>
                    <a:pt x="10109" y="6731"/>
                    <a:pt x="9789" y="6731"/>
                  </a:cubicBezTo>
                  <a:cubicBezTo>
                    <a:pt x="9469" y="6731"/>
                    <a:pt x="9151" y="6853"/>
                    <a:pt x="8906" y="7097"/>
                  </a:cubicBezTo>
                  <a:lnTo>
                    <a:pt x="7252" y="8716"/>
                  </a:lnTo>
                  <a:cubicBezTo>
                    <a:pt x="6740" y="9216"/>
                    <a:pt x="6740" y="10026"/>
                    <a:pt x="7252" y="10526"/>
                  </a:cubicBezTo>
                  <a:lnTo>
                    <a:pt x="8704" y="11955"/>
                  </a:lnTo>
                  <a:cubicBezTo>
                    <a:pt x="8752" y="12002"/>
                    <a:pt x="8799" y="12038"/>
                    <a:pt x="8859" y="12074"/>
                  </a:cubicBezTo>
                  <a:cubicBezTo>
                    <a:pt x="7906" y="13205"/>
                    <a:pt x="7073" y="14431"/>
                    <a:pt x="6347" y="15717"/>
                  </a:cubicBezTo>
                  <a:cubicBezTo>
                    <a:pt x="6287" y="15681"/>
                    <a:pt x="6228" y="15646"/>
                    <a:pt x="6156" y="15622"/>
                  </a:cubicBezTo>
                  <a:lnTo>
                    <a:pt x="4251" y="14836"/>
                  </a:lnTo>
                  <a:cubicBezTo>
                    <a:pt x="4093" y="14772"/>
                    <a:pt x="3929" y="14741"/>
                    <a:pt x="3767" y="14741"/>
                  </a:cubicBezTo>
                  <a:cubicBezTo>
                    <a:pt x="3273" y="14741"/>
                    <a:pt x="2803" y="15027"/>
                    <a:pt x="2596" y="15503"/>
                  </a:cubicBezTo>
                  <a:lnTo>
                    <a:pt x="1703" y="17610"/>
                  </a:lnTo>
                  <a:cubicBezTo>
                    <a:pt x="1429" y="18265"/>
                    <a:pt x="1727" y="19003"/>
                    <a:pt x="2382" y="19277"/>
                  </a:cubicBezTo>
                  <a:lnTo>
                    <a:pt x="4287" y="20063"/>
                  </a:lnTo>
                  <a:cubicBezTo>
                    <a:pt x="4346" y="20087"/>
                    <a:pt x="4394" y="20099"/>
                    <a:pt x="4442" y="20111"/>
                  </a:cubicBezTo>
                  <a:cubicBezTo>
                    <a:pt x="3977" y="21563"/>
                    <a:pt x="3668" y="23087"/>
                    <a:pt x="3501" y="24647"/>
                  </a:cubicBezTo>
                  <a:cubicBezTo>
                    <a:pt x="3453" y="24635"/>
                    <a:pt x="3394" y="24623"/>
                    <a:pt x="3346" y="24623"/>
                  </a:cubicBezTo>
                  <a:lnTo>
                    <a:pt x="1263" y="24623"/>
                  </a:lnTo>
                  <a:cubicBezTo>
                    <a:pt x="572" y="24623"/>
                    <a:pt x="1" y="25195"/>
                    <a:pt x="1" y="25897"/>
                  </a:cubicBezTo>
                  <a:lnTo>
                    <a:pt x="1" y="28171"/>
                  </a:lnTo>
                  <a:cubicBezTo>
                    <a:pt x="1" y="28862"/>
                    <a:pt x="572" y="29433"/>
                    <a:pt x="1263" y="29433"/>
                  </a:cubicBezTo>
                  <a:lnTo>
                    <a:pt x="3346" y="29433"/>
                  </a:lnTo>
                  <a:cubicBezTo>
                    <a:pt x="3394" y="29433"/>
                    <a:pt x="3442" y="29421"/>
                    <a:pt x="3489" y="29421"/>
                  </a:cubicBezTo>
                  <a:cubicBezTo>
                    <a:pt x="3620" y="30719"/>
                    <a:pt x="3858" y="31993"/>
                    <a:pt x="4192" y="33219"/>
                  </a:cubicBezTo>
                  <a:cubicBezTo>
                    <a:pt x="4156" y="33231"/>
                    <a:pt x="4108" y="33231"/>
                    <a:pt x="4073" y="33243"/>
                  </a:cubicBezTo>
                  <a:lnTo>
                    <a:pt x="2132" y="33969"/>
                  </a:lnTo>
                  <a:cubicBezTo>
                    <a:pt x="1477" y="34219"/>
                    <a:pt x="1144" y="34958"/>
                    <a:pt x="1406" y="35613"/>
                  </a:cubicBezTo>
                  <a:lnTo>
                    <a:pt x="2227" y="37744"/>
                  </a:lnTo>
                  <a:cubicBezTo>
                    <a:pt x="2420" y="38248"/>
                    <a:pt x="2895" y="38555"/>
                    <a:pt x="3402" y="38555"/>
                  </a:cubicBezTo>
                  <a:cubicBezTo>
                    <a:pt x="3554" y="38555"/>
                    <a:pt x="3708" y="38527"/>
                    <a:pt x="3858" y="38470"/>
                  </a:cubicBezTo>
                  <a:lnTo>
                    <a:pt x="5787" y="37744"/>
                  </a:lnTo>
                  <a:cubicBezTo>
                    <a:pt x="5835" y="37732"/>
                    <a:pt x="5882" y="37708"/>
                    <a:pt x="5918" y="37684"/>
                  </a:cubicBezTo>
                  <a:cubicBezTo>
                    <a:pt x="6716" y="39244"/>
                    <a:pt x="7680" y="40696"/>
                    <a:pt x="8787" y="42042"/>
                  </a:cubicBezTo>
                  <a:cubicBezTo>
                    <a:pt x="8764" y="42066"/>
                    <a:pt x="8728" y="42078"/>
                    <a:pt x="8704" y="42113"/>
                  </a:cubicBezTo>
                  <a:lnTo>
                    <a:pt x="7252" y="43542"/>
                  </a:lnTo>
                  <a:cubicBezTo>
                    <a:pt x="6740" y="44030"/>
                    <a:pt x="6740" y="44852"/>
                    <a:pt x="7252" y="45340"/>
                  </a:cubicBezTo>
                  <a:lnTo>
                    <a:pt x="8906" y="46971"/>
                  </a:lnTo>
                  <a:cubicBezTo>
                    <a:pt x="9151" y="47209"/>
                    <a:pt x="9469" y="47328"/>
                    <a:pt x="9789" y="47328"/>
                  </a:cubicBezTo>
                  <a:cubicBezTo>
                    <a:pt x="10109" y="47328"/>
                    <a:pt x="10430" y="47209"/>
                    <a:pt x="10681" y="46971"/>
                  </a:cubicBezTo>
                  <a:lnTo>
                    <a:pt x="12133" y="45542"/>
                  </a:lnTo>
                  <a:cubicBezTo>
                    <a:pt x="12169" y="45495"/>
                    <a:pt x="12205" y="45459"/>
                    <a:pt x="12240" y="45411"/>
                  </a:cubicBezTo>
                  <a:cubicBezTo>
                    <a:pt x="13276" y="46245"/>
                    <a:pt x="14395" y="46995"/>
                    <a:pt x="15574" y="47650"/>
                  </a:cubicBezTo>
                  <a:cubicBezTo>
                    <a:pt x="15550" y="47685"/>
                    <a:pt x="15526" y="47733"/>
                    <a:pt x="15503" y="47769"/>
                  </a:cubicBezTo>
                  <a:lnTo>
                    <a:pt x="14681" y="49602"/>
                  </a:lnTo>
                  <a:cubicBezTo>
                    <a:pt x="14383" y="50245"/>
                    <a:pt x="14681" y="51007"/>
                    <a:pt x="15324" y="51281"/>
                  </a:cubicBezTo>
                  <a:lnTo>
                    <a:pt x="17479" y="52222"/>
                  </a:lnTo>
                  <a:cubicBezTo>
                    <a:pt x="17641" y="52292"/>
                    <a:pt x="17811" y="52326"/>
                    <a:pt x="17978" y="52326"/>
                  </a:cubicBezTo>
                  <a:cubicBezTo>
                    <a:pt x="18460" y="52326"/>
                    <a:pt x="18922" y="52047"/>
                    <a:pt x="19134" y="51579"/>
                  </a:cubicBezTo>
                  <a:lnTo>
                    <a:pt x="19967" y="49745"/>
                  </a:lnTo>
                  <a:cubicBezTo>
                    <a:pt x="19991" y="49686"/>
                    <a:pt x="20003" y="49626"/>
                    <a:pt x="20027" y="49567"/>
                  </a:cubicBezTo>
                  <a:cubicBezTo>
                    <a:pt x="21646" y="50079"/>
                    <a:pt x="23337" y="50436"/>
                    <a:pt x="25087" y="50602"/>
                  </a:cubicBezTo>
                  <a:cubicBezTo>
                    <a:pt x="25075" y="50662"/>
                    <a:pt x="25063" y="50722"/>
                    <a:pt x="25063" y="50793"/>
                  </a:cubicBezTo>
                  <a:lnTo>
                    <a:pt x="25063" y="52793"/>
                  </a:lnTo>
                  <a:cubicBezTo>
                    <a:pt x="25063" y="53484"/>
                    <a:pt x="25635" y="54055"/>
                    <a:pt x="26325" y="54055"/>
                  </a:cubicBezTo>
                  <a:lnTo>
                    <a:pt x="28695" y="54055"/>
                  </a:lnTo>
                  <a:cubicBezTo>
                    <a:pt x="29397" y="54055"/>
                    <a:pt x="29957" y="53484"/>
                    <a:pt x="29957" y="52793"/>
                  </a:cubicBezTo>
                  <a:lnTo>
                    <a:pt x="29957" y="50793"/>
                  </a:lnTo>
                  <a:cubicBezTo>
                    <a:pt x="29957" y="50722"/>
                    <a:pt x="29945" y="50650"/>
                    <a:pt x="29933" y="50579"/>
                  </a:cubicBezTo>
                  <a:cubicBezTo>
                    <a:pt x="31505" y="50424"/>
                    <a:pt x="33017" y="50114"/>
                    <a:pt x="34481" y="49674"/>
                  </a:cubicBezTo>
                  <a:cubicBezTo>
                    <a:pt x="34493" y="49745"/>
                    <a:pt x="34517" y="49829"/>
                    <a:pt x="34553" y="49900"/>
                  </a:cubicBezTo>
                  <a:lnTo>
                    <a:pt x="35338" y="51757"/>
                  </a:lnTo>
                  <a:cubicBezTo>
                    <a:pt x="35537" y="52236"/>
                    <a:pt x="36009" y="52529"/>
                    <a:pt x="36506" y="52529"/>
                  </a:cubicBezTo>
                  <a:cubicBezTo>
                    <a:pt x="36665" y="52529"/>
                    <a:pt x="36826" y="52499"/>
                    <a:pt x="36981" y="52436"/>
                  </a:cubicBezTo>
                  <a:lnTo>
                    <a:pt x="39148" y="51543"/>
                  </a:lnTo>
                  <a:cubicBezTo>
                    <a:pt x="39803" y="51281"/>
                    <a:pt x="40113" y="50531"/>
                    <a:pt x="39839" y="49876"/>
                  </a:cubicBezTo>
                  <a:lnTo>
                    <a:pt x="39053" y="48031"/>
                  </a:lnTo>
                  <a:cubicBezTo>
                    <a:pt x="39029" y="47959"/>
                    <a:pt x="38982" y="47888"/>
                    <a:pt x="38946" y="47816"/>
                  </a:cubicBezTo>
                  <a:cubicBezTo>
                    <a:pt x="40279" y="47102"/>
                    <a:pt x="41542" y="46257"/>
                    <a:pt x="42708" y="45304"/>
                  </a:cubicBezTo>
                  <a:cubicBezTo>
                    <a:pt x="42768" y="45388"/>
                    <a:pt x="42827" y="45471"/>
                    <a:pt x="42899" y="45542"/>
                  </a:cubicBezTo>
                  <a:lnTo>
                    <a:pt x="44351" y="46971"/>
                  </a:lnTo>
                  <a:cubicBezTo>
                    <a:pt x="44595" y="47209"/>
                    <a:pt x="44914" y="47328"/>
                    <a:pt x="45234" y="47328"/>
                  </a:cubicBezTo>
                  <a:cubicBezTo>
                    <a:pt x="45554" y="47328"/>
                    <a:pt x="45875" y="47209"/>
                    <a:pt x="46125" y="46971"/>
                  </a:cubicBezTo>
                  <a:lnTo>
                    <a:pt x="47780" y="45340"/>
                  </a:lnTo>
                  <a:cubicBezTo>
                    <a:pt x="48280" y="44852"/>
                    <a:pt x="48280" y="44030"/>
                    <a:pt x="47780" y="43542"/>
                  </a:cubicBezTo>
                  <a:lnTo>
                    <a:pt x="46328" y="42113"/>
                  </a:lnTo>
                  <a:cubicBezTo>
                    <a:pt x="46256" y="42042"/>
                    <a:pt x="46173" y="41982"/>
                    <a:pt x="46102" y="41935"/>
                  </a:cubicBezTo>
                  <a:cubicBezTo>
                    <a:pt x="47042" y="40792"/>
                    <a:pt x="47876" y="39577"/>
                    <a:pt x="48590" y="38268"/>
                  </a:cubicBezTo>
                  <a:cubicBezTo>
                    <a:pt x="48673" y="38339"/>
                    <a:pt x="48769" y="38399"/>
                    <a:pt x="48864" y="38434"/>
                  </a:cubicBezTo>
                  <a:lnTo>
                    <a:pt x="50781" y="39232"/>
                  </a:lnTo>
                  <a:cubicBezTo>
                    <a:pt x="50939" y="39296"/>
                    <a:pt x="51102" y="39327"/>
                    <a:pt x="51262" y="39327"/>
                  </a:cubicBezTo>
                  <a:cubicBezTo>
                    <a:pt x="51753" y="39327"/>
                    <a:pt x="52217" y="39038"/>
                    <a:pt x="52424" y="38553"/>
                  </a:cubicBezTo>
                  <a:lnTo>
                    <a:pt x="53329" y="36446"/>
                  </a:lnTo>
                  <a:cubicBezTo>
                    <a:pt x="53603" y="35803"/>
                    <a:pt x="53293" y="35053"/>
                    <a:pt x="52638" y="34779"/>
                  </a:cubicBezTo>
                  <a:lnTo>
                    <a:pt x="50733" y="33993"/>
                  </a:lnTo>
                  <a:cubicBezTo>
                    <a:pt x="50626" y="33958"/>
                    <a:pt x="50531" y="33934"/>
                    <a:pt x="50424" y="33922"/>
                  </a:cubicBezTo>
                  <a:cubicBezTo>
                    <a:pt x="50864" y="32457"/>
                    <a:pt x="51174" y="30945"/>
                    <a:pt x="51328" y="29374"/>
                  </a:cubicBezTo>
                  <a:cubicBezTo>
                    <a:pt x="51436" y="29409"/>
                    <a:pt x="51555" y="29433"/>
                    <a:pt x="51674" y="29433"/>
                  </a:cubicBezTo>
                  <a:lnTo>
                    <a:pt x="53757" y="29433"/>
                  </a:lnTo>
                  <a:cubicBezTo>
                    <a:pt x="54460" y="29433"/>
                    <a:pt x="55019" y="28862"/>
                    <a:pt x="55019" y="28171"/>
                  </a:cubicBezTo>
                  <a:lnTo>
                    <a:pt x="55019" y="25897"/>
                  </a:lnTo>
                  <a:cubicBezTo>
                    <a:pt x="55019" y="25195"/>
                    <a:pt x="54460" y="24623"/>
                    <a:pt x="53757" y="24623"/>
                  </a:cubicBezTo>
                  <a:lnTo>
                    <a:pt x="51674" y="24623"/>
                  </a:lnTo>
                  <a:cubicBezTo>
                    <a:pt x="51555" y="24623"/>
                    <a:pt x="51436" y="24647"/>
                    <a:pt x="51317" y="24683"/>
                  </a:cubicBezTo>
                  <a:cubicBezTo>
                    <a:pt x="51186" y="23385"/>
                    <a:pt x="50936" y="22111"/>
                    <a:pt x="50590" y="20885"/>
                  </a:cubicBezTo>
                  <a:cubicBezTo>
                    <a:pt x="50709" y="20873"/>
                    <a:pt x="50828" y="20861"/>
                    <a:pt x="50947" y="20813"/>
                  </a:cubicBezTo>
                  <a:lnTo>
                    <a:pt x="52888" y="20087"/>
                  </a:lnTo>
                  <a:cubicBezTo>
                    <a:pt x="53543" y="19837"/>
                    <a:pt x="53876" y="19099"/>
                    <a:pt x="53626" y="18444"/>
                  </a:cubicBezTo>
                  <a:lnTo>
                    <a:pt x="52793" y="16313"/>
                  </a:lnTo>
                  <a:cubicBezTo>
                    <a:pt x="52599" y="15813"/>
                    <a:pt x="52117" y="15508"/>
                    <a:pt x="51611" y="15508"/>
                  </a:cubicBezTo>
                  <a:cubicBezTo>
                    <a:pt x="51465" y="15508"/>
                    <a:pt x="51317" y="15533"/>
                    <a:pt x="51174" y="15586"/>
                  </a:cubicBezTo>
                  <a:lnTo>
                    <a:pt x="49233" y="16313"/>
                  </a:lnTo>
                  <a:cubicBezTo>
                    <a:pt x="49102" y="16360"/>
                    <a:pt x="48995" y="16432"/>
                    <a:pt x="48888" y="16515"/>
                  </a:cubicBezTo>
                  <a:cubicBezTo>
                    <a:pt x="48090" y="14955"/>
                    <a:pt x="47126" y="13503"/>
                    <a:pt x="46018" y="12169"/>
                  </a:cubicBezTo>
                  <a:cubicBezTo>
                    <a:pt x="46125" y="12110"/>
                    <a:pt x="46233" y="12038"/>
                    <a:pt x="46328" y="11955"/>
                  </a:cubicBezTo>
                  <a:lnTo>
                    <a:pt x="47780" y="10526"/>
                  </a:lnTo>
                  <a:cubicBezTo>
                    <a:pt x="48280" y="10026"/>
                    <a:pt x="48280" y="9216"/>
                    <a:pt x="47780" y="8716"/>
                  </a:cubicBezTo>
                  <a:lnTo>
                    <a:pt x="46125" y="7097"/>
                  </a:lnTo>
                  <a:cubicBezTo>
                    <a:pt x="45875" y="6853"/>
                    <a:pt x="45554" y="6731"/>
                    <a:pt x="45234" y="6731"/>
                  </a:cubicBezTo>
                  <a:cubicBezTo>
                    <a:pt x="44914" y="6731"/>
                    <a:pt x="44595" y="6853"/>
                    <a:pt x="44351" y="7097"/>
                  </a:cubicBezTo>
                  <a:lnTo>
                    <a:pt x="42899" y="8526"/>
                  </a:lnTo>
                  <a:cubicBezTo>
                    <a:pt x="42792" y="8621"/>
                    <a:pt x="42720" y="8728"/>
                    <a:pt x="42661" y="8847"/>
                  </a:cubicBezTo>
                  <a:cubicBezTo>
                    <a:pt x="41613" y="8014"/>
                    <a:pt x="40494" y="7252"/>
                    <a:pt x="39315" y="6597"/>
                  </a:cubicBezTo>
                  <a:cubicBezTo>
                    <a:pt x="39398" y="6502"/>
                    <a:pt x="39470" y="6407"/>
                    <a:pt x="39517" y="6287"/>
                  </a:cubicBezTo>
                  <a:lnTo>
                    <a:pt x="40351" y="4454"/>
                  </a:lnTo>
                  <a:cubicBezTo>
                    <a:pt x="40637" y="3811"/>
                    <a:pt x="40339" y="3061"/>
                    <a:pt x="39696" y="2775"/>
                  </a:cubicBezTo>
                  <a:lnTo>
                    <a:pt x="37541" y="1835"/>
                  </a:lnTo>
                  <a:cubicBezTo>
                    <a:pt x="37379" y="1764"/>
                    <a:pt x="37209" y="1731"/>
                    <a:pt x="37042" y="1731"/>
                  </a:cubicBezTo>
                  <a:cubicBezTo>
                    <a:pt x="36560" y="1731"/>
                    <a:pt x="36098" y="2009"/>
                    <a:pt x="35886" y="2477"/>
                  </a:cubicBezTo>
                  <a:lnTo>
                    <a:pt x="35065" y="4311"/>
                  </a:lnTo>
                  <a:cubicBezTo>
                    <a:pt x="35005" y="4430"/>
                    <a:pt x="34981" y="4561"/>
                    <a:pt x="34969" y="4692"/>
                  </a:cubicBezTo>
                  <a:cubicBezTo>
                    <a:pt x="33350" y="4156"/>
                    <a:pt x="31659" y="3787"/>
                    <a:pt x="29909" y="3620"/>
                  </a:cubicBezTo>
                  <a:cubicBezTo>
                    <a:pt x="29933" y="3501"/>
                    <a:pt x="29957" y="3394"/>
                    <a:pt x="29957" y="3263"/>
                  </a:cubicBezTo>
                  <a:lnTo>
                    <a:pt x="29957" y="1275"/>
                  </a:lnTo>
                  <a:cubicBezTo>
                    <a:pt x="29957" y="572"/>
                    <a:pt x="29397" y="1"/>
                    <a:pt x="28695" y="1"/>
                  </a:cubicBezTo>
                  <a:close/>
                </a:path>
              </a:pathLst>
            </a:custGeom>
            <a:solidFill>
              <a:srgbClr val="F8A21C">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ig text 2">
  <p:cSld name="CUSTOM_3">
    <p:bg>
      <p:bgPr>
        <a:blipFill>
          <a:blip r:embed="rId2">
            <a:alphaModFix/>
          </a:blip>
          <a:stretch>
            <a:fillRect/>
          </a:stretch>
        </a:blipFill>
        <a:effectLst/>
      </p:bgPr>
    </p:bg>
    <p:spTree>
      <p:nvGrpSpPr>
        <p:cNvPr id="1" name="Shape 1410"/>
        <p:cNvGrpSpPr/>
        <p:nvPr/>
      </p:nvGrpSpPr>
      <p:grpSpPr>
        <a:xfrm>
          <a:off x="0" y="0"/>
          <a:ext cx="0" cy="0"/>
          <a:chOff x="0" y="0"/>
          <a:chExt cx="0" cy="0"/>
        </a:xfrm>
      </p:grpSpPr>
      <p:grpSp>
        <p:nvGrpSpPr>
          <p:cNvPr id="1411" name="Google Shape;1411;p54"/>
          <p:cNvGrpSpPr/>
          <p:nvPr/>
        </p:nvGrpSpPr>
        <p:grpSpPr>
          <a:xfrm>
            <a:off x="7" y="2615642"/>
            <a:ext cx="4747773" cy="2528304"/>
            <a:chOff x="7" y="2615642"/>
            <a:chExt cx="4747773" cy="2528304"/>
          </a:xfrm>
        </p:grpSpPr>
        <p:sp>
          <p:nvSpPr>
            <p:cNvPr id="1412" name="Google Shape;1412;p54"/>
            <p:cNvSpPr/>
            <p:nvPr/>
          </p:nvSpPr>
          <p:spPr>
            <a:xfrm rot="10800000">
              <a:off x="2757913" y="2691275"/>
              <a:ext cx="1487765" cy="121975"/>
            </a:xfrm>
            <a:custGeom>
              <a:avLst/>
              <a:gdLst/>
              <a:ahLst/>
              <a:cxnLst/>
              <a:rect l="l" t="t" r="r" b="b"/>
              <a:pathLst>
                <a:path w="26635" h="2823" extrusionOk="0">
                  <a:moveTo>
                    <a:pt x="0" y="1"/>
                  </a:moveTo>
                  <a:lnTo>
                    <a:pt x="0" y="2822"/>
                  </a:lnTo>
                  <a:lnTo>
                    <a:pt x="26634" y="2822"/>
                  </a:lnTo>
                  <a:lnTo>
                    <a:pt x="26634"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4"/>
            <p:cNvSpPr/>
            <p:nvPr/>
          </p:nvSpPr>
          <p:spPr>
            <a:xfrm rot="5400000">
              <a:off x="1849623" y="3493399"/>
              <a:ext cx="951304" cy="122500"/>
            </a:xfrm>
            <a:custGeom>
              <a:avLst/>
              <a:gdLst/>
              <a:ahLst/>
              <a:cxnLst/>
              <a:rect l="l" t="t" r="r" b="b"/>
              <a:pathLst>
                <a:path w="6490" h="2835" extrusionOk="0">
                  <a:moveTo>
                    <a:pt x="0" y="0"/>
                  </a:moveTo>
                  <a:lnTo>
                    <a:pt x="0" y="2834"/>
                  </a:lnTo>
                  <a:lnTo>
                    <a:pt x="6489" y="2834"/>
                  </a:lnTo>
                  <a:lnTo>
                    <a:pt x="6489"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4"/>
            <p:cNvSpPr/>
            <p:nvPr/>
          </p:nvSpPr>
          <p:spPr>
            <a:xfrm rot="5400000">
              <a:off x="2137763" y="4119312"/>
              <a:ext cx="375041" cy="142023"/>
            </a:xfrm>
            <a:custGeom>
              <a:avLst/>
              <a:gdLst/>
              <a:ahLst/>
              <a:cxnLst/>
              <a:rect l="l" t="t" r="r" b="b"/>
              <a:pathLst>
                <a:path w="8680" h="3287" extrusionOk="0">
                  <a:moveTo>
                    <a:pt x="0" y="1"/>
                  </a:moveTo>
                  <a:lnTo>
                    <a:pt x="0" y="3287"/>
                  </a:lnTo>
                  <a:lnTo>
                    <a:pt x="8680" y="3287"/>
                  </a:lnTo>
                  <a:lnTo>
                    <a:pt x="8680" y="1"/>
                  </a:ln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4"/>
            <p:cNvSpPr/>
            <p:nvPr/>
          </p:nvSpPr>
          <p:spPr>
            <a:xfrm rot="5400000">
              <a:off x="2293850" y="3879316"/>
              <a:ext cx="62824" cy="246974"/>
            </a:xfrm>
            <a:custGeom>
              <a:avLst/>
              <a:gdLst/>
              <a:ahLst/>
              <a:cxnLst/>
              <a:rect l="l" t="t" r="r" b="b"/>
              <a:pathLst>
                <a:path w="1454" h="5716" extrusionOk="0">
                  <a:moveTo>
                    <a:pt x="727" y="0"/>
                  </a:moveTo>
                  <a:cubicBezTo>
                    <a:pt x="334" y="0"/>
                    <a:pt x="1" y="334"/>
                    <a:pt x="1" y="727"/>
                  </a:cubicBezTo>
                  <a:lnTo>
                    <a:pt x="1" y="4989"/>
                  </a:lnTo>
                  <a:cubicBezTo>
                    <a:pt x="1" y="5382"/>
                    <a:pt x="334" y="5715"/>
                    <a:pt x="727" y="5715"/>
                  </a:cubicBezTo>
                  <a:cubicBezTo>
                    <a:pt x="1132" y="5715"/>
                    <a:pt x="1453" y="5382"/>
                    <a:pt x="1453" y="4989"/>
                  </a:cubicBezTo>
                  <a:lnTo>
                    <a:pt x="1453" y="727"/>
                  </a:lnTo>
                  <a:cubicBezTo>
                    <a:pt x="1453" y="334"/>
                    <a:pt x="1132" y="0"/>
                    <a:pt x="727" y="0"/>
                  </a:cubicBez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4"/>
            <p:cNvSpPr/>
            <p:nvPr/>
          </p:nvSpPr>
          <p:spPr>
            <a:xfrm rot="5400000">
              <a:off x="3154937" y="2981477"/>
              <a:ext cx="443423" cy="443423"/>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7" name="Google Shape;1417;p54"/>
            <p:cNvGrpSpPr/>
            <p:nvPr/>
          </p:nvGrpSpPr>
          <p:grpSpPr>
            <a:xfrm rot="5400000">
              <a:off x="3108240" y="3455303"/>
              <a:ext cx="656155" cy="693212"/>
              <a:chOff x="4366039" y="3724079"/>
              <a:chExt cx="641026" cy="652865"/>
            </a:xfrm>
          </p:grpSpPr>
          <p:sp>
            <p:nvSpPr>
              <p:cNvPr id="1418" name="Google Shape;1418;p54"/>
              <p:cNvSpPr/>
              <p:nvPr/>
            </p:nvSpPr>
            <p:spPr>
              <a:xfrm rot="5400000">
                <a:off x="4400519" y="3769360"/>
                <a:ext cx="570037" cy="559753"/>
              </a:xfrm>
              <a:custGeom>
                <a:avLst/>
                <a:gdLst/>
                <a:ahLst/>
                <a:cxnLst/>
                <a:rect l="l" t="t" r="r" b="b"/>
                <a:pathLst>
                  <a:path w="13193" h="12955" extrusionOk="0">
                    <a:moveTo>
                      <a:pt x="6597" y="918"/>
                    </a:moveTo>
                    <a:cubicBezTo>
                      <a:pt x="9728" y="918"/>
                      <a:pt x="12264" y="3406"/>
                      <a:pt x="12264" y="6478"/>
                    </a:cubicBezTo>
                    <a:cubicBezTo>
                      <a:pt x="12264" y="9550"/>
                      <a:pt x="9728" y="12038"/>
                      <a:pt x="6597" y="12038"/>
                    </a:cubicBezTo>
                    <a:cubicBezTo>
                      <a:pt x="3465" y="12038"/>
                      <a:pt x="941" y="9550"/>
                      <a:pt x="941" y="6478"/>
                    </a:cubicBezTo>
                    <a:cubicBezTo>
                      <a:pt x="941" y="3406"/>
                      <a:pt x="3465" y="918"/>
                      <a:pt x="6597" y="918"/>
                    </a:cubicBezTo>
                    <a:close/>
                    <a:moveTo>
                      <a:pt x="6597" y="1"/>
                    </a:moveTo>
                    <a:cubicBezTo>
                      <a:pt x="2953" y="1"/>
                      <a:pt x="0" y="2894"/>
                      <a:pt x="0" y="6478"/>
                    </a:cubicBezTo>
                    <a:cubicBezTo>
                      <a:pt x="0" y="10050"/>
                      <a:pt x="2953" y="12955"/>
                      <a:pt x="6597" y="12955"/>
                    </a:cubicBezTo>
                    <a:cubicBezTo>
                      <a:pt x="10240" y="12955"/>
                      <a:pt x="13193" y="10050"/>
                      <a:pt x="13193" y="6478"/>
                    </a:cubicBezTo>
                    <a:cubicBezTo>
                      <a:pt x="13193" y="2894"/>
                      <a:pt x="10240" y="1"/>
                      <a:pt x="6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4"/>
              <p:cNvSpPr/>
              <p:nvPr/>
            </p:nvSpPr>
            <p:spPr>
              <a:xfrm rot="5400000">
                <a:off x="4597523" y="3962778"/>
                <a:ext cx="176503" cy="173435"/>
              </a:xfrm>
              <a:custGeom>
                <a:avLst/>
                <a:gdLst/>
                <a:ahLst/>
                <a:cxnLst/>
                <a:rect l="l" t="t" r="r" b="b"/>
                <a:pathLst>
                  <a:path w="4085" h="4014" extrusionOk="0">
                    <a:moveTo>
                      <a:pt x="2037" y="668"/>
                    </a:moveTo>
                    <a:cubicBezTo>
                      <a:pt x="2787" y="668"/>
                      <a:pt x="3406" y="1275"/>
                      <a:pt x="3406" y="2013"/>
                    </a:cubicBezTo>
                    <a:cubicBezTo>
                      <a:pt x="3406" y="2751"/>
                      <a:pt x="2787" y="3346"/>
                      <a:pt x="2037" y="3346"/>
                    </a:cubicBezTo>
                    <a:cubicBezTo>
                      <a:pt x="1286" y="3346"/>
                      <a:pt x="667" y="2751"/>
                      <a:pt x="667" y="2013"/>
                    </a:cubicBezTo>
                    <a:cubicBezTo>
                      <a:pt x="667" y="1275"/>
                      <a:pt x="1286" y="668"/>
                      <a:pt x="2037" y="668"/>
                    </a:cubicBezTo>
                    <a:close/>
                    <a:moveTo>
                      <a:pt x="2037" y="1"/>
                    </a:moveTo>
                    <a:cubicBezTo>
                      <a:pt x="905" y="1"/>
                      <a:pt x="1" y="906"/>
                      <a:pt x="1" y="2013"/>
                    </a:cubicBezTo>
                    <a:cubicBezTo>
                      <a:pt x="1" y="3120"/>
                      <a:pt x="905" y="4013"/>
                      <a:pt x="2037" y="4013"/>
                    </a:cubicBezTo>
                    <a:cubicBezTo>
                      <a:pt x="3168" y="4013"/>
                      <a:pt x="4084" y="3120"/>
                      <a:pt x="4084" y="2013"/>
                    </a:cubicBezTo>
                    <a:cubicBezTo>
                      <a:pt x="4084" y="906"/>
                      <a:pt x="3168" y="1"/>
                      <a:pt x="20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4"/>
              <p:cNvSpPr/>
              <p:nvPr/>
            </p:nvSpPr>
            <p:spPr>
              <a:xfrm rot="5400000">
                <a:off x="4950960" y="4023485"/>
                <a:ext cx="58157" cy="54053"/>
              </a:xfrm>
              <a:custGeom>
                <a:avLst/>
                <a:gdLst/>
                <a:ahLst/>
                <a:cxnLst/>
                <a:rect l="l" t="t" r="r" b="b"/>
                <a:pathLst>
                  <a:path w="1346" h="1251" extrusionOk="0">
                    <a:moveTo>
                      <a:pt x="346" y="1"/>
                    </a:moveTo>
                    <a:cubicBezTo>
                      <a:pt x="155" y="1"/>
                      <a:pt x="1" y="155"/>
                      <a:pt x="1" y="346"/>
                    </a:cubicBezTo>
                    <a:lnTo>
                      <a:pt x="1" y="894"/>
                    </a:lnTo>
                    <a:cubicBezTo>
                      <a:pt x="1" y="1096"/>
                      <a:pt x="155" y="1251"/>
                      <a:pt x="346" y="1251"/>
                    </a:cubicBezTo>
                    <a:lnTo>
                      <a:pt x="1001" y="1251"/>
                    </a:lnTo>
                    <a:cubicBezTo>
                      <a:pt x="1191" y="1251"/>
                      <a:pt x="1346" y="1096"/>
                      <a:pt x="1346" y="894"/>
                    </a:cubicBezTo>
                    <a:lnTo>
                      <a:pt x="1346" y="346"/>
                    </a:lnTo>
                    <a:cubicBezTo>
                      <a:pt x="1346" y="155"/>
                      <a:pt x="1191" y="1"/>
                      <a:pt x="1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4"/>
              <p:cNvSpPr/>
              <p:nvPr/>
            </p:nvSpPr>
            <p:spPr>
              <a:xfrm rot="5400000">
                <a:off x="4363727" y="4023744"/>
                <a:ext cx="58157" cy="53534"/>
              </a:xfrm>
              <a:custGeom>
                <a:avLst/>
                <a:gdLst/>
                <a:ahLst/>
                <a:cxnLst/>
                <a:rect l="l" t="t" r="r" b="b"/>
                <a:pathLst>
                  <a:path w="1346" h="1239" extrusionOk="0">
                    <a:moveTo>
                      <a:pt x="346" y="0"/>
                    </a:moveTo>
                    <a:cubicBezTo>
                      <a:pt x="155" y="0"/>
                      <a:pt x="1" y="155"/>
                      <a:pt x="1" y="346"/>
                    </a:cubicBezTo>
                    <a:lnTo>
                      <a:pt x="1" y="893"/>
                    </a:lnTo>
                    <a:cubicBezTo>
                      <a:pt x="1" y="1084"/>
                      <a:pt x="155" y="1239"/>
                      <a:pt x="346" y="1239"/>
                    </a:cubicBezTo>
                    <a:lnTo>
                      <a:pt x="1001" y="1239"/>
                    </a:lnTo>
                    <a:cubicBezTo>
                      <a:pt x="1191" y="1239"/>
                      <a:pt x="1346" y="1084"/>
                      <a:pt x="1346" y="893"/>
                    </a:cubicBezTo>
                    <a:lnTo>
                      <a:pt x="1346" y="346"/>
                    </a:lnTo>
                    <a:cubicBezTo>
                      <a:pt x="1346" y="155"/>
                      <a:pt x="1191" y="0"/>
                      <a:pt x="10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4"/>
              <p:cNvSpPr/>
              <p:nvPr/>
            </p:nvSpPr>
            <p:spPr>
              <a:xfrm rot="5400000">
                <a:off x="4659007" y="4321098"/>
                <a:ext cx="54571" cy="57120"/>
              </a:xfrm>
              <a:custGeom>
                <a:avLst/>
                <a:gdLst/>
                <a:ahLst/>
                <a:cxnLst/>
                <a:rect l="l" t="t" r="r" b="b"/>
                <a:pathLst>
                  <a:path w="1263" h="1322" extrusionOk="0">
                    <a:moveTo>
                      <a:pt x="346" y="0"/>
                    </a:moveTo>
                    <a:cubicBezTo>
                      <a:pt x="156" y="0"/>
                      <a:pt x="1" y="155"/>
                      <a:pt x="1" y="346"/>
                    </a:cubicBezTo>
                    <a:lnTo>
                      <a:pt x="1" y="965"/>
                    </a:lnTo>
                    <a:cubicBezTo>
                      <a:pt x="1" y="1167"/>
                      <a:pt x="156" y="1322"/>
                      <a:pt x="346" y="1322"/>
                    </a:cubicBezTo>
                    <a:lnTo>
                      <a:pt x="918" y="1322"/>
                    </a:lnTo>
                    <a:cubicBezTo>
                      <a:pt x="1108" y="1322"/>
                      <a:pt x="1263" y="1167"/>
                      <a:pt x="1263" y="965"/>
                    </a:cubicBezTo>
                    <a:lnTo>
                      <a:pt x="1263" y="346"/>
                    </a:lnTo>
                    <a:cubicBezTo>
                      <a:pt x="1263" y="155"/>
                      <a:pt x="1108" y="0"/>
                      <a:pt x="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4"/>
              <p:cNvSpPr/>
              <p:nvPr/>
            </p:nvSpPr>
            <p:spPr>
              <a:xfrm rot="5400000">
                <a:off x="4658748" y="3723063"/>
                <a:ext cx="55090" cy="57120"/>
              </a:xfrm>
              <a:custGeom>
                <a:avLst/>
                <a:gdLst/>
                <a:ahLst/>
                <a:cxnLst/>
                <a:rect l="l" t="t" r="r" b="b"/>
                <a:pathLst>
                  <a:path w="1275" h="1322" extrusionOk="0">
                    <a:moveTo>
                      <a:pt x="358" y="0"/>
                    </a:moveTo>
                    <a:cubicBezTo>
                      <a:pt x="156" y="0"/>
                      <a:pt x="1" y="155"/>
                      <a:pt x="1" y="346"/>
                    </a:cubicBezTo>
                    <a:lnTo>
                      <a:pt x="1" y="965"/>
                    </a:lnTo>
                    <a:cubicBezTo>
                      <a:pt x="1" y="1167"/>
                      <a:pt x="156" y="1322"/>
                      <a:pt x="358" y="1322"/>
                    </a:cubicBezTo>
                    <a:lnTo>
                      <a:pt x="918" y="1322"/>
                    </a:lnTo>
                    <a:cubicBezTo>
                      <a:pt x="1120" y="1322"/>
                      <a:pt x="1275" y="1167"/>
                      <a:pt x="1275" y="965"/>
                    </a:cubicBezTo>
                    <a:lnTo>
                      <a:pt x="1275" y="346"/>
                    </a:lnTo>
                    <a:cubicBezTo>
                      <a:pt x="1275" y="155"/>
                      <a:pt x="1120" y="0"/>
                      <a:pt x="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54"/>
              <p:cNvSpPr/>
              <p:nvPr/>
            </p:nvSpPr>
            <p:spPr>
              <a:xfrm rot="5400000">
                <a:off x="4443964" y="4228893"/>
                <a:ext cx="69478" cy="66151"/>
              </a:xfrm>
              <a:custGeom>
                <a:avLst/>
                <a:gdLst/>
                <a:ahLst/>
                <a:cxnLst/>
                <a:rect l="l" t="t" r="r" b="b"/>
                <a:pathLst>
                  <a:path w="1608" h="1531" extrusionOk="0">
                    <a:moveTo>
                      <a:pt x="832" y="0"/>
                    </a:moveTo>
                    <a:cubicBezTo>
                      <a:pt x="744" y="0"/>
                      <a:pt x="655" y="33"/>
                      <a:pt x="583" y="99"/>
                    </a:cubicBezTo>
                    <a:lnTo>
                      <a:pt x="131" y="539"/>
                    </a:lnTo>
                    <a:cubicBezTo>
                      <a:pt x="0" y="682"/>
                      <a:pt x="0" y="896"/>
                      <a:pt x="131" y="1039"/>
                    </a:cubicBezTo>
                    <a:lnTo>
                      <a:pt x="536" y="1432"/>
                    </a:lnTo>
                    <a:cubicBezTo>
                      <a:pt x="601" y="1498"/>
                      <a:pt x="688" y="1530"/>
                      <a:pt x="775" y="1530"/>
                    </a:cubicBezTo>
                    <a:cubicBezTo>
                      <a:pt x="863" y="1530"/>
                      <a:pt x="953" y="1498"/>
                      <a:pt x="1024" y="1432"/>
                    </a:cubicBezTo>
                    <a:lnTo>
                      <a:pt x="1476" y="980"/>
                    </a:lnTo>
                    <a:cubicBezTo>
                      <a:pt x="1607" y="849"/>
                      <a:pt x="1607" y="622"/>
                      <a:pt x="1476" y="491"/>
                    </a:cubicBezTo>
                    <a:lnTo>
                      <a:pt x="1072" y="99"/>
                    </a:lnTo>
                    <a:cubicBezTo>
                      <a:pt x="1006" y="33"/>
                      <a:pt x="920" y="0"/>
                      <a:pt x="8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54"/>
              <p:cNvSpPr/>
              <p:nvPr/>
            </p:nvSpPr>
            <p:spPr>
              <a:xfrm rot="5400000">
                <a:off x="4859058" y="3806108"/>
                <a:ext cx="69996" cy="66496"/>
              </a:xfrm>
              <a:custGeom>
                <a:avLst/>
                <a:gdLst/>
                <a:ahLst/>
                <a:cxnLst/>
                <a:rect l="l" t="t" r="r" b="b"/>
                <a:pathLst>
                  <a:path w="1620" h="1539" extrusionOk="0">
                    <a:moveTo>
                      <a:pt x="834" y="0"/>
                    </a:moveTo>
                    <a:cubicBezTo>
                      <a:pt x="747" y="0"/>
                      <a:pt x="661" y="36"/>
                      <a:pt x="595" y="107"/>
                    </a:cubicBezTo>
                    <a:lnTo>
                      <a:pt x="131" y="548"/>
                    </a:lnTo>
                    <a:cubicBezTo>
                      <a:pt x="0" y="679"/>
                      <a:pt x="0" y="905"/>
                      <a:pt x="131" y="1048"/>
                    </a:cubicBezTo>
                    <a:lnTo>
                      <a:pt x="536" y="1441"/>
                    </a:lnTo>
                    <a:cubicBezTo>
                      <a:pt x="601" y="1506"/>
                      <a:pt x="691" y="1539"/>
                      <a:pt x="780" y="1539"/>
                    </a:cubicBezTo>
                    <a:cubicBezTo>
                      <a:pt x="869" y="1539"/>
                      <a:pt x="959" y="1506"/>
                      <a:pt x="1024" y="1441"/>
                    </a:cubicBezTo>
                    <a:lnTo>
                      <a:pt x="1477" y="988"/>
                    </a:lnTo>
                    <a:cubicBezTo>
                      <a:pt x="1619" y="857"/>
                      <a:pt x="1619" y="631"/>
                      <a:pt x="1477" y="500"/>
                    </a:cubicBezTo>
                    <a:lnTo>
                      <a:pt x="1072" y="107"/>
                    </a:lnTo>
                    <a:cubicBezTo>
                      <a:pt x="1006" y="36"/>
                      <a:pt x="920" y="0"/>
                      <a:pt x="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54"/>
              <p:cNvSpPr/>
              <p:nvPr/>
            </p:nvSpPr>
            <p:spPr>
              <a:xfrm rot="5400000">
                <a:off x="4443704" y="3806281"/>
                <a:ext cx="69996" cy="66151"/>
              </a:xfrm>
              <a:custGeom>
                <a:avLst/>
                <a:gdLst/>
                <a:ahLst/>
                <a:cxnLst/>
                <a:rect l="l" t="t" r="r" b="b"/>
                <a:pathLst>
                  <a:path w="1620" h="1531" extrusionOk="0">
                    <a:moveTo>
                      <a:pt x="780" y="0"/>
                    </a:moveTo>
                    <a:cubicBezTo>
                      <a:pt x="691" y="0"/>
                      <a:pt x="601" y="33"/>
                      <a:pt x="536" y="99"/>
                    </a:cubicBezTo>
                    <a:lnTo>
                      <a:pt x="131" y="491"/>
                    </a:lnTo>
                    <a:cubicBezTo>
                      <a:pt x="0" y="622"/>
                      <a:pt x="0" y="849"/>
                      <a:pt x="131" y="980"/>
                    </a:cubicBezTo>
                    <a:lnTo>
                      <a:pt x="595" y="1432"/>
                    </a:lnTo>
                    <a:cubicBezTo>
                      <a:pt x="661" y="1498"/>
                      <a:pt x="747" y="1530"/>
                      <a:pt x="834" y="1530"/>
                    </a:cubicBezTo>
                    <a:cubicBezTo>
                      <a:pt x="920" y="1530"/>
                      <a:pt x="1006" y="1498"/>
                      <a:pt x="1072" y="1432"/>
                    </a:cubicBezTo>
                    <a:lnTo>
                      <a:pt x="1477" y="1039"/>
                    </a:lnTo>
                    <a:cubicBezTo>
                      <a:pt x="1619" y="896"/>
                      <a:pt x="1619" y="682"/>
                      <a:pt x="1477" y="539"/>
                    </a:cubicBezTo>
                    <a:lnTo>
                      <a:pt x="1024" y="99"/>
                    </a:lnTo>
                    <a:cubicBezTo>
                      <a:pt x="959" y="33"/>
                      <a:pt x="869" y="0"/>
                      <a:pt x="7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54"/>
              <p:cNvSpPr/>
              <p:nvPr/>
            </p:nvSpPr>
            <p:spPr>
              <a:xfrm rot="5400000">
                <a:off x="4859317" y="4228721"/>
                <a:ext cx="69478" cy="66496"/>
              </a:xfrm>
              <a:custGeom>
                <a:avLst/>
                <a:gdLst/>
                <a:ahLst/>
                <a:cxnLst/>
                <a:rect l="l" t="t" r="r" b="b"/>
                <a:pathLst>
                  <a:path w="1608" h="1539" extrusionOk="0">
                    <a:moveTo>
                      <a:pt x="775" y="0"/>
                    </a:moveTo>
                    <a:cubicBezTo>
                      <a:pt x="688" y="0"/>
                      <a:pt x="601" y="36"/>
                      <a:pt x="536" y="107"/>
                    </a:cubicBezTo>
                    <a:lnTo>
                      <a:pt x="131" y="500"/>
                    </a:lnTo>
                    <a:cubicBezTo>
                      <a:pt x="0" y="631"/>
                      <a:pt x="0" y="857"/>
                      <a:pt x="131" y="988"/>
                    </a:cubicBezTo>
                    <a:lnTo>
                      <a:pt x="583" y="1441"/>
                    </a:lnTo>
                    <a:cubicBezTo>
                      <a:pt x="655" y="1506"/>
                      <a:pt x="744" y="1539"/>
                      <a:pt x="832" y="1539"/>
                    </a:cubicBezTo>
                    <a:cubicBezTo>
                      <a:pt x="920" y="1539"/>
                      <a:pt x="1006" y="1506"/>
                      <a:pt x="1072" y="1441"/>
                    </a:cubicBezTo>
                    <a:lnTo>
                      <a:pt x="1476" y="1048"/>
                    </a:lnTo>
                    <a:cubicBezTo>
                      <a:pt x="1607" y="905"/>
                      <a:pt x="1607" y="679"/>
                      <a:pt x="1476" y="548"/>
                    </a:cubicBezTo>
                    <a:lnTo>
                      <a:pt x="1024" y="107"/>
                    </a:lnTo>
                    <a:cubicBezTo>
                      <a:pt x="953" y="36"/>
                      <a:pt x="863" y="0"/>
                      <a:pt x="7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54"/>
              <p:cNvSpPr/>
              <p:nvPr/>
            </p:nvSpPr>
            <p:spPr>
              <a:xfrm rot="5400000">
                <a:off x="4548159" y="3739504"/>
                <a:ext cx="66928" cy="63904"/>
              </a:xfrm>
              <a:custGeom>
                <a:avLst/>
                <a:gdLst/>
                <a:ahLst/>
                <a:cxnLst/>
                <a:rect l="l" t="t" r="r" b="b"/>
                <a:pathLst>
                  <a:path w="1549" h="1479" extrusionOk="0">
                    <a:moveTo>
                      <a:pt x="930" y="0"/>
                    </a:moveTo>
                    <a:cubicBezTo>
                      <a:pt x="886" y="0"/>
                      <a:pt x="841" y="8"/>
                      <a:pt x="798" y="26"/>
                    </a:cubicBezTo>
                    <a:lnTo>
                      <a:pt x="274" y="216"/>
                    </a:lnTo>
                    <a:cubicBezTo>
                      <a:pt x="84" y="288"/>
                      <a:pt x="0" y="490"/>
                      <a:pt x="72" y="669"/>
                    </a:cubicBezTo>
                    <a:lnTo>
                      <a:pt x="298" y="1252"/>
                    </a:lnTo>
                    <a:cubicBezTo>
                      <a:pt x="353" y="1390"/>
                      <a:pt x="479" y="1478"/>
                      <a:pt x="616" y="1478"/>
                    </a:cubicBezTo>
                    <a:cubicBezTo>
                      <a:pt x="657" y="1478"/>
                      <a:pt x="698" y="1471"/>
                      <a:pt x="738" y="1454"/>
                    </a:cubicBezTo>
                    <a:lnTo>
                      <a:pt x="1274" y="1252"/>
                    </a:lnTo>
                    <a:cubicBezTo>
                      <a:pt x="1453" y="1192"/>
                      <a:pt x="1548" y="990"/>
                      <a:pt x="1477" y="800"/>
                    </a:cubicBezTo>
                    <a:lnTo>
                      <a:pt x="1250" y="216"/>
                    </a:lnTo>
                    <a:cubicBezTo>
                      <a:pt x="1196" y="81"/>
                      <a:pt x="1067" y="0"/>
                      <a:pt x="9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54"/>
              <p:cNvSpPr/>
              <p:nvPr/>
            </p:nvSpPr>
            <p:spPr>
              <a:xfrm rot="5400000">
                <a:off x="4757780" y="4297637"/>
                <a:ext cx="66928" cy="63947"/>
              </a:xfrm>
              <a:custGeom>
                <a:avLst/>
                <a:gdLst/>
                <a:ahLst/>
                <a:cxnLst/>
                <a:rect l="l" t="t" r="r" b="b"/>
                <a:pathLst>
                  <a:path w="1549" h="1480" extrusionOk="0">
                    <a:moveTo>
                      <a:pt x="928" y="1"/>
                    </a:moveTo>
                    <a:cubicBezTo>
                      <a:pt x="888" y="1"/>
                      <a:pt x="849" y="7"/>
                      <a:pt x="810" y="20"/>
                    </a:cubicBezTo>
                    <a:lnTo>
                      <a:pt x="274" y="222"/>
                    </a:lnTo>
                    <a:cubicBezTo>
                      <a:pt x="96" y="294"/>
                      <a:pt x="1" y="496"/>
                      <a:pt x="72" y="675"/>
                    </a:cubicBezTo>
                    <a:lnTo>
                      <a:pt x="298" y="1258"/>
                    </a:lnTo>
                    <a:cubicBezTo>
                      <a:pt x="354" y="1398"/>
                      <a:pt x="491" y="1480"/>
                      <a:pt x="633" y="1480"/>
                    </a:cubicBezTo>
                    <a:cubicBezTo>
                      <a:pt x="672" y="1480"/>
                      <a:pt x="712" y="1473"/>
                      <a:pt x="751" y="1461"/>
                    </a:cubicBezTo>
                    <a:lnTo>
                      <a:pt x="1286" y="1258"/>
                    </a:lnTo>
                    <a:cubicBezTo>
                      <a:pt x="1465" y="1187"/>
                      <a:pt x="1548" y="984"/>
                      <a:pt x="1477" y="806"/>
                    </a:cubicBezTo>
                    <a:lnTo>
                      <a:pt x="1251" y="222"/>
                    </a:lnTo>
                    <a:cubicBezTo>
                      <a:pt x="1204" y="82"/>
                      <a:pt x="1070" y="1"/>
                      <a:pt x="9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54"/>
              <p:cNvSpPr/>
              <p:nvPr/>
            </p:nvSpPr>
            <p:spPr>
              <a:xfrm rot="5400000">
                <a:off x="4766248" y="3742550"/>
                <a:ext cx="67447" cy="64466"/>
              </a:xfrm>
              <a:custGeom>
                <a:avLst/>
                <a:gdLst/>
                <a:ahLst/>
                <a:cxnLst/>
                <a:rect l="l" t="t" r="r" b="b"/>
                <a:pathLst>
                  <a:path w="1561" h="1492" extrusionOk="0">
                    <a:moveTo>
                      <a:pt x="644" y="0"/>
                    </a:moveTo>
                    <a:cubicBezTo>
                      <a:pt x="510" y="0"/>
                      <a:pt x="385" y="81"/>
                      <a:pt x="322" y="216"/>
                    </a:cubicBezTo>
                    <a:lnTo>
                      <a:pt x="84" y="788"/>
                    </a:lnTo>
                    <a:cubicBezTo>
                      <a:pt x="1" y="966"/>
                      <a:pt x="84" y="1169"/>
                      <a:pt x="263" y="1240"/>
                    </a:cubicBezTo>
                    <a:lnTo>
                      <a:pt x="786" y="1466"/>
                    </a:lnTo>
                    <a:cubicBezTo>
                      <a:pt x="830" y="1483"/>
                      <a:pt x="874" y="1492"/>
                      <a:pt x="918" y="1492"/>
                    </a:cubicBezTo>
                    <a:cubicBezTo>
                      <a:pt x="1055" y="1492"/>
                      <a:pt x="1185" y="1411"/>
                      <a:pt x="1239" y="1276"/>
                    </a:cubicBezTo>
                    <a:lnTo>
                      <a:pt x="1489" y="704"/>
                    </a:lnTo>
                    <a:cubicBezTo>
                      <a:pt x="1560" y="526"/>
                      <a:pt x="1477" y="311"/>
                      <a:pt x="1298" y="240"/>
                    </a:cubicBezTo>
                    <a:lnTo>
                      <a:pt x="775" y="26"/>
                    </a:lnTo>
                    <a:cubicBezTo>
                      <a:pt x="731" y="8"/>
                      <a:pt x="687" y="0"/>
                      <a:pt x="6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54"/>
              <p:cNvSpPr/>
              <p:nvPr/>
            </p:nvSpPr>
            <p:spPr>
              <a:xfrm rot="5400000">
                <a:off x="4539107" y="4294223"/>
                <a:ext cx="67404" cy="64077"/>
              </a:xfrm>
              <a:custGeom>
                <a:avLst/>
                <a:gdLst/>
                <a:ahLst/>
                <a:cxnLst/>
                <a:rect l="l" t="t" r="r" b="b"/>
                <a:pathLst>
                  <a:path w="1560" h="1483" extrusionOk="0">
                    <a:moveTo>
                      <a:pt x="641" y="0"/>
                    </a:moveTo>
                    <a:cubicBezTo>
                      <a:pt x="504" y="0"/>
                      <a:pt x="376" y="79"/>
                      <a:pt x="322" y="205"/>
                    </a:cubicBezTo>
                    <a:lnTo>
                      <a:pt x="72" y="788"/>
                    </a:lnTo>
                    <a:cubicBezTo>
                      <a:pt x="0" y="967"/>
                      <a:pt x="84" y="1169"/>
                      <a:pt x="262" y="1240"/>
                    </a:cubicBezTo>
                    <a:lnTo>
                      <a:pt x="786" y="1455"/>
                    </a:lnTo>
                    <a:cubicBezTo>
                      <a:pt x="832" y="1473"/>
                      <a:pt x="880" y="1482"/>
                      <a:pt x="926" y="1482"/>
                    </a:cubicBezTo>
                    <a:cubicBezTo>
                      <a:pt x="1060" y="1482"/>
                      <a:pt x="1185" y="1409"/>
                      <a:pt x="1238" y="1276"/>
                    </a:cubicBezTo>
                    <a:lnTo>
                      <a:pt x="1488" y="693"/>
                    </a:lnTo>
                    <a:cubicBezTo>
                      <a:pt x="1560" y="514"/>
                      <a:pt x="1477" y="312"/>
                      <a:pt x="1298" y="240"/>
                    </a:cubicBezTo>
                    <a:lnTo>
                      <a:pt x="774" y="26"/>
                    </a:lnTo>
                    <a:cubicBezTo>
                      <a:pt x="730" y="9"/>
                      <a:pt x="685" y="0"/>
                      <a:pt x="6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4"/>
              <p:cNvSpPr/>
              <p:nvPr/>
            </p:nvSpPr>
            <p:spPr>
              <a:xfrm rot="5400000">
                <a:off x="4922660" y="3904578"/>
                <a:ext cx="69478" cy="62435"/>
              </a:xfrm>
              <a:custGeom>
                <a:avLst/>
                <a:gdLst/>
                <a:ahLst/>
                <a:cxnLst/>
                <a:rect l="l" t="t" r="r" b="b"/>
                <a:pathLst>
                  <a:path w="1608" h="1445" extrusionOk="0">
                    <a:moveTo>
                      <a:pt x="991" y="0"/>
                    </a:moveTo>
                    <a:cubicBezTo>
                      <a:pt x="947" y="0"/>
                      <a:pt x="901" y="9"/>
                      <a:pt x="858" y="26"/>
                    </a:cubicBezTo>
                    <a:lnTo>
                      <a:pt x="262" y="264"/>
                    </a:lnTo>
                    <a:cubicBezTo>
                      <a:pt x="84" y="336"/>
                      <a:pt x="1" y="550"/>
                      <a:pt x="72" y="717"/>
                    </a:cubicBezTo>
                    <a:lnTo>
                      <a:pt x="286" y="1229"/>
                    </a:lnTo>
                    <a:cubicBezTo>
                      <a:pt x="349" y="1364"/>
                      <a:pt x="481" y="1445"/>
                      <a:pt x="614" y="1445"/>
                    </a:cubicBezTo>
                    <a:cubicBezTo>
                      <a:pt x="656" y="1445"/>
                      <a:pt x="698" y="1436"/>
                      <a:pt x="739" y="1419"/>
                    </a:cubicBezTo>
                    <a:lnTo>
                      <a:pt x="1346" y="1169"/>
                    </a:lnTo>
                    <a:cubicBezTo>
                      <a:pt x="1525" y="1098"/>
                      <a:pt x="1608" y="895"/>
                      <a:pt x="1525" y="717"/>
                    </a:cubicBezTo>
                    <a:lnTo>
                      <a:pt x="1310" y="205"/>
                    </a:lnTo>
                    <a:cubicBezTo>
                      <a:pt x="1256" y="79"/>
                      <a:pt x="1128" y="0"/>
                      <a:pt x="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4"/>
              <p:cNvSpPr/>
              <p:nvPr/>
            </p:nvSpPr>
            <p:spPr>
              <a:xfrm rot="5400000">
                <a:off x="4380686" y="4134291"/>
                <a:ext cx="69002" cy="62435"/>
              </a:xfrm>
              <a:custGeom>
                <a:avLst/>
                <a:gdLst/>
                <a:ahLst/>
                <a:cxnLst/>
                <a:rect l="l" t="t" r="r" b="b"/>
                <a:pathLst>
                  <a:path w="1597" h="1445" extrusionOk="0">
                    <a:moveTo>
                      <a:pt x="989" y="0"/>
                    </a:moveTo>
                    <a:cubicBezTo>
                      <a:pt x="946" y="0"/>
                      <a:pt x="902" y="9"/>
                      <a:pt x="858" y="26"/>
                    </a:cubicBezTo>
                    <a:lnTo>
                      <a:pt x="263" y="264"/>
                    </a:lnTo>
                    <a:cubicBezTo>
                      <a:pt x="84" y="336"/>
                      <a:pt x="1" y="550"/>
                      <a:pt x="72" y="717"/>
                    </a:cubicBezTo>
                    <a:lnTo>
                      <a:pt x="286" y="1229"/>
                    </a:lnTo>
                    <a:cubicBezTo>
                      <a:pt x="340" y="1364"/>
                      <a:pt x="470" y="1445"/>
                      <a:pt x="607" y="1445"/>
                    </a:cubicBezTo>
                    <a:cubicBezTo>
                      <a:pt x="651" y="1445"/>
                      <a:pt x="696" y="1437"/>
                      <a:pt x="739" y="1419"/>
                    </a:cubicBezTo>
                    <a:lnTo>
                      <a:pt x="1334" y="1169"/>
                    </a:lnTo>
                    <a:cubicBezTo>
                      <a:pt x="1513" y="1098"/>
                      <a:pt x="1596" y="895"/>
                      <a:pt x="1525" y="717"/>
                    </a:cubicBezTo>
                    <a:lnTo>
                      <a:pt x="1310" y="205"/>
                    </a:lnTo>
                    <a:cubicBezTo>
                      <a:pt x="1247" y="79"/>
                      <a:pt x="1123" y="0"/>
                      <a:pt x="9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54"/>
              <p:cNvSpPr/>
              <p:nvPr/>
            </p:nvSpPr>
            <p:spPr>
              <a:xfrm rot="5400000">
                <a:off x="4920218" y="4139994"/>
                <a:ext cx="69478" cy="62824"/>
              </a:xfrm>
              <a:custGeom>
                <a:avLst/>
                <a:gdLst/>
                <a:ahLst/>
                <a:cxnLst/>
                <a:rect l="l" t="t" r="r" b="b"/>
                <a:pathLst>
                  <a:path w="1608" h="1454" extrusionOk="0">
                    <a:moveTo>
                      <a:pt x="617" y="1"/>
                    </a:moveTo>
                    <a:cubicBezTo>
                      <a:pt x="485" y="1"/>
                      <a:pt x="362" y="78"/>
                      <a:pt x="310" y="200"/>
                    </a:cubicBezTo>
                    <a:lnTo>
                      <a:pt x="84" y="712"/>
                    </a:lnTo>
                    <a:cubicBezTo>
                      <a:pt x="1" y="879"/>
                      <a:pt x="84" y="1093"/>
                      <a:pt x="263" y="1165"/>
                    </a:cubicBezTo>
                    <a:lnTo>
                      <a:pt x="846" y="1427"/>
                    </a:lnTo>
                    <a:cubicBezTo>
                      <a:pt x="892" y="1445"/>
                      <a:pt x="940" y="1454"/>
                      <a:pt x="986" y="1454"/>
                    </a:cubicBezTo>
                    <a:cubicBezTo>
                      <a:pt x="1120" y="1454"/>
                      <a:pt x="1245" y="1380"/>
                      <a:pt x="1298" y="1248"/>
                    </a:cubicBezTo>
                    <a:lnTo>
                      <a:pt x="1525" y="748"/>
                    </a:lnTo>
                    <a:cubicBezTo>
                      <a:pt x="1608" y="569"/>
                      <a:pt x="1525" y="367"/>
                      <a:pt x="1358" y="284"/>
                    </a:cubicBezTo>
                    <a:lnTo>
                      <a:pt x="763" y="34"/>
                    </a:lnTo>
                    <a:cubicBezTo>
                      <a:pt x="715" y="11"/>
                      <a:pt x="665" y="1"/>
                      <a:pt x="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54"/>
              <p:cNvSpPr/>
              <p:nvPr/>
            </p:nvSpPr>
            <p:spPr>
              <a:xfrm rot="5400000">
                <a:off x="4383128" y="3898183"/>
                <a:ext cx="69478" cy="62867"/>
              </a:xfrm>
              <a:custGeom>
                <a:avLst/>
                <a:gdLst/>
                <a:ahLst/>
                <a:cxnLst/>
                <a:rect l="l" t="t" r="r" b="b"/>
                <a:pathLst>
                  <a:path w="1608" h="1455" extrusionOk="0">
                    <a:moveTo>
                      <a:pt x="617" y="1"/>
                    </a:moveTo>
                    <a:cubicBezTo>
                      <a:pt x="485" y="1"/>
                      <a:pt x="362" y="78"/>
                      <a:pt x="310" y="200"/>
                    </a:cubicBezTo>
                    <a:lnTo>
                      <a:pt x="84" y="712"/>
                    </a:lnTo>
                    <a:cubicBezTo>
                      <a:pt x="1" y="879"/>
                      <a:pt x="84" y="1093"/>
                      <a:pt x="263" y="1165"/>
                    </a:cubicBezTo>
                    <a:lnTo>
                      <a:pt x="846" y="1427"/>
                    </a:lnTo>
                    <a:cubicBezTo>
                      <a:pt x="892" y="1445"/>
                      <a:pt x="940" y="1454"/>
                      <a:pt x="987" y="1454"/>
                    </a:cubicBezTo>
                    <a:cubicBezTo>
                      <a:pt x="1121" y="1454"/>
                      <a:pt x="1249" y="1381"/>
                      <a:pt x="1310" y="1248"/>
                    </a:cubicBezTo>
                    <a:lnTo>
                      <a:pt x="1537" y="748"/>
                    </a:lnTo>
                    <a:cubicBezTo>
                      <a:pt x="1608" y="569"/>
                      <a:pt x="1525" y="367"/>
                      <a:pt x="1358" y="284"/>
                    </a:cubicBezTo>
                    <a:lnTo>
                      <a:pt x="763" y="34"/>
                    </a:lnTo>
                    <a:cubicBezTo>
                      <a:pt x="715" y="11"/>
                      <a:pt x="665" y="1"/>
                      <a:pt x="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54"/>
              <p:cNvSpPr/>
              <p:nvPr/>
            </p:nvSpPr>
            <p:spPr>
              <a:xfrm rot="5400000">
                <a:off x="4834689" y="3964852"/>
                <a:ext cx="30375" cy="178533"/>
              </a:xfrm>
              <a:custGeom>
                <a:avLst/>
                <a:gdLst/>
                <a:ahLst/>
                <a:cxnLst/>
                <a:rect l="l" t="t" r="r" b="b"/>
                <a:pathLst>
                  <a:path w="703" h="4132" extrusionOk="0">
                    <a:moveTo>
                      <a:pt x="0" y="0"/>
                    </a:moveTo>
                    <a:lnTo>
                      <a:pt x="0" y="4132"/>
                    </a:lnTo>
                    <a:lnTo>
                      <a:pt x="703" y="4132"/>
                    </a:lnTo>
                    <a:lnTo>
                      <a:pt x="7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54"/>
              <p:cNvSpPr/>
              <p:nvPr/>
            </p:nvSpPr>
            <p:spPr>
              <a:xfrm rot="5400000">
                <a:off x="4535283" y="3846010"/>
                <a:ext cx="172916" cy="114241"/>
              </a:xfrm>
              <a:custGeom>
                <a:avLst/>
                <a:gdLst/>
                <a:ahLst/>
                <a:cxnLst/>
                <a:rect l="l" t="t" r="r" b="b"/>
                <a:pathLst>
                  <a:path w="4002" h="2644" extrusionOk="0">
                    <a:moveTo>
                      <a:pt x="3644" y="1"/>
                    </a:moveTo>
                    <a:lnTo>
                      <a:pt x="1" y="2049"/>
                    </a:lnTo>
                    <a:lnTo>
                      <a:pt x="346" y="2644"/>
                    </a:lnTo>
                    <a:lnTo>
                      <a:pt x="4001" y="596"/>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54"/>
              <p:cNvSpPr/>
              <p:nvPr/>
            </p:nvSpPr>
            <p:spPr>
              <a:xfrm rot="5400000">
                <a:off x="4538091" y="4138482"/>
                <a:ext cx="172398" cy="114241"/>
              </a:xfrm>
              <a:custGeom>
                <a:avLst/>
                <a:gdLst/>
                <a:ahLst/>
                <a:cxnLst/>
                <a:rect l="l" t="t" r="r" b="b"/>
                <a:pathLst>
                  <a:path w="3990" h="2644" extrusionOk="0">
                    <a:moveTo>
                      <a:pt x="346" y="0"/>
                    </a:moveTo>
                    <a:lnTo>
                      <a:pt x="1" y="596"/>
                    </a:lnTo>
                    <a:lnTo>
                      <a:pt x="3644" y="2643"/>
                    </a:lnTo>
                    <a:lnTo>
                      <a:pt x="3989" y="2048"/>
                    </a:lnTo>
                    <a:lnTo>
                      <a:pt x="3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9" name="Google Shape;1439;p54"/>
            <p:cNvSpPr/>
            <p:nvPr/>
          </p:nvSpPr>
          <p:spPr>
            <a:xfrm rot="5400000">
              <a:off x="3637776" y="2951949"/>
              <a:ext cx="707523" cy="705648"/>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54"/>
            <p:cNvSpPr/>
            <p:nvPr/>
          </p:nvSpPr>
          <p:spPr>
            <a:xfrm rot="5400000">
              <a:off x="633775" y="4198411"/>
              <a:ext cx="122493" cy="1390028"/>
            </a:xfrm>
            <a:custGeom>
              <a:avLst/>
              <a:gdLst/>
              <a:ahLst/>
              <a:cxnLst/>
              <a:rect l="l" t="t" r="r" b="b"/>
              <a:pathLst>
                <a:path w="2835" h="32171" extrusionOk="0">
                  <a:moveTo>
                    <a:pt x="1" y="0"/>
                  </a:moveTo>
                  <a:lnTo>
                    <a:pt x="1" y="32171"/>
                  </a:lnTo>
                  <a:lnTo>
                    <a:pt x="2835" y="32171"/>
                  </a:lnTo>
                  <a:lnTo>
                    <a:pt x="2835"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54"/>
            <p:cNvSpPr/>
            <p:nvPr/>
          </p:nvSpPr>
          <p:spPr>
            <a:xfrm rot="5400000">
              <a:off x="2372571" y="4535430"/>
              <a:ext cx="1091702" cy="122450"/>
            </a:xfrm>
            <a:custGeom>
              <a:avLst/>
              <a:gdLst/>
              <a:ahLst/>
              <a:cxnLst/>
              <a:rect l="l" t="t" r="r" b="b"/>
              <a:pathLst>
                <a:path w="26635" h="2834" extrusionOk="0">
                  <a:moveTo>
                    <a:pt x="0" y="0"/>
                  </a:moveTo>
                  <a:lnTo>
                    <a:pt x="0" y="2834"/>
                  </a:lnTo>
                  <a:lnTo>
                    <a:pt x="26634" y="2834"/>
                  </a:lnTo>
                  <a:lnTo>
                    <a:pt x="26634"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54"/>
            <p:cNvSpPr/>
            <p:nvPr/>
          </p:nvSpPr>
          <p:spPr>
            <a:xfrm rot="5400000">
              <a:off x="1257257" y="4262739"/>
              <a:ext cx="793323" cy="122507"/>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54"/>
            <p:cNvSpPr/>
            <p:nvPr/>
          </p:nvSpPr>
          <p:spPr>
            <a:xfrm rot="5400000">
              <a:off x="1285560" y="4526096"/>
              <a:ext cx="377115" cy="498528"/>
            </a:xfrm>
            <a:custGeom>
              <a:avLst/>
              <a:gdLst/>
              <a:ahLst/>
              <a:cxnLst/>
              <a:rect l="l" t="t" r="r" b="b"/>
              <a:pathLst>
                <a:path w="8728" h="11538" extrusionOk="0">
                  <a:moveTo>
                    <a:pt x="1" y="0"/>
                  </a:moveTo>
                  <a:lnTo>
                    <a:pt x="1" y="3274"/>
                  </a:lnTo>
                  <a:lnTo>
                    <a:pt x="1275" y="3274"/>
                  </a:lnTo>
                  <a:cubicBezTo>
                    <a:pt x="5215" y="3274"/>
                    <a:pt x="5454" y="5001"/>
                    <a:pt x="5454" y="8954"/>
                  </a:cubicBezTo>
                  <a:lnTo>
                    <a:pt x="5454" y="11537"/>
                  </a:lnTo>
                  <a:lnTo>
                    <a:pt x="8728" y="11537"/>
                  </a:lnTo>
                  <a:lnTo>
                    <a:pt x="8728" y="8954"/>
                  </a:lnTo>
                  <a:cubicBezTo>
                    <a:pt x="8728" y="3191"/>
                    <a:pt x="7025" y="0"/>
                    <a:pt x="1275"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54"/>
            <p:cNvSpPr/>
            <p:nvPr/>
          </p:nvSpPr>
          <p:spPr>
            <a:xfrm rot="5400000">
              <a:off x="1614823" y="4455603"/>
              <a:ext cx="71033" cy="265510"/>
            </a:xfrm>
            <a:custGeom>
              <a:avLst/>
              <a:gdLst/>
              <a:ahLst/>
              <a:cxnLst/>
              <a:rect l="l" t="t" r="r" b="b"/>
              <a:pathLst>
                <a:path w="1644" h="6145" extrusionOk="0">
                  <a:moveTo>
                    <a:pt x="822" y="1"/>
                  </a:moveTo>
                  <a:cubicBezTo>
                    <a:pt x="358" y="1"/>
                    <a:pt x="1" y="370"/>
                    <a:pt x="1" y="822"/>
                  </a:cubicBezTo>
                  <a:lnTo>
                    <a:pt x="1" y="5335"/>
                  </a:lnTo>
                  <a:cubicBezTo>
                    <a:pt x="1" y="5787"/>
                    <a:pt x="358" y="6145"/>
                    <a:pt x="822" y="6145"/>
                  </a:cubicBezTo>
                  <a:cubicBezTo>
                    <a:pt x="1275" y="6145"/>
                    <a:pt x="1644" y="5787"/>
                    <a:pt x="1644" y="5335"/>
                  </a:cubicBezTo>
                  <a:lnTo>
                    <a:pt x="1644" y="822"/>
                  </a:lnTo>
                  <a:cubicBezTo>
                    <a:pt x="1644" y="370"/>
                    <a:pt x="1275" y="1"/>
                    <a:pt x="822"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54"/>
            <p:cNvSpPr/>
            <p:nvPr/>
          </p:nvSpPr>
          <p:spPr>
            <a:xfrm rot="5400000">
              <a:off x="1092163" y="4861516"/>
              <a:ext cx="265467" cy="71033"/>
            </a:xfrm>
            <a:custGeom>
              <a:avLst/>
              <a:gdLst/>
              <a:ahLst/>
              <a:cxnLst/>
              <a:rect l="l" t="t" r="r" b="b"/>
              <a:pathLst>
                <a:path w="6144" h="1644" extrusionOk="0">
                  <a:moveTo>
                    <a:pt x="822" y="1"/>
                  </a:moveTo>
                  <a:cubicBezTo>
                    <a:pt x="369" y="1"/>
                    <a:pt x="0" y="370"/>
                    <a:pt x="0" y="822"/>
                  </a:cubicBezTo>
                  <a:cubicBezTo>
                    <a:pt x="0" y="1275"/>
                    <a:pt x="369" y="1644"/>
                    <a:pt x="822" y="1644"/>
                  </a:cubicBezTo>
                  <a:lnTo>
                    <a:pt x="5322" y="1644"/>
                  </a:lnTo>
                  <a:cubicBezTo>
                    <a:pt x="5787" y="1644"/>
                    <a:pt x="6144" y="1275"/>
                    <a:pt x="6144" y="822"/>
                  </a:cubicBezTo>
                  <a:cubicBezTo>
                    <a:pt x="6144" y="370"/>
                    <a:pt x="5787" y="1"/>
                    <a:pt x="5322"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54"/>
            <p:cNvSpPr/>
            <p:nvPr/>
          </p:nvSpPr>
          <p:spPr>
            <a:xfrm rot="5400000">
              <a:off x="2312934" y="2620783"/>
              <a:ext cx="377115" cy="498528"/>
            </a:xfrm>
            <a:custGeom>
              <a:avLst/>
              <a:gdLst/>
              <a:ahLst/>
              <a:cxnLst/>
              <a:rect l="l" t="t" r="r" b="b"/>
              <a:pathLst>
                <a:path w="8728" h="11538" extrusionOk="0">
                  <a:moveTo>
                    <a:pt x="1" y="1"/>
                  </a:moveTo>
                  <a:lnTo>
                    <a:pt x="1" y="2584"/>
                  </a:lnTo>
                  <a:cubicBezTo>
                    <a:pt x="1" y="8335"/>
                    <a:pt x="1703" y="11538"/>
                    <a:pt x="7454" y="11538"/>
                  </a:cubicBezTo>
                  <a:lnTo>
                    <a:pt x="8728" y="11538"/>
                  </a:lnTo>
                  <a:lnTo>
                    <a:pt x="8728" y="8263"/>
                  </a:lnTo>
                  <a:lnTo>
                    <a:pt x="7454" y="8263"/>
                  </a:lnTo>
                  <a:cubicBezTo>
                    <a:pt x="3513" y="8263"/>
                    <a:pt x="3275" y="6537"/>
                    <a:pt x="3275" y="2584"/>
                  </a:cubicBezTo>
                  <a:lnTo>
                    <a:pt x="3275" y="1"/>
                  </a:lnTo>
                  <a:close/>
                </a:path>
              </a:pathLst>
            </a:custGeom>
            <a:solidFill>
              <a:srgbClr val="D76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54"/>
            <p:cNvSpPr/>
            <p:nvPr/>
          </p:nvSpPr>
          <p:spPr>
            <a:xfrm rot="5400000">
              <a:off x="2290293" y="2924316"/>
              <a:ext cx="70515" cy="265985"/>
            </a:xfrm>
            <a:custGeom>
              <a:avLst/>
              <a:gdLst/>
              <a:ahLst/>
              <a:cxnLst/>
              <a:rect l="l" t="t" r="r" b="b"/>
              <a:pathLst>
                <a:path w="1632" h="6156" extrusionOk="0">
                  <a:moveTo>
                    <a:pt x="810" y="0"/>
                  </a:moveTo>
                  <a:cubicBezTo>
                    <a:pt x="358" y="0"/>
                    <a:pt x="1" y="369"/>
                    <a:pt x="1" y="822"/>
                  </a:cubicBezTo>
                  <a:lnTo>
                    <a:pt x="1" y="5334"/>
                  </a:lnTo>
                  <a:cubicBezTo>
                    <a:pt x="1" y="5787"/>
                    <a:pt x="358" y="6156"/>
                    <a:pt x="810" y="6156"/>
                  </a:cubicBezTo>
                  <a:cubicBezTo>
                    <a:pt x="1275" y="6156"/>
                    <a:pt x="1632" y="5787"/>
                    <a:pt x="1632" y="5334"/>
                  </a:cubicBezTo>
                  <a:lnTo>
                    <a:pt x="1632" y="822"/>
                  </a:lnTo>
                  <a:cubicBezTo>
                    <a:pt x="1632" y="369"/>
                    <a:pt x="1275" y="0"/>
                    <a:pt x="810" y="0"/>
                  </a:cubicBezTo>
                  <a:close/>
                </a:path>
              </a:pathLst>
            </a:custGeom>
            <a:solidFill>
              <a:srgbClr val="D76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54"/>
            <p:cNvSpPr/>
            <p:nvPr/>
          </p:nvSpPr>
          <p:spPr>
            <a:xfrm rot="5400000">
              <a:off x="2617979" y="2712859"/>
              <a:ext cx="265510" cy="71076"/>
            </a:xfrm>
            <a:custGeom>
              <a:avLst/>
              <a:gdLst/>
              <a:ahLst/>
              <a:cxnLst/>
              <a:rect l="l" t="t" r="r" b="b"/>
              <a:pathLst>
                <a:path w="6145" h="1645" extrusionOk="0">
                  <a:moveTo>
                    <a:pt x="822" y="1"/>
                  </a:moveTo>
                  <a:cubicBezTo>
                    <a:pt x="358" y="1"/>
                    <a:pt x="1" y="370"/>
                    <a:pt x="1" y="823"/>
                  </a:cubicBezTo>
                  <a:cubicBezTo>
                    <a:pt x="1" y="1275"/>
                    <a:pt x="358" y="1644"/>
                    <a:pt x="822" y="1644"/>
                  </a:cubicBezTo>
                  <a:lnTo>
                    <a:pt x="5323" y="1644"/>
                  </a:lnTo>
                  <a:cubicBezTo>
                    <a:pt x="5775" y="1644"/>
                    <a:pt x="6144" y="1275"/>
                    <a:pt x="6144" y="823"/>
                  </a:cubicBezTo>
                  <a:cubicBezTo>
                    <a:pt x="6144" y="370"/>
                    <a:pt x="5775" y="1"/>
                    <a:pt x="5323" y="1"/>
                  </a:cubicBezTo>
                  <a:close/>
                </a:path>
              </a:pathLst>
            </a:custGeom>
            <a:solidFill>
              <a:srgbClr val="D76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54"/>
            <p:cNvSpPr/>
            <p:nvPr/>
          </p:nvSpPr>
          <p:spPr>
            <a:xfrm rot="5400000">
              <a:off x="1651614" y="3489246"/>
              <a:ext cx="377115" cy="499047"/>
            </a:xfrm>
            <a:custGeom>
              <a:avLst/>
              <a:gdLst/>
              <a:ahLst/>
              <a:cxnLst/>
              <a:rect l="l" t="t" r="r" b="b"/>
              <a:pathLst>
                <a:path w="8728" h="11550" extrusionOk="0">
                  <a:moveTo>
                    <a:pt x="0" y="1"/>
                  </a:moveTo>
                  <a:lnTo>
                    <a:pt x="0" y="2596"/>
                  </a:lnTo>
                  <a:cubicBezTo>
                    <a:pt x="0" y="8347"/>
                    <a:pt x="1703" y="11550"/>
                    <a:pt x="7454" y="11550"/>
                  </a:cubicBezTo>
                  <a:lnTo>
                    <a:pt x="8728" y="11550"/>
                  </a:lnTo>
                  <a:lnTo>
                    <a:pt x="8728" y="8276"/>
                  </a:lnTo>
                  <a:lnTo>
                    <a:pt x="7454" y="8276"/>
                  </a:lnTo>
                  <a:cubicBezTo>
                    <a:pt x="3513" y="8276"/>
                    <a:pt x="3275" y="6549"/>
                    <a:pt x="3275" y="2596"/>
                  </a:cubicBezTo>
                  <a:lnTo>
                    <a:pt x="3275"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54"/>
            <p:cNvSpPr/>
            <p:nvPr/>
          </p:nvSpPr>
          <p:spPr>
            <a:xfrm rot="5400000">
              <a:off x="1628714" y="3793038"/>
              <a:ext cx="70515" cy="265985"/>
            </a:xfrm>
            <a:custGeom>
              <a:avLst/>
              <a:gdLst/>
              <a:ahLst/>
              <a:cxnLst/>
              <a:rect l="l" t="t" r="r" b="b"/>
              <a:pathLst>
                <a:path w="1632" h="6156" extrusionOk="0">
                  <a:moveTo>
                    <a:pt x="810" y="0"/>
                  </a:moveTo>
                  <a:cubicBezTo>
                    <a:pt x="358" y="0"/>
                    <a:pt x="0" y="370"/>
                    <a:pt x="0" y="822"/>
                  </a:cubicBezTo>
                  <a:lnTo>
                    <a:pt x="0" y="5334"/>
                  </a:lnTo>
                  <a:cubicBezTo>
                    <a:pt x="0" y="5787"/>
                    <a:pt x="358" y="6156"/>
                    <a:pt x="810" y="6156"/>
                  </a:cubicBezTo>
                  <a:cubicBezTo>
                    <a:pt x="1274" y="6156"/>
                    <a:pt x="1632" y="5787"/>
                    <a:pt x="1632" y="5334"/>
                  </a:cubicBezTo>
                  <a:lnTo>
                    <a:pt x="1632" y="822"/>
                  </a:lnTo>
                  <a:cubicBezTo>
                    <a:pt x="1632" y="370"/>
                    <a:pt x="1274" y="0"/>
                    <a:pt x="810"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54"/>
            <p:cNvSpPr/>
            <p:nvPr/>
          </p:nvSpPr>
          <p:spPr>
            <a:xfrm rot="5400000">
              <a:off x="2549034" y="3612474"/>
              <a:ext cx="499047" cy="377634"/>
            </a:xfrm>
            <a:custGeom>
              <a:avLst/>
              <a:gdLst/>
              <a:ahLst/>
              <a:cxnLst/>
              <a:rect l="l" t="t" r="r" b="b"/>
              <a:pathLst>
                <a:path w="11550" h="8740" extrusionOk="0">
                  <a:moveTo>
                    <a:pt x="8954" y="0"/>
                  </a:moveTo>
                  <a:cubicBezTo>
                    <a:pt x="3203" y="0"/>
                    <a:pt x="0" y="1715"/>
                    <a:pt x="0" y="7466"/>
                  </a:cubicBezTo>
                  <a:lnTo>
                    <a:pt x="0" y="8740"/>
                  </a:lnTo>
                  <a:lnTo>
                    <a:pt x="3274" y="8740"/>
                  </a:lnTo>
                  <a:lnTo>
                    <a:pt x="3274" y="7466"/>
                  </a:lnTo>
                  <a:cubicBezTo>
                    <a:pt x="3274" y="3513"/>
                    <a:pt x="5001" y="3275"/>
                    <a:pt x="8954" y="3275"/>
                  </a:cubicBezTo>
                  <a:lnTo>
                    <a:pt x="11549" y="3275"/>
                  </a:lnTo>
                  <a:lnTo>
                    <a:pt x="11549"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2" name="Google Shape;1452;p54"/>
            <p:cNvGrpSpPr/>
            <p:nvPr/>
          </p:nvGrpSpPr>
          <p:grpSpPr>
            <a:xfrm>
              <a:off x="2029210" y="3484363"/>
              <a:ext cx="592677" cy="273720"/>
              <a:chOff x="2029210" y="3484363"/>
              <a:chExt cx="592677" cy="273720"/>
            </a:xfrm>
          </p:grpSpPr>
          <p:sp>
            <p:nvSpPr>
              <p:cNvPr id="1453" name="Google Shape;1453;p54"/>
              <p:cNvSpPr/>
              <p:nvPr/>
            </p:nvSpPr>
            <p:spPr>
              <a:xfrm rot="5400000">
                <a:off x="2264123" y="3392748"/>
                <a:ext cx="121975" cy="454379"/>
              </a:xfrm>
              <a:custGeom>
                <a:avLst/>
                <a:gdLst/>
                <a:ahLst/>
                <a:cxnLst/>
                <a:rect l="l" t="t" r="r" b="b"/>
                <a:pathLst>
                  <a:path w="2823" h="18718" extrusionOk="0">
                    <a:moveTo>
                      <a:pt x="1" y="1"/>
                    </a:moveTo>
                    <a:lnTo>
                      <a:pt x="1" y="18717"/>
                    </a:lnTo>
                    <a:lnTo>
                      <a:pt x="2823" y="18717"/>
                    </a:lnTo>
                    <a:lnTo>
                      <a:pt x="2823" y="1"/>
                    </a:ln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54"/>
              <p:cNvSpPr/>
              <p:nvPr/>
            </p:nvSpPr>
            <p:spPr>
              <a:xfrm rot="5400000">
                <a:off x="1931972" y="3581602"/>
                <a:ext cx="265510" cy="71033"/>
              </a:xfrm>
              <a:custGeom>
                <a:avLst/>
                <a:gdLst/>
                <a:ahLst/>
                <a:cxnLst/>
                <a:rect l="l" t="t" r="r" b="b"/>
                <a:pathLst>
                  <a:path w="6145" h="1644" extrusionOk="0">
                    <a:moveTo>
                      <a:pt x="822" y="0"/>
                    </a:moveTo>
                    <a:cubicBezTo>
                      <a:pt x="358" y="0"/>
                      <a:pt x="0" y="369"/>
                      <a:pt x="0" y="822"/>
                    </a:cubicBezTo>
                    <a:cubicBezTo>
                      <a:pt x="0" y="1274"/>
                      <a:pt x="358" y="1643"/>
                      <a:pt x="822" y="1643"/>
                    </a:cubicBezTo>
                    <a:lnTo>
                      <a:pt x="5323" y="1643"/>
                    </a:lnTo>
                    <a:cubicBezTo>
                      <a:pt x="5382" y="1643"/>
                      <a:pt x="5442" y="1643"/>
                      <a:pt x="5489" y="1631"/>
                    </a:cubicBezTo>
                    <a:cubicBezTo>
                      <a:pt x="5858" y="1560"/>
                      <a:pt x="6144" y="1227"/>
                      <a:pt x="6144" y="822"/>
                    </a:cubicBezTo>
                    <a:cubicBezTo>
                      <a:pt x="6144" y="369"/>
                      <a:pt x="5775" y="0"/>
                      <a:pt x="5323"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54"/>
              <p:cNvSpPr/>
              <p:nvPr/>
            </p:nvSpPr>
            <p:spPr>
              <a:xfrm rot="5400000">
                <a:off x="2453378" y="3589574"/>
                <a:ext cx="265985" cy="71033"/>
              </a:xfrm>
              <a:custGeom>
                <a:avLst/>
                <a:gdLst/>
                <a:ahLst/>
                <a:cxnLst/>
                <a:rect l="l" t="t" r="r" b="b"/>
                <a:pathLst>
                  <a:path w="6156" h="1644" extrusionOk="0">
                    <a:moveTo>
                      <a:pt x="822" y="0"/>
                    </a:moveTo>
                    <a:cubicBezTo>
                      <a:pt x="369" y="0"/>
                      <a:pt x="0" y="369"/>
                      <a:pt x="0" y="822"/>
                    </a:cubicBezTo>
                    <a:cubicBezTo>
                      <a:pt x="0" y="1274"/>
                      <a:pt x="369" y="1643"/>
                      <a:pt x="822" y="1643"/>
                    </a:cubicBezTo>
                    <a:lnTo>
                      <a:pt x="5334" y="1643"/>
                    </a:lnTo>
                    <a:cubicBezTo>
                      <a:pt x="5739" y="1643"/>
                      <a:pt x="6084" y="1346"/>
                      <a:pt x="6144" y="953"/>
                    </a:cubicBezTo>
                    <a:cubicBezTo>
                      <a:pt x="6144" y="905"/>
                      <a:pt x="6156" y="870"/>
                      <a:pt x="6156" y="822"/>
                    </a:cubicBezTo>
                    <a:cubicBezTo>
                      <a:pt x="6156" y="369"/>
                      <a:pt x="5786" y="0"/>
                      <a:pt x="5334"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6" name="Google Shape;1456;p54"/>
            <p:cNvSpPr/>
            <p:nvPr/>
          </p:nvSpPr>
          <p:spPr>
            <a:xfrm rot="5400000">
              <a:off x="2884713" y="3917778"/>
              <a:ext cx="71033" cy="265985"/>
            </a:xfrm>
            <a:custGeom>
              <a:avLst/>
              <a:gdLst/>
              <a:ahLst/>
              <a:cxnLst/>
              <a:rect l="l" t="t" r="r" b="b"/>
              <a:pathLst>
                <a:path w="1644" h="6156" extrusionOk="0">
                  <a:moveTo>
                    <a:pt x="822" y="0"/>
                  </a:moveTo>
                  <a:cubicBezTo>
                    <a:pt x="370" y="0"/>
                    <a:pt x="1" y="370"/>
                    <a:pt x="1" y="822"/>
                  </a:cubicBezTo>
                  <a:lnTo>
                    <a:pt x="1" y="5334"/>
                  </a:lnTo>
                  <a:cubicBezTo>
                    <a:pt x="1" y="5787"/>
                    <a:pt x="358" y="6156"/>
                    <a:pt x="822" y="6156"/>
                  </a:cubicBezTo>
                  <a:cubicBezTo>
                    <a:pt x="1275" y="6156"/>
                    <a:pt x="1644" y="5787"/>
                    <a:pt x="1644" y="5334"/>
                  </a:cubicBezTo>
                  <a:lnTo>
                    <a:pt x="1644" y="822"/>
                  </a:lnTo>
                  <a:cubicBezTo>
                    <a:pt x="1644" y="370"/>
                    <a:pt x="1275" y="0"/>
                    <a:pt x="822"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4"/>
            <p:cNvSpPr/>
            <p:nvPr/>
          </p:nvSpPr>
          <p:spPr>
            <a:xfrm rot="10800000">
              <a:off x="4556375" y="3147544"/>
              <a:ext cx="121975" cy="1996402"/>
            </a:xfrm>
            <a:custGeom>
              <a:avLst/>
              <a:gdLst/>
              <a:ahLst/>
              <a:cxnLst/>
              <a:rect l="l" t="t" r="r" b="b"/>
              <a:pathLst>
                <a:path w="2823" h="31838" extrusionOk="0">
                  <a:moveTo>
                    <a:pt x="1" y="0"/>
                  </a:moveTo>
                  <a:lnTo>
                    <a:pt x="1" y="31838"/>
                  </a:lnTo>
                  <a:lnTo>
                    <a:pt x="2823" y="31838"/>
                  </a:lnTo>
                  <a:lnTo>
                    <a:pt x="2823"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4"/>
            <p:cNvSpPr/>
            <p:nvPr/>
          </p:nvSpPr>
          <p:spPr>
            <a:xfrm rot="5400000">
              <a:off x="2225342" y="2024217"/>
              <a:ext cx="122500" cy="4567316"/>
            </a:xfrm>
            <a:custGeom>
              <a:avLst/>
              <a:gdLst/>
              <a:ahLst/>
              <a:cxnLst/>
              <a:rect l="l" t="t" r="r" b="b"/>
              <a:pathLst>
                <a:path w="2835" h="118956" extrusionOk="0">
                  <a:moveTo>
                    <a:pt x="1" y="0"/>
                  </a:moveTo>
                  <a:lnTo>
                    <a:pt x="1" y="118955"/>
                  </a:lnTo>
                  <a:lnTo>
                    <a:pt x="2834" y="118955"/>
                  </a:lnTo>
                  <a:lnTo>
                    <a:pt x="2834"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4"/>
            <p:cNvSpPr/>
            <p:nvPr/>
          </p:nvSpPr>
          <p:spPr>
            <a:xfrm rot="10800000">
              <a:off x="4125247" y="2681505"/>
              <a:ext cx="562864" cy="634329"/>
            </a:xfrm>
            <a:custGeom>
              <a:avLst/>
              <a:gdLst/>
              <a:ahLst/>
              <a:cxnLst/>
              <a:rect l="l" t="t" r="r" b="b"/>
              <a:pathLst>
                <a:path w="13027" h="14681" extrusionOk="0">
                  <a:moveTo>
                    <a:pt x="1" y="0"/>
                  </a:moveTo>
                  <a:lnTo>
                    <a:pt x="1" y="4239"/>
                  </a:lnTo>
                  <a:cubicBezTo>
                    <a:pt x="1" y="10001"/>
                    <a:pt x="4692" y="14681"/>
                    <a:pt x="10442" y="14681"/>
                  </a:cubicBezTo>
                  <a:lnTo>
                    <a:pt x="13026" y="14681"/>
                  </a:lnTo>
                  <a:lnTo>
                    <a:pt x="13026" y="11406"/>
                  </a:lnTo>
                  <a:lnTo>
                    <a:pt x="10442" y="11406"/>
                  </a:lnTo>
                  <a:cubicBezTo>
                    <a:pt x="6490" y="11406"/>
                    <a:pt x="3275" y="8192"/>
                    <a:pt x="3275" y="4239"/>
                  </a:cubicBezTo>
                  <a:lnTo>
                    <a:pt x="3275" y="0"/>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4"/>
            <p:cNvSpPr/>
            <p:nvPr/>
          </p:nvSpPr>
          <p:spPr>
            <a:xfrm rot="10800000">
              <a:off x="4481752" y="3279281"/>
              <a:ext cx="266029" cy="71033"/>
            </a:xfrm>
            <a:custGeom>
              <a:avLst/>
              <a:gdLst/>
              <a:ahLst/>
              <a:cxnLst/>
              <a:rect l="l" t="t" r="r" b="b"/>
              <a:pathLst>
                <a:path w="6157" h="1644" extrusionOk="0">
                  <a:moveTo>
                    <a:pt x="822" y="1"/>
                  </a:moveTo>
                  <a:cubicBezTo>
                    <a:pt x="370" y="1"/>
                    <a:pt x="1" y="370"/>
                    <a:pt x="1" y="822"/>
                  </a:cubicBezTo>
                  <a:cubicBezTo>
                    <a:pt x="1" y="1275"/>
                    <a:pt x="370" y="1644"/>
                    <a:pt x="822" y="1644"/>
                  </a:cubicBezTo>
                  <a:lnTo>
                    <a:pt x="5335" y="1644"/>
                  </a:lnTo>
                  <a:cubicBezTo>
                    <a:pt x="5787" y="1644"/>
                    <a:pt x="6156" y="1275"/>
                    <a:pt x="6156" y="822"/>
                  </a:cubicBezTo>
                  <a:cubicBezTo>
                    <a:pt x="6156" y="370"/>
                    <a:pt x="5787" y="1"/>
                    <a:pt x="5335"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4"/>
            <p:cNvSpPr/>
            <p:nvPr/>
          </p:nvSpPr>
          <p:spPr>
            <a:xfrm rot="10800000">
              <a:off x="4089774" y="2615657"/>
              <a:ext cx="71033" cy="265467"/>
            </a:xfrm>
            <a:custGeom>
              <a:avLst/>
              <a:gdLst/>
              <a:ahLst/>
              <a:cxnLst/>
              <a:rect l="l" t="t" r="r" b="b"/>
              <a:pathLst>
                <a:path w="1644" h="6144" extrusionOk="0">
                  <a:moveTo>
                    <a:pt x="822" y="0"/>
                  </a:moveTo>
                  <a:cubicBezTo>
                    <a:pt x="370" y="0"/>
                    <a:pt x="1" y="357"/>
                    <a:pt x="1" y="810"/>
                  </a:cubicBezTo>
                  <a:lnTo>
                    <a:pt x="1" y="5322"/>
                  </a:lnTo>
                  <a:cubicBezTo>
                    <a:pt x="1" y="5775"/>
                    <a:pt x="370" y="6144"/>
                    <a:pt x="822" y="6144"/>
                  </a:cubicBezTo>
                  <a:cubicBezTo>
                    <a:pt x="1286" y="6144"/>
                    <a:pt x="1644" y="5775"/>
                    <a:pt x="1644" y="5322"/>
                  </a:cubicBezTo>
                  <a:lnTo>
                    <a:pt x="1644" y="810"/>
                  </a:lnTo>
                  <a:cubicBezTo>
                    <a:pt x="1644" y="357"/>
                    <a:pt x="1286" y="0"/>
                    <a:pt x="822"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54"/>
            <p:cNvSpPr/>
            <p:nvPr/>
          </p:nvSpPr>
          <p:spPr>
            <a:xfrm rot="5400000">
              <a:off x="2266111" y="3966768"/>
              <a:ext cx="141505" cy="680648"/>
            </a:xfrm>
            <a:custGeom>
              <a:avLst/>
              <a:gdLst/>
              <a:ahLst/>
              <a:cxnLst/>
              <a:rect l="l" t="t" r="r" b="b"/>
              <a:pathLst>
                <a:path w="3275" h="15753" extrusionOk="0">
                  <a:moveTo>
                    <a:pt x="1" y="1"/>
                  </a:moveTo>
                  <a:lnTo>
                    <a:pt x="1" y="15753"/>
                  </a:lnTo>
                  <a:lnTo>
                    <a:pt x="3275" y="15753"/>
                  </a:lnTo>
                  <a:lnTo>
                    <a:pt x="3275" y="1"/>
                  </a:ln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54"/>
            <p:cNvSpPr/>
            <p:nvPr/>
          </p:nvSpPr>
          <p:spPr>
            <a:xfrm rot="5400000">
              <a:off x="1876660" y="4275982"/>
              <a:ext cx="246456" cy="62262"/>
            </a:xfrm>
            <a:custGeom>
              <a:avLst/>
              <a:gdLst/>
              <a:ahLst/>
              <a:cxnLst/>
              <a:rect l="l" t="t" r="r" b="b"/>
              <a:pathLst>
                <a:path w="5704" h="1441" extrusionOk="0">
                  <a:moveTo>
                    <a:pt x="726" y="0"/>
                  </a:moveTo>
                  <a:cubicBezTo>
                    <a:pt x="322" y="0"/>
                    <a:pt x="0" y="322"/>
                    <a:pt x="0" y="726"/>
                  </a:cubicBezTo>
                  <a:cubicBezTo>
                    <a:pt x="0" y="1119"/>
                    <a:pt x="322" y="1441"/>
                    <a:pt x="726" y="1441"/>
                  </a:cubicBezTo>
                  <a:lnTo>
                    <a:pt x="4989" y="1441"/>
                  </a:lnTo>
                  <a:cubicBezTo>
                    <a:pt x="5382" y="1441"/>
                    <a:pt x="5703" y="1119"/>
                    <a:pt x="5703" y="726"/>
                  </a:cubicBezTo>
                  <a:cubicBezTo>
                    <a:pt x="5703" y="322"/>
                    <a:pt x="5382" y="0"/>
                    <a:pt x="4989" y="0"/>
                  </a:cubicBez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54"/>
            <p:cNvSpPr/>
            <p:nvPr/>
          </p:nvSpPr>
          <p:spPr>
            <a:xfrm rot="5400000">
              <a:off x="2554176" y="4275961"/>
              <a:ext cx="246456" cy="62305"/>
            </a:xfrm>
            <a:custGeom>
              <a:avLst/>
              <a:gdLst/>
              <a:ahLst/>
              <a:cxnLst/>
              <a:rect l="l" t="t" r="r" b="b"/>
              <a:pathLst>
                <a:path w="5704" h="1442" extrusionOk="0">
                  <a:moveTo>
                    <a:pt x="726" y="1"/>
                  </a:moveTo>
                  <a:cubicBezTo>
                    <a:pt x="322" y="1"/>
                    <a:pt x="0" y="322"/>
                    <a:pt x="0" y="727"/>
                  </a:cubicBezTo>
                  <a:cubicBezTo>
                    <a:pt x="0" y="1120"/>
                    <a:pt x="322" y="1441"/>
                    <a:pt x="726" y="1441"/>
                  </a:cubicBezTo>
                  <a:lnTo>
                    <a:pt x="4989" y="1441"/>
                  </a:lnTo>
                  <a:cubicBezTo>
                    <a:pt x="5382" y="1441"/>
                    <a:pt x="5703" y="1120"/>
                    <a:pt x="5703" y="727"/>
                  </a:cubicBezTo>
                  <a:cubicBezTo>
                    <a:pt x="5703" y="322"/>
                    <a:pt x="5382" y="1"/>
                    <a:pt x="4989" y="1"/>
                  </a:cubicBez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54"/>
            <p:cNvSpPr/>
            <p:nvPr/>
          </p:nvSpPr>
          <p:spPr>
            <a:xfrm rot="10800000">
              <a:off x="3287834" y="4468478"/>
              <a:ext cx="471764" cy="471764"/>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54"/>
            <p:cNvSpPr/>
            <p:nvPr/>
          </p:nvSpPr>
          <p:spPr>
            <a:xfrm rot="10800000">
              <a:off x="3771254" y="4606568"/>
              <a:ext cx="476948" cy="475683"/>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7" name="Google Shape;1467;p54"/>
          <p:cNvSpPr txBox="1">
            <a:spLocks noGrp="1"/>
          </p:cNvSpPr>
          <p:nvPr>
            <p:ph type="ctrTitle"/>
          </p:nvPr>
        </p:nvSpPr>
        <p:spPr>
          <a:xfrm>
            <a:off x="709350" y="1001800"/>
            <a:ext cx="7725300" cy="11058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Clr>
                <a:schemeClr val="lt2"/>
              </a:buClr>
              <a:buSzPts val="8500"/>
              <a:buNone/>
              <a:defRPr sz="8500">
                <a:solidFill>
                  <a:schemeClr val="lt2"/>
                </a:solidFill>
              </a:defRPr>
            </a:lvl1pPr>
            <a:lvl2pPr lvl="1" algn="r" rtl="0">
              <a:lnSpc>
                <a:spcPct val="80000"/>
              </a:lnSpc>
              <a:spcBef>
                <a:spcPts val="0"/>
              </a:spcBef>
              <a:spcAft>
                <a:spcPts val="0"/>
              </a:spcAft>
              <a:buClr>
                <a:schemeClr val="lt2"/>
              </a:buClr>
              <a:buSzPts val="8500"/>
              <a:buNone/>
              <a:defRPr sz="8500">
                <a:solidFill>
                  <a:schemeClr val="lt2"/>
                </a:solidFill>
              </a:defRPr>
            </a:lvl2pPr>
            <a:lvl3pPr lvl="2" algn="r" rtl="0">
              <a:lnSpc>
                <a:spcPct val="80000"/>
              </a:lnSpc>
              <a:spcBef>
                <a:spcPts val="0"/>
              </a:spcBef>
              <a:spcAft>
                <a:spcPts val="0"/>
              </a:spcAft>
              <a:buClr>
                <a:schemeClr val="lt2"/>
              </a:buClr>
              <a:buSzPts val="8500"/>
              <a:buNone/>
              <a:defRPr sz="8500">
                <a:solidFill>
                  <a:schemeClr val="lt2"/>
                </a:solidFill>
              </a:defRPr>
            </a:lvl3pPr>
            <a:lvl4pPr lvl="3" algn="r" rtl="0">
              <a:lnSpc>
                <a:spcPct val="80000"/>
              </a:lnSpc>
              <a:spcBef>
                <a:spcPts val="0"/>
              </a:spcBef>
              <a:spcAft>
                <a:spcPts val="0"/>
              </a:spcAft>
              <a:buClr>
                <a:schemeClr val="lt2"/>
              </a:buClr>
              <a:buSzPts val="8500"/>
              <a:buNone/>
              <a:defRPr sz="8500">
                <a:solidFill>
                  <a:schemeClr val="lt2"/>
                </a:solidFill>
              </a:defRPr>
            </a:lvl4pPr>
            <a:lvl5pPr lvl="4" algn="r" rtl="0">
              <a:lnSpc>
                <a:spcPct val="80000"/>
              </a:lnSpc>
              <a:spcBef>
                <a:spcPts val="0"/>
              </a:spcBef>
              <a:spcAft>
                <a:spcPts val="0"/>
              </a:spcAft>
              <a:buClr>
                <a:schemeClr val="lt2"/>
              </a:buClr>
              <a:buSzPts val="8500"/>
              <a:buNone/>
              <a:defRPr sz="8500">
                <a:solidFill>
                  <a:schemeClr val="lt2"/>
                </a:solidFill>
              </a:defRPr>
            </a:lvl5pPr>
            <a:lvl6pPr lvl="5" algn="r" rtl="0">
              <a:lnSpc>
                <a:spcPct val="80000"/>
              </a:lnSpc>
              <a:spcBef>
                <a:spcPts val="0"/>
              </a:spcBef>
              <a:spcAft>
                <a:spcPts val="0"/>
              </a:spcAft>
              <a:buClr>
                <a:schemeClr val="lt2"/>
              </a:buClr>
              <a:buSzPts val="8500"/>
              <a:buNone/>
              <a:defRPr sz="8500">
                <a:solidFill>
                  <a:schemeClr val="lt2"/>
                </a:solidFill>
              </a:defRPr>
            </a:lvl6pPr>
            <a:lvl7pPr lvl="6" algn="r" rtl="0">
              <a:lnSpc>
                <a:spcPct val="80000"/>
              </a:lnSpc>
              <a:spcBef>
                <a:spcPts val="0"/>
              </a:spcBef>
              <a:spcAft>
                <a:spcPts val="0"/>
              </a:spcAft>
              <a:buClr>
                <a:schemeClr val="lt2"/>
              </a:buClr>
              <a:buSzPts val="8500"/>
              <a:buNone/>
              <a:defRPr sz="8500">
                <a:solidFill>
                  <a:schemeClr val="lt2"/>
                </a:solidFill>
              </a:defRPr>
            </a:lvl7pPr>
            <a:lvl8pPr lvl="7" algn="r" rtl="0">
              <a:lnSpc>
                <a:spcPct val="80000"/>
              </a:lnSpc>
              <a:spcBef>
                <a:spcPts val="0"/>
              </a:spcBef>
              <a:spcAft>
                <a:spcPts val="0"/>
              </a:spcAft>
              <a:buClr>
                <a:schemeClr val="lt2"/>
              </a:buClr>
              <a:buSzPts val="8500"/>
              <a:buNone/>
              <a:defRPr sz="8500">
                <a:solidFill>
                  <a:schemeClr val="lt2"/>
                </a:solidFill>
              </a:defRPr>
            </a:lvl8pPr>
            <a:lvl9pPr lvl="8" algn="r" rtl="0">
              <a:lnSpc>
                <a:spcPct val="80000"/>
              </a:lnSpc>
              <a:spcBef>
                <a:spcPts val="0"/>
              </a:spcBef>
              <a:spcAft>
                <a:spcPts val="0"/>
              </a:spcAft>
              <a:buClr>
                <a:schemeClr val="lt2"/>
              </a:buClr>
              <a:buSzPts val="8500"/>
              <a:buNone/>
              <a:defRPr sz="8500">
                <a:solidFill>
                  <a:schemeClr val="lt2"/>
                </a:solidFill>
              </a:defRPr>
            </a:lvl9pPr>
          </a:lstStyle>
          <a:p>
            <a:endParaRPr/>
          </a:p>
        </p:txBody>
      </p:sp>
      <p:sp>
        <p:nvSpPr>
          <p:cNvPr id="1468" name="Google Shape;1468;p54"/>
          <p:cNvSpPr txBox="1">
            <a:spLocks noGrp="1"/>
          </p:cNvSpPr>
          <p:nvPr>
            <p:ph type="subTitle" idx="1"/>
          </p:nvPr>
        </p:nvSpPr>
        <p:spPr>
          <a:xfrm>
            <a:off x="5131100" y="2762125"/>
            <a:ext cx="3303600" cy="1669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800"/>
            </a:lvl1pPr>
            <a:lvl2pPr lvl="1" algn="r" rtl="0">
              <a:lnSpc>
                <a:spcPct val="100000"/>
              </a:lnSpc>
              <a:spcBef>
                <a:spcPts val="0"/>
              </a:spcBef>
              <a:spcAft>
                <a:spcPts val="0"/>
              </a:spcAft>
              <a:buSzPts val="1800"/>
              <a:buNone/>
              <a:defRPr sz="1800"/>
            </a:lvl2pPr>
            <a:lvl3pPr lvl="2" algn="r" rtl="0">
              <a:lnSpc>
                <a:spcPct val="100000"/>
              </a:lnSpc>
              <a:spcBef>
                <a:spcPts val="0"/>
              </a:spcBef>
              <a:spcAft>
                <a:spcPts val="0"/>
              </a:spcAft>
              <a:buSzPts val="1800"/>
              <a:buNone/>
              <a:defRPr sz="1800"/>
            </a:lvl3pPr>
            <a:lvl4pPr lvl="3" algn="r" rtl="0">
              <a:lnSpc>
                <a:spcPct val="100000"/>
              </a:lnSpc>
              <a:spcBef>
                <a:spcPts val="0"/>
              </a:spcBef>
              <a:spcAft>
                <a:spcPts val="0"/>
              </a:spcAft>
              <a:buSzPts val="1800"/>
              <a:buNone/>
              <a:defRPr sz="1800"/>
            </a:lvl4pPr>
            <a:lvl5pPr lvl="4" algn="r" rtl="0">
              <a:lnSpc>
                <a:spcPct val="100000"/>
              </a:lnSpc>
              <a:spcBef>
                <a:spcPts val="0"/>
              </a:spcBef>
              <a:spcAft>
                <a:spcPts val="0"/>
              </a:spcAft>
              <a:buSzPts val="1800"/>
              <a:buNone/>
              <a:defRPr sz="1800"/>
            </a:lvl5pPr>
            <a:lvl6pPr lvl="5" algn="r" rtl="0">
              <a:lnSpc>
                <a:spcPct val="100000"/>
              </a:lnSpc>
              <a:spcBef>
                <a:spcPts val="0"/>
              </a:spcBef>
              <a:spcAft>
                <a:spcPts val="0"/>
              </a:spcAft>
              <a:buSzPts val="1800"/>
              <a:buNone/>
              <a:defRPr sz="1800"/>
            </a:lvl6pPr>
            <a:lvl7pPr lvl="6" algn="r" rtl="0">
              <a:lnSpc>
                <a:spcPct val="100000"/>
              </a:lnSpc>
              <a:spcBef>
                <a:spcPts val="0"/>
              </a:spcBef>
              <a:spcAft>
                <a:spcPts val="0"/>
              </a:spcAft>
              <a:buSzPts val="1800"/>
              <a:buNone/>
              <a:defRPr sz="1800"/>
            </a:lvl7pPr>
            <a:lvl8pPr lvl="7" algn="r" rtl="0">
              <a:lnSpc>
                <a:spcPct val="100000"/>
              </a:lnSpc>
              <a:spcBef>
                <a:spcPts val="0"/>
              </a:spcBef>
              <a:spcAft>
                <a:spcPts val="0"/>
              </a:spcAft>
              <a:buSzPts val="1800"/>
              <a:buNone/>
              <a:defRPr sz="1800"/>
            </a:lvl8pPr>
            <a:lvl9pPr lvl="8" algn="r" rtl="0">
              <a:lnSpc>
                <a:spcPct val="100000"/>
              </a:lnSpc>
              <a:spcBef>
                <a:spcPts val="0"/>
              </a:spcBef>
              <a:spcAft>
                <a:spcPts val="0"/>
              </a:spcAft>
              <a:buSzPts val="1800"/>
              <a:buNone/>
              <a:defRPr sz="1800"/>
            </a:lvl9pPr>
          </a:lstStyle>
          <a:p>
            <a:endParaRPr/>
          </a:p>
        </p:txBody>
      </p:sp>
      <p:sp>
        <p:nvSpPr>
          <p:cNvPr id="1469" name="Google Shape;1469;p54"/>
          <p:cNvSpPr/>
          <p:nvPr/>
        </p:nvSpPr>
        <p:spPr>
          <a:xfrm rot="-5400000">
            <a:off x="8727652" y="1857378"/>
            <a:ext cx="1160072" cy="1160054"/>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alpha val="240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70" name="Google Shape;1470;p54"/>
          <p:cNvSpPr/>
          <p:nvPr/>
        </p:nvSpPr>
        <p:spPr>
          <a:xfrm rot="10381537">
            <a:off x="7127648" y="-518646"/>
            <a:ext cx="2518282" cy="2511606"/>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6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mall numbers">
  <p:cSld name="CUSTOM_4">
    <p:bg>
      <p:bgPr>
        <a:blipFill>
          <a:blip r:embed="rId2">
            <a:alphaModFix/>
          </a:blip>
          <a:stretch>
            <a:fillRect/>
          </a:stretch>
        </a:blipFill>
        <a:effectLst/>
      </p:bgPr>
    </p:bg>
    <p:spTree>
      <p:nvGrpSpPr>
        <p:cNvPr id="1" name="Shape 1471"/>
        <p:cNvGrpSpPr/>
        <p:nvPr/>
      </p:nvGrpSpPr>
      <p:grpSpPr>
        <a:xfrm>
          <a:off x="0" y="0"/>
          <a:ext cx="0" cy="0"/>
          <a:chOff x="0" y="0"/>
          <a:chExt cx="0" cy="0"/>
        </a:xfrm>
      </p:grpSpPr>
      <p:sp>
        <p:nvSpPr>
          <p:cNvPr id="1472" name="Google Shape;1472;p55"/>
          <p:cNvSpPr txBox="1">
            <a:spLocks noGrp="1"/>
          </p:cNvSpPr>
          <p:nvPr>
            <p:ph type="title" hasCustomPrompt="1"/>
          </p:nvPr>
        </p:nvSpPr>
        <p:spPr>
          <a:xfrm>
            <a:off x="1441625" y="1050825"/>
            <a:ext cx="4071900" cy="93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7000"/>
              <a:buNone/>
              <a:defRPr sz="7000">
                <a:solidFill>
                  <a:schemeClr val="lt2"/>
                </a:solidFill>
              </a:defRPr>
            </a:lvl1pPr>
            <a:lvl2pPr lvl="1" rtl="0">
              <a:spcBef>
                <a:spcPts val="0"/>
              </a:spcBef>
              <a:spcAft>
                <a:spcPts val="0"/>
              </a:spcAft>
              <a:buSzPts val="7000"/>
              <a:buNone/>
              <a:defRPr sz="7000"/>
            </a:lvl2pPr>
            <a:lvl3pPr lvl="2" rtl="0">
              <a:spcBef>
                <a:spcPts val="0"/>
              </a:spcBef>
              <a:spcAft>
                <a:spcPts val="0"/>
              </a:spcAft>
              <a:buSzPts val="7000"/>
              <a:buNone/>
              <a:defRPr sz="7000"/>
            </a:lvl3pPr>
            <a:lvl4pPr lvl="3" rtl="0">
              <a:spcBef>
                <a:spcPts val="0"/>
              </a:spcBef>
              <a:spcAft>
                <a:spcPts val="0"/>
              </a:spcAft>
              <a:buSzPts val="7000"/>
              <a:buNone/>
              <a:defRPr sz="7000"/>
            </a:lvl4pPr>
            <a:lvl5pPr lvl="4" rtl="0">
              <a:spcBef>
                <a:spcPts val="0"/>
              </a:spcBef>
              <a:spcAft>
                <a:spcPts val="0"/>
              </a:spcAft>
              <a:buSzPts val="7000"/>
              <a:buNone/>
              <a:defRPr sz="7000"/>
            </a:lvl5pPr>
            <a:lvl6pPr lvl="5" rtl="0">
              <a:spcBef>
                <a:spcPts val="0"/>
              </a:spcBef>
              <a:spcAft>
                <a:spcPts val="0"/>
              </a:spcAft>
              <a:buSzPts val="7000"/>
              <a:buNone/>
              <a:defRPr sz="7000"/>
            </a:lvl6pPr>
            <a:lvl7pPr lvl="6" rtl="0">
              <a:spcBef>
                <a:spcPts val="0"/>
              </a:spcBef>
              <a:spcAft>
                <a:spcPts val="0"/>
              </a:spcAft>
              <a:buSzPts val="7000"/>
              <a:buNone/>
              <a:defRPr sz="7000"/>
            </a:lvl7pPr>
            <a:lvl8pPr lvl="7" rtl="0">
              <a:spcBef>
                <a:spcPts val="0"/>
              </a:spcBef>
              <a:spcAft>
                <a:spcPts val="0"/>
              </a:spcAft>
              <a:buSzPts val="7000"/>
              <a:buNone/>
              <a:defRPr sz="7000"/>
            </a:lvl8pPr>
            <a:lvl9pPr lvl="8" rtl="0">
              <a:spcBef>
                <a:spcPts val="0"/>
              </a:spcBef>
              <a:spcAft>
                <a:spcPts val="0"/>
              </a:spcAft>
              <a:buSzPts val="7000"/>
              <a:buNone/>
              <a:defRPr sz="7000"/>
            </a:lvl9pPr>
          </a:lstStyle>
          <a:p>
            <a:r>
              <a:t>xx%</a:t>
            </a:r>
          </a:p>
        </p:txBody>
      </p:sp>
      <p:sp>
        <p:nvSpPr>
          <p:cNvPr id="1473" name="Google Shape;1473;p55"/>
          <p:cNvSpPr txBox="1">
            <a:spLocks noGrp="1"/>
          </p:cNvSpPr>
          <p:nvPr>
            <p:ph type="subTitle" idx="1"/>
          </p:nvPr>
        </p:nvSpPr>
        <p:spPr>
          <a:xfrm>
            <a:off x="1441625" y="2033025"/>
            <a:ext cx="4071900" cy="3921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00"/>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474" name="Google Shape;1474;p55"/>
          <p:cNvSpPr txBox="1">
            <a:spLocks noGrp="1"/>
          </p:cNvSpPr>
          <p:nvPr>
            <p:ph type="title" idx="2" hasCustomPrompt="1"/>
          </p:nvPr>
        </p:nvSpPr>
        <p:spPr>
          <a:xfrm>
            <a:off x="3630475" y="2718375"/>
            <a:ext cx="4071900" cy="93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7000"/>
              <a:buNone/>
              <a:defRPr sz="7000">
                <a:solidFill>
                  <a:schemeClr val="lt2"/>
                </a:solidFill>
              </a:defRPr>
            </a:lvl1pPr>
            <a:lvl2pPr lvl="1" rtl="0">
              <a:spcBef>
                <a:spcPts val="0"/>
              </a:spcBef>
              <a:spcAft>
                <a:spcPts val="0"/>
              </a:spcAft>
              <a:buSzPts val="7000"/>
              <a:buNone/>
              <a:defRPr sz="7000"/>
            </a:lvl2pPr>
            <a:lvl3pPr lvl="2" rtl="0">
              <a:spcBef>
                <a:spcPts val="0"/>
              </a:spcBef>
              <a:spcAft>
                <a:spcPts val="0"/>
              </a:spcAft>
              <a:buSzPts val="7000"/>
              <a:buNone/>
              <a:defRPr sz="7000"/>
            </a:lvl3pPr>
            <a:lvl4pPr lvl="3" rtl="0">
              <a:spcBef>
                <a:spcPts val="0"/>
              </a:spcBef>
              <a:spcAft>
                <a:spcPts val="0"/>
              </a:spcAft>
              <a:buSzPts val="7000"/>
              <a:buNone/>
              <a:defRPr sz="7000"/>
            </a:lvl4pPr>
            <a:lvl5pPr lvl="4" rtl="0">
              <a:spcBef>
                <a:spcPts val="0"/>
              </a:spcBef>
              <a:spcAft>
                <a:spcPts val="0"/>
              </a:spcAft>
              <a:buSzPts val="7000"/>
              <a:buNone/>
              <a:defRPr sz="7000"/>
            </a:lvl5pPr>
            <a:lvl6pPr lvl="5" rtl="0">
              <a:spcBef>
                <a:spcPts val="0"/>
              </a:spcBef>
              <a:spcAft>
                <a:spcPts val="0"/>
              </a:spcAft>
              <a:buSzPts val="7000"/>
              <a:buNone/>
              <a:defRPr sz="7000"/>
            </a:lvl6pPr>
            <a:lvl7pPr lvl="6" rtl="0">
              <a:spcBef>
                <a:spcPts val="0"/>
              </a:spcBef>
              <a:spcAft>
                <a:spcPts val="0"/>
              </a:spcAft>
              <a:buSzPts val="7000"/>
              <a:buNone/>
              <a:defRPr sz="7000"/>
            </a:lvl7pPr>
            <a:lvl8pPr lvl="7" rtl="0">
              <a:spcBef>
                <a:spcPts val="0"/>
              </a:spcBef>
              <a:spcAft>
                <a:spcPts val="0"/>
              </a:spcAft>
              <a:buSzPts val="7000"/>
              <a:buNone/>
              <a:defRPr sz="7000"/>
            </a:lvl8pPr>
            <a:lvl9pPr lvl="8" rtl="0">
              <a:spcBef>
                <a:spcPts val="0"/>
              </a:spcBef>
              <a:spcAft>
                <a:spcPts val="0"/>
              </a:spcAft>
              <a:buSzPts val="7000"/>
              <a:buNone/>
              <a:defRPr sz="7000"/>
            </a:lvl9pPr>
          </a:lstStyle>
          <a:p>
            <a:r>
              <a:t>xx%</a:t>
            </a:r>
          </a:p>
        </p:txBody>
      </p:sp>
      <p:sp>
        <p:nvSpPr>
          <p:cNvPr id="1475" name="Google Shape;1475;p55"/>
          <p:cNvSpPr txBox="1">
            <a:spLocks noGrp="1"/>
          </p:cNvSpPr>
          <p:nvPr>
            <p:ph type="subTitle" idx="3"/>
          </p:nvPr>
        </p:nvSpPr>
        <p:spPr>
          <a:xfrm>
            <a:off x="3630475" y="3700575"/>
            <a:ext cx="4071900" cy="3921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00"/>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476" name="Google Shape;1476;p55"/>
          <p:cNvSpPr/>
          <p:nvPr/>
        </p:nvSpPr>
        <p:spPr>
          <a:xfrm rot="-5690366">
            <a:off x="-796682" y="-708805"/>
            <a:ext cx="2026614" cy="2026670"/>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alpha val="240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77" name="Google Shape;1477;p55"/>
          <p:cNvSpPr/>
          <p:nvPr/>
        </p:nvSpPr>
        <p:spPr>
          <a:xfrm rot="10800000">
            <a:off x="7898487" y="3814305"/>
            <a:ext cx="2386199" cy="2379921"/>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6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1478" name="Google Shape;1478;p55"/>
          <p:cNvGrpSpPr/>
          <p:nvPr/>
        </p:nvGrpSpPr>
        <p:grpSpPr>
          <a:xfrm>
            <a:off x="7485856" y="9836"/>
            <a:ext cx="1658143" cy="2352713"/>
            <a:chOff x="7485856" y="9836"/>
            <a:chExt cx="1658143" cy="2352713"/>
          </a:xfrm>
        </p:grpSpPr>
        <p:grpSp>
          <p:nvGrpSpPr>
            <p:cNvPr id="1479" name="Google Shape;1479;p55"/>
            <p:cNvGrpSpPr/>
            <p:nvPr/>
          </p:nvGrpSpPr>
          <p:grpSpPr>
            <a:xfrm rot="5400000" flipH="1">
              <a:off x="7204090" y="291603"/>
              <a:ext cx="2221675" cy="1658143"/>
              <a:chOff x="-462705" y="-347755"/>
              <a:chExt cx="2221675" cy="1658143"/>
            </a:xfrm>
          </p:grpSpPr>
          <p:sp>
            <p:nvSpPr>
              <p:cNvPr id="1480" name="Google Shape;1480;p55"/>
              <p:cNvSpPr/>
              <p:nvPr/>
            </p:nvSpPr>
            <p:spPr>
              <a:xfrm rot="-5400000">
                <a:off x="1418476" y="-377925"/>
                <a:ext cx="122500" cy="558489"/>
              </a:xfrm>
              <a:custGeom>
                <a:avLst/>
                <a:gdLst/>
                <a:ahLst/>
                <a:cxnLst/>
                <a:rect l="l" t="t" r="r" b="b"/>
                <a:pathLst>
                  <a:path w="2835" h="32171" extrusionOk="0">
                    <a:moveTo>
                      <a:pt x="1" y="0"/>
                    </a:moveTo>
                    <a:lnTo>
                      <a:pt x="1" y="32171"/>
                    </a:lnTo>
                    <a:lnTo>
                      <a:pt x="2835" y="32171"/>
                    </a:lnTo>
                    <a:lnTo>
                      <a:pt x="2835"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5"/>
              <p:cNvSpPr/>
              <p:nvPr/>
            </p:nvSpPr>
            <p:spPr>
              <a:xfrm rot="-5400000">
                <a:off x="240260" y="770446"/>
                <a:ext cx="121975" cy="808758"/>
              </a:xfrm>
              <a:custGeom>
                <a:avLst/>
                <a:gdLst/>
                <a:ahLst/>
                <a:cxnLst/>
                <a:rect l="l" t="t" r="r" b="b"/>
                <a:pathLst>
                  <a:path w="2823" h="18718" extrusionOk="0">
                    <a:moveTo>
                      <a:pt x="1" y="1"/>
                    </a:moveTo>
                    <a:lnTo>
                      <a:pt x="1" y="18717"/>
                    </a:lnTo>
                    <a:lnTo>
                      <a:pt x="2823" y="18717"/>
                    </a:lnTo>
                    <a:lnTo>
                      <a:pt x="2823" y="1"/>
                    </a:ln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5"/>
              <p:cNvSpPr/>
              <p:nvPr/>
            </p:nvSpPr>
            <p:spPr>
              <a:xfrm rot="-5400000">
                <a:off x="-873756" y="136871"/>
                <a:ext cx="1091702" cy="122450"/>
              </a:xfrm>
              <a:custGeom>
                <a:avLst/>
                <a:gdLst/>
                <a:ahLst/>
                <a:cxnLst/>
                <a:rect l="l" t="t" r="r" b="b"/>
                <a:pathLst>
                  <a:path w="26635" h="2834" extrusionOk="0">
                    <a:moveTo>
                      <a:pt x="0" y="0"/>
                    </a:moveTo>
                    <a:lnTo>
                      <a:pt x="0" y="2834"/>
                    </a:lnTo>
                    <a:lnTo>
                      <a:pt x="26634" y="2834"/>
                    </a:lnTo>
                    <a:lnTo>
                      <a:pt x="26634"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5"/>
              <p:cNvSpPr/>
              <p:nvPr/>
            </p:nvSpPr>
            <p:spPr>
              <a:xfrm rot="-5400000">
                <a:off x="539937" y="409505"/>
                <a:ext cx="793323" cy="122507"/>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5"/>
              <p:cNvSpPr/>
              <p:nvPr/>
            </p:nvSpPr>
            <p:spPr>
              <a:xfrm rot="-5400000">
                <a:off x="927842" y="-229873"/>
                <a:ext cx="377115" cy="498528"/>
              </a:xfrm>
              <a:custGeom>
                <a:avLst/>
                <a:gdLst/>
                <a:ahLst/>
                <a:cxnLst/>
                <a:rect l="l" t="t" r="r" b="b"/>
                <a:pathLst>
                  <a:path w="8728" h="11538" extrusionOk="0">
                    <a:moveTo>
                      <a:pt x="1" y="0"/>
                    </a:moveTo>
                    <a:lnTo>
                      <a:pt x="1" y="3274"/>
                    </a:lnTo>
                    <a:lnTo>
                      <a:pt x="1275" y="3274"/>
                    </a:lnTo>
                    <a:cubicBezTo>
                      <a:pt x="5215" y="3274"/>
                      <a:pt x="5454" y="5001"/>
                      <a:pt x="5454" y="8954"/>
                    </a:cubicBezTo>
                    <a:lnTo>
                      <a:pt x="5454" y="11537"/>
                    </a:lnTo>
                    <a:lnTo>
                      <a:pt x="8728" y="11537"/>
                    </a:lnTo>
                    <a:lnTo>
                      <a:pt x="8728" y="8954"/>
                    </a:lnTo>
                    <a:cubicBezTo>
                      <a:pt x="8728" y="3191"/>
                      <a:pt x="7025" y="0"/>
                      <a:pt x="12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5"/>
              <p:cNvSpPr/>
              <p:nvPr/>
            </p:nvSpPr>
            <p:spPr>
              <a:xfrm rot="-5400000">
                <a:off x="904661" y="73638"/>
                <a:ext cx="71033" cy="265510"/>
              </a:xfrm>
              <a:custGeom>
                <a:avLst/>
                <a:gdLst/>
                <a:ahLst/>
                <a:cxnLst/>
                <a:rect l="l" t="t" r="r" b="b"/>
                <a:pathLst>
                  <a:path w="1644" h="6145" extrusionOk="0">
                    <a:moveTo>
                      <a:pt x="822" y="1"/>
                    </a:moveTo>
                    <a:cubicBezTo>
                      <a:pt x="358" y="1"/>
                      <a:pt x="1" y="370"/>
                      <a:pt x="1" y="822"/>
                    </a:cubicBezTo>
                    <a:lnTo>
                      <a:pt x="1" y="5335"/>
                    </a:lnTo>
                    <a:cubicBezTo>
                      <a:pt x="1" y="5787"/>
                      <a:pt x="358" y="6145"/>
                      <a:pt x="822" y="6145"/>
                    </a:cubicBezTo>
                    <a:cubicBezTo>
                      <a:pt x="1275" y="6145"/>
                      <a:pt x="1644" y="5787"/>
                      <a:pt x="1644" y="5335"/>
                    </a:cubicBezTo>
                    <a:lnTo>
                      <a:pt x="1644" y="822"/>
                    </a:lnTo>
                    <a:cubicBezTo>
                      <a:pt x="1644" y="370"/>
                      <a:pt x="1275" y="1"/>
                      <a:pt x="8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5"/>
              <p:cNvSpPr/>
              <p:nvPr/>
            </p:nvSpPr>
            <p:spPr>
              <a:xfrm rot="-5400000">
                <a:off x="1232887" y="-137798"/>
                <a:ext cx="265467" cy="71033"/>
              </a:xfrm>
              <a:custGeom>
                <a:avLst/>
                <a:gdLst/>
                <a:ahLst/>
                <a:cxnLst/>
                <a:rect l="l" t="t" r="r" b="b"/>
                <a:pathLst>
                  <a:path w="6144" h="1644" extrusionOk="0">
                    <a:moveTo>
                      <a:pt x="822" y="1"/>
                    </a:moveTo>
                    <a:cubicBezTo>
                      <a:pt x="369" y="1"/>
                      <a:pt x="0" y="370"/>
                      <a:pt x="0" y="822"/>
                    </a:cubicBezTo>
                    <a:cubicBezTo>
                      <a:pt x="0" y="1275"/>
                      <a:pt x="369" y="1644"/>
                      <a:pt x="822" y="1644"/>
                    </a:cubicBezTo>
                    <a:lnTo>
                      <a:pt x="5322" y="1644"/>
                    </a:lnTo>
                    <a:cubicBezTo>
                      <a:pt x="5787" y="1644"/>
                      <a:pt x="6144" y="1275"/>
                      <a:pt x="6144" y="822"/>
                    </a:cubicBezTo>
                    <a:cubicBezTo>
                      <a:pt x="6144" y="370"/>
                      <a:pt x="5787" y="1"/>
                      <a:pt x="5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5"/>
              <p:cNvSpPr/>
              <p:nvPr/>
            </p:nvSpPr>
            <p:spPr>
              <a:xfrm rot="-5400000">
                <a:off x="561788" y="806459"/>
                <a:ext cx="377115" cy="499047"/>
              </a:xfrm>
              <a:custGeom>
                <a:avLst/>
                <a:gdLst/>
                <a:ahLst/>
                <a:cxnLst/>
                <a:rect l="l" t="t" r="r" b="b"/>
                <a:pathLst>
                  <a:path w="8728" h="11550" extrusionOk="0">
                    <a:moveTo>
                      <a:pt x="0" y="1"/>
                    </a:moveTo>
                    <a:lnTo>
                      <a:pt x="0" y="2596"/>
                    </a:lnTo>
                    <a:cubicBezTo>
                      <a:pt x="0" y="8347"/>
                      <a:pt x="1703" y="11550"/>
                      <a:pt x="7454" y="11550"/>
                    </a:cubicBezTo>
                    <a:lnTo>
                      <a:pt x="8728" y="11550"/>
                    </a:lnTo>
                    <a:lnTo>
                      <a:pt x="8728" y="8276"/>
                    </a:lnTo>
                    <a:lnTo>
                      <a:pt x="7454" y="8276"/>
                    </a:lnTo>
                    <a:cubicBezTo>
                      <a:pt x="3513" y="8276"/>
                      <a:pt x="3275" y="6549"/>
                      <a:pt x="3275" y="2596"/>
                    </a:cubicBezTo>
                    <a:lnTo>
                      <a:pt x="3275"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55"/>
              <p:cNvSpPr/>
              <p:nvPr/>
            </p:nvSpPr>
            <p:spPr>
              <a:xfrm rot="-5400000">
                <a:off x="891289" y="735728"/>
                <a:ext cx="70515" cy="265985"/>
              </a:xfrm>
              <a:custGeom>
                <a:avLst/>
                <a:gdLst/>
                <a:ahLst/>
                <a:cxnLst/>
                <a:rect l="l" t="t" r="r" b="b"/>
                <a:pathLst>
                  <a:path w="1632" h="6156" extrusionOk="0">
                    <a:moveTo>
                      <a:pt x="810" y="0"/>
                    </a:moveTo>
                    <a:cubicBezTo>
                      <a:pt x="358" y="0"/>
                      <a:pt x="0" y="370"/>
                      <a:pt x="0" y="822"/>
                    </a:cubicBezTo>
                    <a:lnTo>
                      <a:pt x="0" y="5334"/>
                    </a:lnTo>
                    <a:cubicBezTo>
                      <a:pt x="0" y="5787"/>
                      <a:pt x="358" y="6156"/>
                      <a:pt x="810" y="6156"/>
                    </a:cubicBezTo>
                    <a:cubicBezTo>
                      <a:pt x="1274" y="6156"/>
                      <a:pt x="1632" y="5787"/>
                      <a:pt x="1632" y="5334"/>
                    </a:cubicBezTo>
                    <a:lnTo>
                      <a:pt x="1632" y="822"/>
                    </a:lnTo>
                    <a:cubicBezTo>
                      <a:pt x="1632" y="370"/>
                      <a:pt x="1274" y="0"/>
                      <a:pt x="810"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55"/>
              <p:cNvSpPr/>
              <p:nvPr/>
            </p:nvSpPr>
            <p:spPr>
              <a:xfrm rot="-5400000">
                <a:off x="368111" y="1142117"/>
                <a:ext cx="265510" cy="71033"/>
              </a:xfrm>
              <a:custGeom>
                <a:avLst/>
                <a:gdLst/>
                <a:ahLst/>
                <a:cxnLst/>
                <a:rect l="l" t="t" r="r" b="b"/>
                <a:pathLst>
                  <a:path w="6145" h="1644" extrusionOk="0">
                    <a:moveTo>
                      <a:pt x="822" y="0"/>
                    </a:moveTo>
                    <a:cubicBezTo>
                      <a:pt x="358" y="0"/>
                      <a:pt x="0" y="369"/>
                      <a:pt x="0" y="822"/>
                    </a:cubicBezTo>
                    <a:cubicBezTo>
                      <a:pt x="0" y="1274"/>
                      <a:pt x="358" y="1643"/>
                      <a:pt x="822" y="1643"/>
                    </a:cubicBezTo>
                    <a:lnTo>
                      <a:pt x="5323" y="1643"/>
                    </a:lnTo>
                    <a:cubicBezTo>
                      <a:pt x="5382" y="1643"/>
                      <a:pt x="5442" y="1643"/>
                      <a:pt x="5489" y="1631"/>
                    </a:cubicBezTo>
                    <a:cubicBezTo>
                      <a:pt x="5858" y="1560"/>
                      <a:pt x="6144" y="1227"/>
                      <a:pt x="6144" y="822"/>
                    </a:cubicBezTo>
                    <a:cubicBezTo>
                      <a:pt x="6144" y="369"/>
                      <a:pt x="5775" y="0"/>
                      <a:pt x="5323"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55"/>
              <p:cNvSpPr/>
              <p:nvPr/>
            </p:nvSpPr>
            <p:spPr>
              <a:xfrm rot="-5400000">
                <a:off x="-457563" y="804644"/>
                <a:ext cx="499047" cy="377634"/>
              </a:xfrm>
              <a:custGeom>
                <a:avLst/>
                <a:gdLst/>
                <a:ahLst/>
                <a:cxnLst/>
                <a:rect l="l" t="t" r="r" b="b"/>
                <a:pathLst>
                  <a:path w="11550" h="8740" extrusionOk="0">
                    <a:moveTo>
                      <a:pt x="8954" y="0"/>
                    </a:moveTo>
                    <a:cubicBezTo>
                      <a:pt x="3203" y="0"/>
                      <a:pt x="0" y="1715"/>
                      <a:pt x="0" y="7466"/>
                    </a:cubicBezTo>
                    <a:lnTo>
                      <a:pt x="0" y="8740"/>
                    </a:lnTo>
                    <a:lnTo>
                      <a:pt x="3274" y="8740"/>
                    </a:lnTo>
                    <a:lnTo>
                      <a:pt x="3274" y="7466"/>
                    </a:lnTo>
                    <a:cubicBezTo>
                      <a:pt x="3274" y="3513"/>
                      <a:pt x="5001" y="3275"/>
                      <a:pt x="8954" y="3275"/>
                    </a:cubicBezTo>
                    <a:lnTo>
                      <a:pt x="11549" y="3275"/>
                    </a:lnTo>
                    <a:lnTo>
                      <a:pt x="11549"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55"/>
              <p:cNvSpPr/>
              <p:nvPr/>
            </p:nvSpPr>
            <p:spPr>
              <a:xfrm rot="-5400000">
                <a:off x="-153771" y="1134145"/>
                <a:ext cx="265985" cy="71033"/>
              </a:xfrm>
              <a:custGeom>
                <a:avLst/>
                <a:gdLst/>
                <a:ahLst/>
                <a:cxnLst/>
                <a:rect l="l" t="t" r="r" b="b"/>
                <a:pathLst>
                  <a:path w="6156" h="1644" extrusionOk="0">
                    <a:moveTo>
                      <a:pt x="822" y="0"/>
                    </a:moveTo>
                    <a:cubicBezTo>
                      <a:pt x="369" y="0"/>
                      <a:pt x="0" y="369"/>
                      <a:pt x="0" y="822"/>
                    </a:cubicBezTo>
                    <a:cubicBezTo>
                      <a:pt x="0" y="1274"/>
                      <a:pt x="369" y="1643"/>
                      <a:pt x="822" y="1643"/>
                    </a:cubicBezTo>
                    <a:lnTo>
                      <a:pt x="5334" y="1643"/>
                    </a:lnTo>
                    <a:cubicBezTo>
                      <a:pt x="5739" y="1643"/>
                      <a:pt x="6084" y="1346"/>
                      <a:pt x="6144" y="953"/>
                    </a:cubicBezTo>
                    <a:cubicBezTo>
                      <a:pt x="6144" y="905"/>
                      <a:pt x="6156" y="870"/>
                      <a:pt x="6156" y="822"/>
                    </a:cubicBezTo>
                    <a:cubicBezTo>
                      <a:pt x="6156" y="369"/>
                      <a:pt x="5786" y="0"/>
                      <a:pt x="5334"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55"/>
              <p:cNvSpPr/>
              <p:nvPr/>
            </p:nvSpPr>
            <p:spPr>
              <a:xfrm rot="-5400000">
                <a:off x="-365229" y="610988"/>
                <a:ext cx="71033" cy="265985"/>
              </a:xfrm>
              <a:custGeom>
                <a:avLst/>
                <a:gdLst/>
                <a:ahLst/>
                <a:cxnLst/>
                <a:rect l="l" t="t" r="r" b="b"/>
                <a:pathLst>
                  <a:path w="1644" h="6156" extrusionOk="0">
                    <a:moveTo>
                      <a:pt x="822" y="0"/>
                    </a:moveTo>
                    <a:cubicBezTo>
                      <a:pt x="370" y="0"/>
                      <a:pt x="1" y="370"/>
                      <a:pt x="1" y="822"/>
                    </a:cubicBezTo>
                    <a:lnTo>
                      <a:pt x="1" y="5334"/>
                    </a:lnTo>
                    <a:cubicBezTo>
                      <a:pt x="1" y="5787"/>
                      <a:pt x="358" y="6156"/>
                      <a:pt x="822" y="6156"/>
                    </a:cubicBezTo>
                    <a:cubicBezTo>
                      <a:pt x="1275" y="6156"/>
                      <a:pt x="1644" y="5787"/>
                      <a:pt x="1644" y="5334"/>
                    </a:cubicBezTo>
                    <a:lnTo>
                      <a:pt x="1644" y="822"/>
                    </a:lnTo>
                    <a:cubicBezTo>
                      <a:pt x="1644" y="370"/>
                      <a:pt x="1275" y="0"/>
                      <a:pt x="822"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3" name="Google Shape;1493;p55"/>
            <p:cNvSpPr/>
            <p:nvPr/>
          </p:nvSpPr>
          <p:spPr>
            <a:xfrm rot="-5400000">
              <a:off x="8290433" y="1827836"/>
              <a:ext cx="534732" cy="534695"/>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4" name="Google Shape;1494;p55"/>
          <p:cNvGrpSpPr/>
          <p:nvPr/>
        </p:nvGrpSpPr>
        <p:grpSpPr>
          <a:xfrm>
            <a:off x="6" y="2777592"/>
            <a:ext cx="1658143" cy="2365920"/>
            <a:chOff x="6" y="2777592"/>
            <a:chExt cx="1658143" cy="2365920"/>
          </a:xfrm>
        </p:grpSpPr>
        <p:grpSp>
          <p:nvGrpSpPr>
            <p:cNvPr id="1495" name="Google Shape;1495;p55"/>
            <p:cNvGrpSpPr/>
            <p:nvPr/>
          </p:nvGrpSpPr>
          <p:grpSpPr>
            <a:xfrm rot="-5400000" flipH="1">
              <a:off x="-281760" y="3203603"/>
              <a:ext cx="2221675" cy="1658143"/>
              <a:chOff x="-462705" y="-347755"/>
              <a:chExt cx="2221675" cy="1658143"/>
            </a:xfrm>
          </p:grpSpPr>
          <p:sp>
            <p:nvSpPr>
              <p:cNvPr id="1496" name="Google Shape;1496;p55"/>
              <p:cNvSpPr/>
              <p:nvPr/>
            </p:nvSpPr>
            <p:spPr>
              <a:xfrm rot="-5400000">
                <a:off x="1418476" y="-377925"/>
                <a:ext cx="122500" cy="558489"/>
              </a:xfrm>
              <a:custGeom>
                <a:avLst/>
                <a:gdLst/>
                <a:ahLst/>
                <a:cxnLst/>
                <a:rect l="l" t="t" r="r" b="b"/>
                <a:pathLst>
                  <a:path w="2835" h="32171" extrusionOk="0">
                    <a:moveTo>
                      <a:pt x="1" y="0"/>
                    </a:moveTo>
                    <a:lnTo>
                      <a:pt x="1" y="32171"/>
                    </a:lnTo>
                    <a:lnTo>
                      <a:pt x="2835" y="32171"/>
                    </a:lnTo>
                    <a:lnTo>
                      <a:pt x="2835"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55"/>
              <p:cNvSpPr/>
              <p:nvPr/>
            </p:nvSpPr>
            <p:spPr>
              <a:xfrm rot="-5400000">
                <a:off x="240260" y="770446"/>
                <a:ext cx="121975" cy="808758"/>
              </a:xfrm>
              <a:custGeom>
                <a:avLst/>
                <a:gdLst/>
                <a:ahLst/>
                <a:cxnLst/>
                <a:rect l="l" t="t" r="r" b="b"/>
                <a:pathLst>
                  <a:path w="2823" h="18718" extrusionOk="0">
                    <a:moveTo>
                      <a:pt x="1" y="1"/>
                    </a:moveTo>
                    <a:lnTo>
                      <a:pt x="1" y="18717"/>
                    </a:lnTo>
                    <a:lnTo>
                      <a:pt x="2823" y="18717"/>
                    </a:lnTo>
                    <a:lnTo>
                      <a:pt x="28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55"/>
              <p:cNvSpPr/>
              <p:nvPr/>
            </p:nvSpPr>
            <p:spPr>
              <a:xfrm rot="-5400000">
                <a:off x="-873756" y="136871"/>
                <a:ext cx="1091702" cy="122450"/>
              </a:xfrm>
              <a:custGeom>
                <a:avLst/>
                <a:gdLst/>
                <a:ahLst/>
                <a:cxnLst/>
                <a:rect l="l" t="t" r="r" b="b"/>
                <a:pathLst>
                  <a:path w="26635" h="2834" extrusionOk="0">
                    <a:moveTo>
                      <a:pt x="0" y="0"/>
                    </a:moveTo>
                    <a:lnTo>
                      <a:pt x="0" y="2834"/>
                    </a:lnTo>
                    <a:lnTo>
                      <a:pt x="26634" y="2834"/>
                    </a:lnTo>
                    <a:lnTo>
                      <a:pt x="26634"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55"/>
              <p:cNvSpPr/>
              <p:nvPr/>
            </p:nvSpPr>
            <p:spPr>
              <a:xfrm rot="-5400000">
                <a:off x="539937" y="409505"/>
                <a:ext cx="793323" cy="122507"/>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55"/>
              <p:cNvSpPr/>
              <p:nvPr/>
            </p:nvSpPr>
            <p:spPr>
              <a:xfrm rot="-5400000">
                <a:off x="927842" y="-229873"/>
                <a:ext cx="377115" cy="498528"/>
              </a:xfrm>
              <a:custGeom>
                <a:avLst/>
                <a:gdLst/>
                <a:ahLst/>
                <a:cxnLst/>
                <a:rect l="l" t="t" r="r" b="b"/>
                <a:pathLst>
                  <a:path w="8728" h="11538" extrusionOk="0">
                    <a:moveTo>
                      <a:pt x="1" y="0"/>
                    </a:moveTo>
                    <a:lnTo>
                      <a:pt x="1" y="3274"/>
                    </a:lnTo>
                    <a:lnTo>
                      <a:pt x="1275" y="3274"/>
                    </a:lnTo>
                    <a:cubicBezTo>
                      <a:pt x="5215" y="3274"/>
                      <a:pt x="5454" y="5001"/>
                      <a:pt x="5454" y="8954"/>
                    </a:cubicBezTo>
                    <a:lnTo>
                      <a:pt x="5454" y="11537"/>
                    </a:lnTo>
                    <a:lnTo>
                      <a:pt x="8728" y="11537"/>
                    </a:lnTo>
                    <a:lnTo>
                      <a:pt x="8728" y="8954"/>
                    </a:lnTo>
                    <a:cubicBezTo>
                      <a:pt x="8728" y="3191"/>
                      <a:pt x="7025"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55"/>
              <p:cNvSpPr/>
              <p:nvPr/>
            </p:nvSpPr>
            <p:spPr>
              <a:xfrm rot="-5400000">
                <a:off x="904661" y="73638"/>
                <a:ext cx="71033" cy="265510"/>
              </a:xfrm>
              <a:custGeom>
                <a:avLst/>
                <a:gdLst/>
                <a:ahLst/>
                <a:cxnLst/>
                <a:rect l="l" t="t" r="r" b="b"/>
                <a:pathLst>
                  <a:path w="1644" h="6145" extrusionOk="0">
                    <a:moveTo>
                      <a:pt x="822" y="1"/>
                    </a:moveTo>
                    <a:cubicBezTo>
                      <a:pt x="358" y="1"/>
                      <a:pt x="1" y="370"/>
                      <a:pt x="1" y="822"/>
                    </a:cubicBezTo>
                    <a:lnTo>
                      <a:pt x="1" y="5335"/>
                    </a:lnTo>
                    <a:cubicBezTo>
                      <a:pt x="1" y="5787"/>
                      <a:pt x="358" y="6145"/>
                      <a:pt x="822" y="6145"/>
                    </a:cubicBezTo>
                    <a:cubicBezTo>
                      <a:pt x="1275" y="6145"/>
                      <a:pt x="1644" y="5787"/>
                      <a:pt x="1644" y="5335"/>
                    </a:cubicBezTo>
                    <a:lnTo>
                      <a:pt x="1644" y="822"/>
                    </a:lnTo>
                    <a:cubicBezTo>
                      <a:pt x="1644" y="370"/>
                      <a:pt x="1275" y="1"/>
                      <a:pt x="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55"/>
              <p:cNvSpPr/>
              <p:nvPr/>
            </p:nvSpPr>
            <p:spPr>
              <a:xfrm rot="-5400000">
                <a:off x="1232887" y="-137798"/>
                <a:ext cx="265467" cy="71033"/>
              </a:xfrm>
              <a:custGeom>
                <a:avLst/>
                <a:gdLst/>
                <a:ahLst/>
                <a:cxnLst/>
                <a:rect l="l" t="t" r="r" b="b"/>
                <a:pathLst>
                  <a:path w="6144" h="1644" extrusionOk="0">
                    <a:moveTo>
                      <a:pt x="822" y="1"/>
                    </a:moveTo>
                    <a:cubicBezTo>
                      <a:pt x="369" y="1"/>
                      <a:pt x="0" y="370"/>
                      <a:pt x="0" y="822"/>
                    </a:cubicBezTo>
                    <a:cubicBezTo>
                      <a:pt x="0" y="1275"/>
                      <a:pt x="369" y="1644"/>
                      <a:pt x="822" y="1644"/>
                    </a:cubicBezTo>
                    <a:lnTo>
                      <a:pt x="5322" y="1644"/>
                    </a:lnTo>
                    <a:cubicBezTo>
                      <a:pt x="5787" y="1644"/>
                      <a:pt x="6144" y="1275"/>
                      <a:pt x="6144" y="822"/>
                    </a:cubicBezTo>
                    <a:cubicBezTo>
                      <a:pt x="6144" y="370"/>
                      <a:pt x="5787" y="1"/>
                      <a:pt x="5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55"/>
              <p:cNvSpPr/>
              <p:nvPr/>
            </p:nvSpPr>
            <p:spPr>
              <a:xfrm rot="-5400000">
                <a:off x="561788" y="806459"/>
                <a:ext cx="377115" cy="499047"/>
              </a:xfrm>
              <a:custGeom>
                <a:avLst/>
                <a:gdLst/>
                <a:ahLst/>
                <a:cxnLst/>
                <a:rect l="l" t="t" r="r" b="b"/>
                <a:pathLst>
                  <a:path w="8728" h="11550" extrusionOk="0">
                    <a:moveTo>
                      <a:pt x="0" y="1"/>
                    </a:moveTo>
                    <a:lnTo>
                      <a:pt x="0" y="2596"/>
                    </a:lnTo>
                    <a:cubicBezTo>
                      <a:pt x="0" y="8347"/>
                      <a:pt x="1703" y="11550"/>
                      <a:pt x="7454" y="11550"/>
                    </a:cubicBezTo>
                    <a:lnTo>
                      <a:pt x="8728" y="11550"/>
                    </a:lnTo>
                    <a:lnTo>
                      <a:pt x="8728" y="8276"/>
                    </a:lnTo>
                    <a:lnTo>
                      <a:pt x="7454" y="8276"/>
                    </a:lnTo>
                    <a:cubicBezTo>
                      <a:pt x="3513" y="8276"/>
                      <a:pt x="3275" y="6549"/>
                      <a:pt x="3275" y="2596"/>
                    </a:cubicBezTo>
                    <a:lnTo>
                      <a:pt x="3275"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55"/>
              <p:cNvSpPr/>
              <p:nvPr/>
            </p:nvSpPr>
            <p:spPr>
              <a:xfrm rot="-5400000">
                <a:off x="891289" y="735728"/>
                <a:ext cx="70515" cy="265985"/>
              </a:xfrm>
              <a:custGeom>
                <a:avLst/>
                <a:gdLst/>
                <a:ahLst/>
                <a:cxnLst/>
                <a:rect l="l" t="t" r="r" b="b"/>
                <a:pathLst>
                  <a:path w="1632" h="6156" extrusionOk="0">
                    <a:moveTo>
                      <a:pt x="810" y="0"/>
                    </a:moveTo>
                    <a:cubicBezTo>
                      <a:pt x="358" y="0"/>
                      <a:pt x="0" y="370"/>
                      <a:pt x="0" y="822"/>
                    </a:cubicBezTo>
                    <a:lnTo>
                      <a:pt x="0" y="5334"/>
                    </a:lnTo>
                    <a:cubicBezTo>
                      <a:pt x="0" y="5787"/>
                      <a:pt x="358" y="6156"/>
                      <a:pt x="810" y="6156"/>
                    </a:cubicBezTo>
                    <a:cubicBezTo>
                      <a:pt x="1274" y="6156"/>
                      <a:pt x="1632" y="5787"/>
                      <a:pt x="1632" y="5334"/>
                    </a:cubicBezTo>
                    <a:lnTo>
                      <a:pt x="1632" y="822"/>
                    </a:lnTo>
                    <a:cubicBezTo>
                      <a:pt x="1632" y="370"/>
                      <a:pt x="1274" y="0"/>
                      <a:pt x="810"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55"/>
              <p:cNvSpPr/>
              <p:nvPr/>
            </p:nvSpPr>
            <p:spPr>
              <a:xfrm rot="-5400000">
                <a:off x="368111" y="1142117"/>
                <a:ext cx="265510" cy="71033"/>
              </a:xfrm>
              <a:custGeom>
                <a:avLst/>
                <a:gdLst/>
                <a:ahLst/>
                <a:cxnLst/>
                <a:rect l="l" t="t" r="r" b="b"/>
                <a:pathLst>
                  <a:path w="6145" h="1644" extrusionOk="0">
                    <a:moveTo>
                      <a:pt x="822" y="0"/>
                    </a:moveTo>
                    <a:cubicBezTo>
                      <a:pt x="358" y="0"/>
                      <a:pt x="0" y="369"/>
                      <a:pt x="0" y="822"/>
                    </a:cubicBezTo>
                    <a:cubicBezTo>
                      <a:pt x="0" y="1274"/>
                      <a:pt x="358" y="1643"/>
                      <a:pt x="822" y="1643"/>
                    </a:cubicBezTo>
                    <a:lnTo>
                      <a:pt x="5323" y="1643"/>
                    </a:lnTo>
                    <a:cubicBezTo>
                      <a:pt x="5382" y="1643"/>
                      <a:pt x="5442" y="1643"/>
                      <a:pt x="5489" y="1631"/>
                    </a:cubicBezTo>
                    <a:cubicBezTo>
                      <a:pt x="5858" y="1560"/>
                      <a:pt x="6144" y="1227"/>
                      <a:pt x="6144" y="822"/>
                    </a:cubicBezTo>
                    <a:cubicBezTo>
                      <a:pt x="6144" y="369"/>
                      <a:pt x="5775" y="0"/>
                      <a:pt x="5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55"/>
              <p:cNvSpPr/>
              <p:nvPr/>
            </p:nvSpPr>
            <p:spPr>
              <a:xfrm rot="-5400000">
                <a:off x="-457563" y="804644"/>
                <a:ext cx="499047" cy="377634"/>
              </a:xfrm>
              <a:custGeom>
                <a:avLst/>
                <a:gdLst/>
                <a:ahLst/>
                <a:cxnLst/>
                <a:rect l="l" t="t" r="r" b="b"/>
                <a:pathLst>
                  <a:path w="11550" h="8740" extrusionOk="0">
                    <a:moveTo>
                      <a:pt x="8954" y="0"/>
                    </a:moveTo>
                    <a:cubicBezTo>
                      <a:pt x="3203" y="0"/>
                      <a:pt x="0" y="1715"/>
                      <a:pt x="0" y="7466"/>
                    </a:cubicBezTo>
                    <a:lnTo>
                      <a:pt x="0" y="8740"/>
                    </a:lnTo>
                    <a:lnTo>
                      <a:pt x="3274" y="8740"/>
                    </a:lnTo>
                    <a:lnTo>
                      <a:pt x="3274" y="7466"/>
                    </a:lnTo>
                    <a:cubicBezTo>
                      <a:pt x="3274" y="3513"/>
                      <a:pt x="5001" y="3275"/>
                      <a:pt x="8954" y="3275"/>
                    </a:cubicBezTo>
                    <a:lnTo>
                      <a:pt x="11549" y="3275"/>
                    </a:lnTo>
                    <a:lnTo>
                      <a:pt x="11549"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55"/>
              <p:cNvSpPr/>
              <p:nvPr/>
            </p:nvSpPr>
            <p:spPr>
              <a:xfrm rot="-5400000">
                <a:off x="-153771" y="1134145"/>
                <a:ext cx="265985" cy="71033"/>
              </a:xfrm>
              <a:custGeom>
                <a:avLst/>
                <a:gdLst/>
                <a:ahLst/>
                <a:cxnLst/>
                <a:rect l="l" t="t" r="r" b="b"/>
                <a:pathLst>
                  <a:path w="6156" h="1644" extrusionOk="0">
                    <a:moveTo>
                      <a:pt x="822" y="0"/>
                    </a:moveTo>
                    <a:cubicBezTo>
                      <a:pt x="369" y="0"/>
                      <a:pt x="0" y="369"/>
                      <a:pt x="0" y="822"/>
                    </a:cubicBezTo>
                    <a:cubicBezTo>
                      <a:pt x="0" y="1274"/>
                      <a:pt x="369" y="1643"/>
                      <a:pt x="822" y="1643"/>
                    </a:cubicBezTo>
                    <a:lnTo>
                      <a:pt x="5334" y="1643"/>
                    </a:lnTo>
                    <a:cubicBezTo>
                      <a:pt x="5739" y="1643"/>
                      <a:pt x="6084" y="1346"/>
                      <a:pt x="6144" y="953"/>
                    </a:cubicBezTo>
                    <a:cubicBezTo>
                      <a:pt x="6144" y="905"/>
                      <a:pt x="6156" y="870"/>
                      <a:pt x="6156" y="822"/>
                    </a:cubicBezTo>
                    <a:cubicBezTo>
                      <a:pt x="6156" y="369"/>
                      <a:pt x="5786" y="0"/>
                      <a:pt x="5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55"/>
              <p:cNvSpPr/>
              <p:nvPr/>
            </p:nvSpPr>
            <p:spPr>
              <a:xfrm rot="-5400000">
                <a:off x="-365229" y="610988"/>
                <a:ext cx="71033" cy="265985"/>
              </a:xfrm>
              <a:custGeom>
                <a:avLst/>
                <a:gdLst/>
                <a:ahLst/>
                <a:cxnLst/>
                <a:rect l="l" t="t" r="r" b="b"/>
                <a:pathLst>
                  <a:path w="1644" h="6156" extrusionOk="0">
                    <a:moveTo>
                      <a:pt x="822" y="0"/>
                    </a:moveTo>
                    <a:cubicBezTo>
                      <a:pt x="370" y="0"/>
                      <a:pt x="1" y="370"/>
                      <a:pt x="1" y="822"/>
                    </a:cubicBezTo>
                    <a:lnTo>
                      <a:pt x="1" y="5334"/>
                    </a:lnTo>
                    <a:cubicBezTo>
                      <a:pt x="1" y="5787"/>
                      <a:pt x="358" y="6156"/>
                      <a:pt x="822" y="6156"/>
                    </a:cubicBezTo>
                    <a:cubicBezTo>
                      <a:pt x="1275" y="6156"/>
                      <a:pt x="1644" y="5787"/>
                      <a:pt x="1644" y="5334"/>
                    </a:cubicBezTo>
                    <a:lnTo>
                      <a:pt x="1644" y="822"/>
                    </a:lnTo>
                    <a:cubicBezTo>
                      <a:pt x="1644" y="370"/>
                      <a:pt x="1275" y="0"/>
                      <a:pt x="822"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9" name="Google Shape;1509;p55"/>
            <p:cNvSpPr/>
            <p:nvPr/>
          </p:nvSpPr>
          <p:spPr>
            <a:xfrm rot="-5400000">
              <a:off x="301833" y="2777611"/>
              <a:ext cx="534732" cy="534695"/>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losing slide">
  <p:cSld name="CUSTOM_4_1">
    <p:bg>
      <p:bgPr>
        <a:blipFill>
          <a:blip r:embed="rId2">
            <a:alphaModFix/>
          </a:blip>
          <a:stretch>
            <a:fillRect/>
          </a:stretch>
        </a:blipFill>
        <a:effectLst/>
      </p:bgPr>
    </p:bg>
    <p:spTree>
      <p:nvGrpSpPr>
        <p:cNvPr id="1" name="Shape 1510"/>
        <p:cNvGrpSpPr/>
        <p:nvPr/>
      </p:nvGrpSpPr>
      <p:grpSpPr>
        <a:xfrm>
          <a:off x="0" y="0"/>
          <a:ext cx="0" cy="0"/>
          <a:chOff x="0" y="0"/>
          <a:chExt cx="0" cy="0"/>
        </a:xfrm>
      </p:grpSpPr>
      <p:sp>
        <p:nvSpPr>
          <p:cNvPr id="1511" name="Google Shape;1511;p56"/>
          <p:cNvSpPr txBox="1">
            <a:spLocks noGrp="1"/>
          </p:cNvSpPr>
          <p:nvPr>
            <p:ph type="ctrTitle"/>
          </p:nvPr>
        </p:nvSpPr>
        <p:spPr>
          <a:xfrm>
            <a:off x="1831038" y="537500"/>
            <a:ext cx="5481900" cy="932400"/>
          </a:xfrm>
          <a:prstGeom prst="rect">
            <a:avLst/>
          </a:prstGeom>
          <a:noFill/>
        </p:spPr>
        <p:txBody>
          <a:bodyPr spcFirstLastPara="1" wrap="square" lIns="91425" tIns="91425" rIns="91425" bIns="91425" anchor="ctr" anchorCtr="0">
            <a:noAutofit/>
          </a:bodyPr>
          <a:lstStyle>
            <a:lvl1pPr lvl="0" algn="ctr" rtl="0">
              <a:lnSpc>
                <a:spcPct val="80000"/>
              </a:lnSpc>
              <a:spcBef>
                <a:spcPts val="0"/>
              </a:spcBef>
              <a:spcAft>
                <a:spcPts val="0"/>
              </a:spcAft>
              <a:buClr>
                <a:schemeClr val="lt2"/>
              </a:buClr>
              <a:buSzPts val="8500"/>
              <a:buNone/>
              <a:defRPr sz="8500">
                <a:solidFill>
                  <a:schemeClr val="lt2"/>
                </a:solidFill>
              </a:defRPr>
            </a:lvl1pPr>
            <a:lvl2pPr lvl="1" algn="ctr" rtl="0">
              <a:lnSpc>
                <a:spcPct val="80000"/>
              </a:lnSpc>
              <a:spcBef>
                <a:spcPts val="0"/>
              </a:spcBef>
              <a:spcAft>
                <a:spcPts val="0"/>
              </a:spcAft>
              <a:buClr>
                <a:schemeClr val="lt2"/>
              </a:buClr>
              <a:buSzPts val="8500"/>
              <a:buNone/>
              <a:defRPr sz="8500">
                <a:solidFill>
                  <a:schemeClr val="lt2"/>
                </a:solidFill>
              </a:defRPr>
            </a:lvl2pPr>
            <a:lvl3pPr lvl="2" algn="ctr" rtl="0">
              <a:lnSpc>
                <a:spcPct val="80000"/>
              </a:lnSpc>
              <a:spcBef>
                <a:spcPts val="0"/>
              </a:spcBef>
              <a:spcAft>
                <a:spcPts val="0"/>
              </a:spcAft>
              <a:buClr>
                <a:schemeClr val="lt2"/>
              </a:buClr>
              <a:buSzPts val="8500"/>
              <a:buNone/>
              <a:defRPr sz="8500">
                <a:solidFill>
                  <a:schemeClr val="lt2"/>
                </a:solidFill>
              </a:defRPr>
            </a:lvl3pPr>
            <a:lvl4pPr lvl="3" algn="ctr" rtl="0">
              <a:lnSpc>
                <a:spcPct val="80000"/>
              </a:lnSpc>
              <a:spcBef>
                <a:spcPts val="0"/>
              </a:spcBef>
              <a:spcAft>
                <a:spcPts val="0"/>
              </a:spcAft>
              <a:buClr>
                <a:schemeClr val="lt2"/>
              </a:buClr>
              <a:buSzPts val="8500"/>
              <a:buNone/>
              <a:defRPr sz="8500">
                <a:solidFill>
                  <a:schemeClr val="lt2"/>
                </a:solidFill>
              </a:defRPr>
            </a:lvl4pPr>
            <a:lvl5pPr lvl="4" algn="ctr" rtl="0">
              <a:lnSpc>
                <a:spcPct val="80000"/>
              </a:lnSpc>
              <a:spcBef>
                <a:spcPts val="0"/>
              </a:spcBef>
              <a:spcAft>
                <a:spcPts val="0"/>
              </a:spcAft>
              <a:buClr>
                <a:schemeClr val="lt2"/>
              </a:buClr>
              <a:buSzPts val="8500"/>
              <a:buNone/>
              <a:defRPr sz="8500">
                <a:solidFill>
                  <a:schemeClr val="lt2"/>
                </a:solidFill>
              </a:defRPr>
            </a:lvl5pPr>
            <a:lvl6pPr lvl="5" algn="ctr" rtl="0">
              <a:lnSpc>
                <a:spcPct val="80000"/>
              </a:lnSpc>
              <a:spcBef>
                <a:spcPts val="0"/>
              </a:spcBef>
              <a:spcAft>
                <a:spcPts val="0"/>
              </a:spcAft>
              <a:buClr>
                <a:schemeClr val="lt2"/>
              </a:buClr>
              <a:buSzPts val="8500"/>
              <a:buNone/>
              <a:defRPr sz="8500">
                <a:solidFill>
                  <a:schemeClr val="lt2"/>
                </a:solidFill>
              </a:defRPr>
            </a:lvl6pPr>
            <a:lvl7pPr lvl="6" algn="ctr" rtl="0">
              <a:lnSpc>
                <a:spcPct val="80000"/>
              </a:lnSpc>
              <a:spcBef>
                <a:spcPts val="0"/>
              </a:spcBef>
              <a:spcAft>
                <a:spcPts val="0"/>
              </a:spcAft>
              <a:buClr>
                <a:schemeClr val="lt2"/>
              </a:buClr>
              <a:buSzPts val="8500"/>
              <a:buNone/>
              <a:defRPr sz="8500">
                <a:solidFill>
                  <a:schemeClr val="lt2"/>
                </a:solidFill>
              </a:defRPr>
            </a:lvl7pPr>
            <a:lvl8pPr lvl="7" algn="ctr" rtl="0">
              <a:lnSpc>
                <a:spcPct val="80000"/>
              </a:lnSpc>
              <a:spcBef>
                <a:spcPts val="0"/>
              </a:spcBef>
              <a:spcAft>
                <a:spcPts val="0"/>
              </a:spcAft>
              <a:buClr>
                <a:schemeClr val="lt2"/>
              </a:buClr>
              <a:buSzPts val="8500"/>
              <a:buNone/>
              <a:defRPr sz="8500">
                <a:solidFill>
                  <a:schemeClr val="lt2"/>
                </a:solidFill>
              </a:defRPr>
            </a:lvl8pPr>
            <a:lvl9pPr lvl="8" algn="ctr" rtl="0">
              <a:lnSpc>
                <a:spcPct val="80000"/>
              </a:lnSpc>
              <a:spcBef>
                <a:spcPts val="0"/>
              </a:spcBef>
              <a:spcAft>
                <a:spcPts val="0"/>
              </a:spcAft>
              <a:buClr>
                <a:schemeClr val="lt2"/>
              </a:buClr>
              <a:buSzPts val="8500"/>
              <a:buNone/>
              <a:defRPr sz="8500">
                <a:solidFill>
                  <a:schemeClr val="lt2"/>
                </a:solidFill>
              </a:defRPr>
            </a:lvl9pPr>
          </a:lstStyle>
          <a:p>
            <a:endParaRPr/>
          </a:p>
        </p:txBody>
      </p:sp>
      <p:sp>
        <p:nvSpPr>
          <p:cNvPr id="1512" name="Google Shape;1512;p56"/>
          <p:cNvSpPr txBox="1">
            <a:spLocks noGrp="1"/>
          </p:cNvSpPr>
          <p:nvPr>
            <p:ph type="subTitle" idx="1"/>
          </p:nvPr>
        </p:nvSpPr>
        <p:spPr>
          <a:xfrm>
            <a:off x="1831050" y="1546116"/>
            <a:ext cx="5481900" cy="10371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8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513" name="Google Shape;1513;p56"/>
          <p:cNvSpPr txBox="1"/>
          <p:nvPr/>
        </p:nvSpPr>
        <p:spPr>
          <a:xfrm>
            <a:off x="2833350" y="3612588"/>
            <a:ext cx="3477300" cy="719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latin typeface="Barlow"/>
                <a:ea typeface="Barlow"/>
                <a:cs typeface="Barlow"/>
                <a:sym typeface="Barlow"/>
              </a:rPr>
              <a:t>CREDITS: This presentation template was created by </a:t>
            </a:r>
            <a:r>
              <a:rPr lang="en" sz="1100" b="1">
                <a:solidFill>
                  <a:schemeClr val="dk1"/>
                </a:solidFill>
                <a:uFill>
                  <a:noFill/>
                </a:uFill>
                <a:latin typeface="Barlow"/>
                <a:ea typeface="Barlow"/>
                <a:cs typeface="Barlow"/>
                <a:sym typeface="Barlow"/>
                <a:hlinkClick r:id="rId3">
                  <a:extLst>
                    <a:ext uri="{A12FA001-AC4F-418D-AE19-62706E023703}">
                      <ahyp:hlinkClr xmlns:ahyp="http://schemas.microsoft.com/office/drawing/2018/hyperlinkcolor" val="tx"/>
                    </a:ext>
                  </a:extLst>
                </a:hlinkClick>
              </a:rPr>
              <a:t>Slidesgo</a:t>
            </a:r>
            <a:r>
              <a:rPr lang="en" sz="1100" b="1">
                <a:solidFill>
                  <a:schemeClr val="dk1"/>
                </a:solidFill>
                <a:latin typeface="Barlow"/>
                <a:ea typeface="Barlow"/>
                <a:cs typeface="Barlow"/>
                <a:sym typeface="Barlow"/>
              </a:rPr>
              <a:t>,</a:t>
            </a:r>
            <a:r>
              <a:rPr lang="en" sz="1100">
                <a:solidFill>
                  <a:schemeClr val="dk1"/>
                </a:solidFill>
                <a:latin typeface="Barlow"/>
                <a:ea typeface="Barlow"/>
                <a:cs typeface="Barlow"/>
                <a:sym typeface="Barlow"/>
              </a:rPr>
              <a:t> including icons by </a:t>
            </a:r>
            <a:r>
              <a:rPr lang="en" sz="1100" b="1">
                <a:solidFill>
                  <a:schemeClr val="dk1"/>
                </a:solidFill>
                <a:uFill>
                  <a:noFill/>
                </a:uFill>
                <a:latin typeface="Barlow"/>
                <a:ea typeface="Barlow"/>
                <a:cs typeface="Barlow"/>
                <a:sym typeface="Barlow"/>
                <a:hlinkClick r:id="rId4">
                  <a:extLst>
                    <a:ext uri="{A12FA001-AC4F-418D-AE19-62706E023703}">
                      <ahyp:hlinkClr xmlns:ahyp="http://schemas.microsoft.com/office/drawing/2018/hyperlinkcolor" val="tx"/>
                    </a:ext>
                  </a:extLst>
                </a:hlinkClick>
              </a:rPr>
              <a:t>Flaticon</a:t>
            </a:r>
            <a:r>
              <a:rPr lang="en" sz="1100">
                <a:solidFill>
                  <a:schemeClr val="dk1"/>
                </a:solidFill>
                <a:latin typeface="Barlow"/>
                <a:ea typeface="Barlow"/>
                <a:cs typeface="Barlow"/>
                <a:sym typeface="Barlow"/>
              </a:rPr>
              <a:t>, infographics &amp; images by </a:t>
            </a:r>
            <a:r>
              <a:rPr lang="en" sz="1100" b="1">
                <a:solidFill>
                  <a:schemeClr val="dk1"/>
                </a:solidFill>
                <a:uFill>
                  <a:noFill/>
                </a:uFill>
                <a:latin typeface="Barlow"/>
                <a:ea typeface="Barlow"/>
                <a:cs typeface="Barlow"/>
                <a:sym typeface="Barlow"/>
                <a:hlinkClick r:id="rId5">
                  <a:extLst>
                    <a:ext uri="{A12FA001-AC4F-418D-AE19-62706E023703}">
                      <ahyp:hlinkClr xmlns:ahyp="http://schemas.microsoft.com/office/drawing/2018/hyperlinkcolor" val="tx"/>
                    </a:ext>
                  </a:extLst>
                </a:hlinkClick>
              </a:rPr>
              <a:t>Freepik</a:t>
            </a:r>
            <a:r>
              <a:rPr lang="en" sz="1100">
                <a:solidFill>
                  <a:schemeClr val="dk1"/>
                </a:solidFill>
                <a:latin typeface="Barlow"/>
                <a:ea typeface="Barlow"/>
                <a:cs typeface="Barlow"/>
                <a:sym typeface="Barlow"/>
              </a:rPr>
              <a:t> and illustrations by </a:t>
            </a:r>
            <a:r>
              <a:rPr lang="en" sz="1100" b="1">
                <a:solidFill>
                  <a:schemeClr val="dk1"/>
                </a:solidFill>
                <a:uFill>
                  <a:noFill/>
                </a:uFill>
                <a:latin typeface="Barlow"/>
                <a:ea typeface="Barlow"/>
                <a:cs typeface="Barlow"/>
                <a:sym typeface="Barlow"/>
                <a:hlinkClick r:id="rId6">
                  <a:extLst>
                    <a:ext uri="{A12FA001-AC4F-418D-AE19-62706E023703}">
                      <ahyp:hlinkClr xmlns:ahyp="http://schemas.microsoft.com/office/drawing/2018/hyperlinkcolor" val="tx"/>
                    </a:ext>
                  </a:extLst>
                </a:hlinkClick>
              </a:rPr>
              <a:t>Stories</a:t>
            </a:r>
            <a:endParaRPr sz="1100">
              <a:solidFill>
                <a:schemeClr val="dk1"/>
              </a:solidFill>
              <a:latin typeface="Barlow"/>
              <a:ea typeface="Barlow"/>
              <a:cs typeface="Barlow"/>
              <a:sym typeface="Barlow"/>
            </a:endParaRPr>
          </a:p>
        </p:txBody>
      </p:sp>
      <p:grpSp>
        <p:nvGrpSpPr>
          <p:cNvPr id="1514" name="Google Shape;1514;p56"/>
          <p:cNvGrpSpPr/>
          <p:nvPr/>
        </p:nvGrpSpPr>
        <p:grpSpPr>
          <a:xfrm rot="10800000">
            <a:off x="1186886" y="-462275"/>
            <a:ext cx="6899589" cy="6084938"/>
            <a:chOff x="897675" y="-234291"/>
            <a:chExt cx="6899589" cy="6084938"/>
          </a:xfrm>
        </p:grpSpPr>
        <p:sp>
          <p:nvSpPr>
            <p:cNvPr id="1515" name="Google Shape;1515;p56"/>
            <p:cNvSpPr/>
            <p:nvPr/>
          </p:nvSpPr>
          <p:spPr>
            <a:xfrm>
              <a:off x="897675" y="253700"/>
              <a:ext cx="1549226" cy="1522082"/>
            </a:xfrm>
            <a:custGeom>
              <a:avLst/>
              <a:gdLst/>
              <a:ahLst/>
              <a:cxnLst/>
              <a:rect l="l" t="t" r="r" b="b"/>
              <a:pathLst>
                <a:path w="55020" h="54056" extrusionOk="0">
                  <a:moveTo>
                    <a:pt x="27409" y="22218"/>
                  </a:moveTo>
                  <a:cubicBezTo>
                    <a:pt x="30147" y="22218"/>
                    <a:pt x="32374" y="24397"/>
                    <a:pt x="32374" y="27100"/>
                  </a:cubicBezTo>
                  <a:cubicBezTo>
                    <a:pt x="32374" y="29802"/>
                    <a:pt x="30147" y="31981"/>
                    <a:pt x="27409" y="31981"/>
                  </a:cubicBezTo>
                  <a:cubicBezTo>
                    <a:pt x="24658" y="31981"/>
                    <a:pt x="22432" y="29802"/>
                    <a:pt x="22432" y="27100"/>
                  </a:cubicBezTo>
                  <a:cubicBezTo>
                    <a:pt x="22432" y="24397"/>
                    <a:pt x="24658" y="22218"/>
                    <a:pt x="27409" y="22218"/>
                  </a:cubicBezTo>
                  <a:close/>
                  <a:moveTo>
                    <a:pt x="29099" y="6907"/>
                  </a:moveTo>
                  <a:cubicBezTo>
                    <a:pt x="39708" y="7752"/>
                    <a:pt x="48042" y="16467"/>
                    <a:pt x="48042" y="27100"/>
                  </a:cubicBezTo>
                  <a:cubicBezTo>
                    <a:pt x="48042" y="29767"/>
                    <a:pt x="47507" y="32326"/>
                    <a:pt x="46554" y="34660"/>
                  </a:cubicBezTo>
                  <a:lnTo>
                    <a:pt x="34779" y="28052"/>
                  </a:lnTo>
                  <a:cubicBezTo>
                    <a:pt x="34826" y="27742"/>
                    <a:pt x="34850" y="27421"/>
                    <a:pt x="34850" y="27100"/>
                  </a:cubicBezTo>
                  <a:cubicBezTo>
                    <a:pt x="34850" y="23635"/>
                    <a:pt x="32398" y="20742"/>
                    <a:pt x="29099" y="19980"/>
                  </a:cubicBezTo>
                  <a:lnTo>
                    <a:pt x="29099" y="6907"/>
                  </a:lnTo>
                  <a:close/>
                  <a:moveTo>
                    <a:pt x="26552" y="6847"/>
                  </a:moveTo>
                  <a:lnTo>
                    <a:pt x="26552" y="19837"/>
                  </a:lnTo>
                  <a:cubicBezTo>
                    <a:pt x="22837" y="20253"/>
                    <a:pt x="19955" y="23349"/>
                    <a:pt x="19955" y="27100"/>
                  </a:cubicBezTo>
                  <a:cubicBezTo>
                    <a:pt x="19955" y="27492"/>
                    <a:pt x="20003" y="27873"/>
                    <a:pt x="20063" y="28243"/>
                  </a:cubicBezTo>
                  <a:lnTo>
                    <a:pt x="8323" y="34827"/>
                  </a:lnTo>
                  <a:cubicBezTo>
                    <a:pt x="7323" y="32445"/>
                    <a:pt x="6775" y="29838"/>
                    <a:pt x="6775" y="27100"/>
                  </a:cubicBezTo>
                  <a:cubicBezTo>
                    <a:pt x="6775" y="16193"/>
                    <a:pt x="15550" y="7300"/>
                    <a:pt x="26552" y="6847"/>
                  </a:cubicBezTo>
                  <a:close/>
                  <a:moveTo>
                    <a:pt x="33993" y="30505"/>
                  </a:moveTo>
                  <a:lnTo>
                    <a:pt x="45447" y="36922"/>
                  </a:lnTo>
                  <a:cubicBezTo>
                    <a:pt x="41934" y="43149"/>
                    <a:pt x="35172" y="47364"/>
                    <a:pt x="27409" y="47364"/>
                  </a:cubicBezTo>
                  <a:cubicBezTo>
                    <a:pt x="19705" y="47364"/>
                    <a:pt x="12990" y="43221"/>
                    <a:pt x="9454" y="37077"/>
                  </a:cubicBezTo>
                  <a:lnTo>
                    <a:pt x="20908" y="30660"/>
                  </a:lnTo>
                  <a:cubicBezTo>
                    <a:pt x="22170" y="32898"/>
                    <a:pt x="24611" y="34410"/>
                    <a:pt x="27409" y="34410"/>
                  </a:cubicBezTo>
                  <a:cubicBezTo>
                    <a:pt x="30266" y="34410"/>
                    <a:pt x="32743" y="32826"/>
                    <a:pt x="33993" y="30505"/>
                  </a:cubicBezTo>
                  <a:close/>
                  <a:moveTo>
                    <a:pt x="26325" y="1"/>
                  </a:moveTo>
                  <a:cubicBezTo>
                    <a:pt x="25635" y="1"/>
                    <a:pt x="25063" y="572"/>
                    <a:pt x="25063" y="1275"/>
                  </a:cubicBezTo>
                  <a:lnTo>
                    <a:pt x="25063" y="3263"/>
                  </a:lnTo>
                  <a:cubicBezTo>
                    <a:pt x="25063" y="3382"/>
                    <a:pt x="25087" y="3490"/>
                    <a:pt x="25111" y="3597"/>
                  </a:cubicBezTo>
                  <a:cubicBezTo>
                    <a:pt x="23551" y="3740"/>
                    <a:pt x="22027" y="4037"/>
                    <a:pt x="20551" y="4466"/>
                  </a:cubicBezTo>
                  <a:cubicBezTo>
                    <a:pt x="20539" y="4359"/>
                    <a:pt x="20515" y="4263"/>
                    <a:pt x="20467" y="4156"/>
                  </a:cubicBezTo>
                  <a:lnTo>
                    <a:pt x="19694" y="2311"/>
                  </a:lnTo>
                  <a:cubicBezTo>
                    <a:pt x="19487" y="1826"/>
                    <a:pt x="19016" y="1537"/>
                    <a:pt x="18526" y="1537"/>
                  </a:cubicBezTo>
                  <a:cubicBezTo>
                    <a:pt x="18367" y="1537"/>
                    <a:pt x="18205" y="1568"/>
                    <a:pt x="18050" y="1632"/>
                  </a:cubicBezTo>
                  <a:lnTo>
                    <a:pt x="15872" y="2513"/>
                  </a:lnTo>
                  <a:cubicBezTo>
                    <a:pt x="15217" y="2787"/>
                    <a:pt x="14907" y="3537"/>
                    <a:pt x="15181" y="4180"/>
                  </a:cubicBezTo>
                  <a:lnTo>
                    <a:pt x="15967" y="6037"/>
                  </a:lnTo>
                  <a:cubicBezTo>
                    <a:pt x="16003" y="6121"/>
                    <a:pt x="16050" y="6192"/>
                    <a:pt x="16098" y="6264"/>
                  </a:cubicBezTo>
                  <a:cubicBezTo>
                    <a:pt x="14752" y="6966"/>
                    <a:pt x="13478" y="7800"/>
                    <a:pt x="12300" y="8740"/>
                  </a:cubicBezTo>
                  <a:cubicBezTo>
                    <a:pt x="12252" y="8657"/>
                    <a:pt x="12193" y="8585"/>
                    <a:pt x="12133" y="8526"/>
                  </a:cubicBezTo>
                  <a:lnTo>
                    <a:pt x="10681" y="7097"/>
                  </a:lnTo>
                  <a:cubicBezTo>
                    <a:pt x="10430" y="6853"/>
                    <a:pt x="10109" y="6731"/>
                    <a:pt x="9789" y="6731"/>
                  </a:cubicBezTo>
                  <a:cubicBezTo>
                    <a:pt x="9469" y="6731"/>
                    <a:pt x="9151" y="6853"/>
                    <a:pt x="8906" y="7097"/>
                  </a:cubicBezTo>
                  <a:lnTo>
                    <a:pt x="7252" y="8716"/>
                  </a:lnTo>
                  <a:cubicBezTo>
                    <a:pt x="6740" y="9216"/>
                    <a:pt x="6740" y="10026"/>
                    <a:pt x="7252" y="10526"/>
                  </a:cubicBezTo>
                  <a:lnTo>
                    <a:pt x="8704" y="11955"/>
                  </a:lnTo>
                  <a:cubicBezTo>
                    <a:pt x="8752" y="12002"/>
                    <a:pt x="8799" y="12038"/>
                    <a:pt x="8859" y="12074"/>
                  </a:cubicBezTo>
                  <a:cubicBezTo>
                    <a:pt x="7906" y="13205"/>
                    <a:pt x="7073" y="14431"/>
                    <a:pt x="6347" y="15717"/>
                  </a:cubicBezTo>
                  <a:cubicBezTo>
                    <a:pt x="6287" y="15681"/>
                    <a:pt x="6228" y="15646"/>
                    <a:pt x="6156" y="15622"/>
                  </a:cubicBezTo>
                  <a:lnTo>
                    <a:pt x="4251" y="14836"/>
                  </a:lnTo>
                  <a:cubicBezTo>
                    <a:pt x="4093" y="14772"/>
                    <a:pt x="3929" y="14741"/>
                    <a:pt x="3767" y="14741"/>
                  </a:cubicBezTo>
                  <a:cubicBezTo>
                    <a:pt x="3273" y="14741"/>
                    <a:pt x="2803" y="15027"/>
                    <a:pt x="2596" y="15503"/>
                  </a:cubicBezTo>
                  <a:lnTo>
                    <a:pt x="1703" y="17610"/>
                  </a:lnTo>
                  <a:cubicBezTo>
                    <a:pt x="1429" y="18265"/>
                    <a:pt x="1727" y="19003"/>
                    <a:pt x="2382" y="19277"/>
                  </a:cubicBezTo>
                  <a:lnTo>
                    <a:pt x="4287" y="20063"/>
                  </a:lnTo>
                  <a:cubicBezTo>
                    <a:pt x="4346" y="20087"/>
                    <a:pt x="4394" y="20099"/>
                    <a:pt x="4442" y="20111"/>
                  </a:cubicBezTo>
                  <a:cubicBezTo>
                    <a:pt x="3977" y="21563"/>
                    <a:pt x="3668" y="23087"/>
                    <a:pt x="3501" y="24647"/>
                  </a:cubicBezTo>
                  <a:cubicBezTo>
                    <a:pt x="3453" y="24635"/>
                    <a:pt x="3394" y="24623"/>
                    <a:pt x="3346" y="24623"/>
                  </a:cubicBezTo>
                  <a:lnTo>
                    <a:pt x="1263" y="24623"/>
                  </a:lnTo>
                  <a:cubicBezTo>
                    <a:pt x="572" y="24623"/>
                    <a:pt x="1" y="25195"/>
                    <a:pt x="1" y="25897"/>
                  </a:cubicBezTo>
                  <a:lnTo>
                    <a:pt x="1" y="28171"/>
                  </a:lnTo>
                  <a:cubicBezTo>
                    <a:pt x="1" y="28862"/>
                    <a:pt x="572" y="29433"/>
                    <a:pt x="1263" y="29433"/>
                  </a:cubicBezTo>
                  <a:lnTo>
                    <a:pt x="3346" y="29433"/>
                  </a:lnTo>
                  <a:cubicBezTo>
                    <a:pt x="3394" y="29433"/>
                    <a:pt x="3442" y="29421"/>
                    <a:pt x="3489" y="29421"/>
                  </a:cubicBezTo>
                  <a:cubicBezTo>
                    <a:pt x="3620" y="30719"/>
                    <a:pt x="3858" y="31993"/>
                    <a:pt x="4192" y="33219"/>
                  </a:cubicBezTo>
                  <a:cubicBezTo>
                    <a:pt x="4156" y="33231"/>
                    <a:pt x="4108" y="33231"/>
                    <a:pt x="4073" y="33243"/>
                  </a:cubicBezTo>
                  <a:lnTo>
                    <a:pt x="2132" y="33969"/>
                  </a:lnTo>
                  <a:cubicBezTo>
                    <a:pt x="1477" y="34219"/>
                    <a:pt x="1144" y="34958"/>
                    <a:pt x="1406" y="35613"/>
                  </a:cubicBezTo>
                  <a:lnTo>
                    <a:pt x="2227" y="37744"/>
                  </a:lnTo>
                  <a:cubicBezTo>
                    <a:pt x="2420" y="38248"/>
                    <a:pt x="2895" y="38555"/>
                    <a:pt x="3402" y="38555"/>
                  </a:cubicBezTo>
                  <a:cubicBezTo>
                    <a:pt x="3554" y="38555"/>
                    <a:pt x="3708" y="38527"/>
                    <a:pt x="3858" y="38470"/>
                  </a:cubicBezTo>
                  <a:lnTo>
                    <a:pt x="5787" y="37744"/>
                  </a:lnTo>
                  <a:cubicBezTo>
                    <a:pt x="5835" y="37732"/>
                    <a:pt x="5882" y="37708"/>
                    <a:pt x="5918" y="37684"/>
                  </a:cubicBezTo>
                  <a:cubicBezTo>
                    <a:pt x="6716" y="39244"/>
                    <a:pt x="7680" y="40696"/>
                    <a:pt x="8787" y="42042"/>
                  </a:cubicBezTo>
                  <a:cubicBezTo>
                    <a:pt x="8764" y="42066"/>
                    <a:pt x="8728" y="42078"/>
                    <a:pt x="8704" y="42113"/>
                  </a:cubicBezTo>
                  <a:lnTo>
                    <a:pt x="7252" y="43542"/>
                  </a:lnTo>
                  <a:cubicBezTo>
                    <a:pt x="6740" y="44030"/>
                    <a:pt x="6740" y="44852"/>
                    <a:pt x="7252" y="45340"/>
                  </a:cubicBezTo>
                  <a:lnTo>
                    <a:pt x="8906" y="46971"/>
                  </a:lnTo>
                  <a:cubicBezTo>
                    <a:pt x="9151" y="47209"/>
                    <a:pt x="9469" y="47328"/>
                    <a:pt x="9789" y="47328"/>
                  </a:cubicBezTo>
                  <a:cubicBezTo>
                    <a:pt x="10109" y="47328"/>
                    <a:pt x="10430" y="47209"/>
                    <a:pt x="10681" y="46971"/>
                  </a:cubicBezTo>
                  <a:lnTo>
                    <a:pt x="12133" y="45542"/>
                  </a:lnTo>
                  <a:cubicBezTo>
                    <a:pt x="12169" y="45495"/>
                    <a:pt x="12205" y="45459"/>
                    <a:pt x="12240" y="45411"/>
                  </a:cubicBezTo>
                  <a:cubicBezTo>
                    <a:pt x="13276" y="46245"/>
                    <a:pt x="14395" y="46995"/>
                    <a:pt x="15574" y="47650"/>
                  </a:cubicBezTo>
                  <a:cubicBezTo>
                    <a:pt x="15550" y="47685"/>
                    <a:pt x="15526" y="47733"/>
                    <a:pt x="15503" y="47769"/>
                  </a:cubicBezTo>
                  <a:lnTo>
                    <a:pt x="14681" y="49602"/>
                  </a:lnTo>
                  <a:cubicBezTo>
                    <a:pt x="14383" y="50245"/>
                    <a:pt x="14681" y="51007"/>
                    <a:pt x="15324" y="51281"/>
                  </a:cubicBezTo>
                  <a:lnTo>
                    <a:pt x="17479" y="52222"/>
                  </a:lnTo>
                  <a:cubicBezTo>
                    <a:pt x="17641" y="52292"/>
                    <a:pt x="17811" y="52326"/>
                    <a:pt x="17978" y="52326"/>
                  </a:cubicBezTo>
                  <a:cubicBezTo>
                    <a:pt x="18460" y="52326"/>
                    <a:pt x="18922" y="52047"/>
                    <a:pt x="19134" y="51579"/>
                  </a:cubicBezTo>
                  <a:lnTo>
                    <a:pt x="19967" y="49745"/>
                  </a:lnTo>
                  <a:cubicBezTo>
                    <a:pt x="19991" y="49686"/>
                    <a:pt x="20003" y="49626"/>
                    <a:pt x="20027" y="49567"/>
                  </a:cubicBezTo>
                  <a:cubicBezTo>
                    <a:pt x="21646" y="50079"/>
                    <a:pt x="23337" y="50436"/>
                    <a:pt x="25087" y="50602"/>
                  </a:cubicBezTo>
                  <a:cubicBezTo>
                    <a:pt x="25075" y="50662"/>
                    <a:pt x="25063" y="50722"/>
                    <a:pt x="25063" y="50793"/>
                  </a:cubicBezTo>
                  <a:lnTo>
                    <a:pt x="25063" y="52793"/>
                  </a:lnTo>
                  <a:cubicBezTo>
                    <a:pt x="25063" y="53484"/>
                    <a:pt x="25635" y="54055"/>
                    <a:pt x="26325" y="54055"/>
                  </a:cubicBezTo>
                  <a:lnTo>
                    <a:pt x="28695" y="54055"/>
                  </a:lnTo>
                  <a:cubicBezTo>
                    <a:pt x="29397" y="54055"/>
                    <a:pt x="29957" y="53484"/>
                    <a:pt x="29957" y="52793"/>
                  </a:cubicBezTo>
                  <a:lnTo>
                    <a:pt x="29957" y="50793"/>
                  </a:lnTo>
                  <a:cubicBezTo>
                    <a:pt x="29957" y="50722"/>
                    <a:pt x="29945" y="50650"/>
                    <a:pt x="29933" y="50579"/>
                  </a:cubicBezTo>
                  <a:cubicBezTo>
                    <a:pt x="31505" y="50424"/>
                    <a:pt x="33017" y="50114"/>
                    <a:pt x="34481" y="49674"/>
                  </a:cubicBezTo>
                  <a:cubicBezTo>
                    <a:pt x="34493" y="49745"/>
                    <a:pt x="34517" y="49829"/>
                    <a:pt x="34553" y="49900"/>
                  </a:cubicBezTo>
                  <a:lnTo>
                    <a:pt x="35338" y="51757"/>
                  </a:lnTo>
                  <a:cubicBezTo>
                    <a:pt x="35537" y="52236"/>
                    <a:pt x="36009" y="52529"/>
                    <a:pt x="36506" y="52529"/>
                  </a:cubicBezTo>
                  <a:cubicBezTo>
                    <a:pt x="36665" y="52529"/>
                    <a:pt x="36826" y="52499"/>
                    <a:pt x="36981" y="52436"/>
                  </a:cubicBezTo>
                  <a:lnTo>
                    <a:pt x="39148" y="51543"/>
                  </a:lnTo>
                  <a:cubicBezTo>
                    <a:pt x="39803" y="51281"/>
                    <a:pt x="40113" y="50531"/>
                    <a:pt x="39839" y="49876"/>
                  </a:cubicBezTo>
                  <a:lnTo>
                    <a:pt x="39053" y="48031"/>
                  </a:lnTo>
                  <a:cubicBezTo>
                    <a:pt x="39029" y="47959"/>
                    <a:pt x="38982" y="47888"/>
                    <a:pt x="38946" y="47816"/>
                  </a:cubicBezTo>
                  <a:cubicBezTo>
                    <a:pt x="40279" y="47102"/>
                    <a:pt x="41542" y="46257"/>
                    <a:pt x="42708" y="45304"/>
                  </a:cubicBezTo>
                  <a:cubicBezTo>
                    <a:pt x="42768" y="45388"/>
                    <a:pt x="42827" y="45471"/>
                    <a:pt x="42899" y="45542"/>
                  </a:cubicBezTo>
                  <a:lnTo>
                    <a:pt x="44351" y="46971"/>
                  </a:lnTo>
                  <a:cubicBezTo>
                    <a:pt x="44595" y="47209"/>
                    <a:pt x="44914" y="47328"/>
                    <a:pt x="45234" y="47328"/>
                  </a:cubicBezTo>
                  <a:cubicBezTo>
                    <a:pt x="45554" y="47328"/>
                    <a:pt x="45875" y="47209"/>
                    <a:pt x="46125" y="46971"/>
                  </a:cubicBezTo>
                  <a:lnTo>
                    <a:pt x="47780" y="45340"/>
                  </a:lnTo>
                  <a:cubicBezTo>
                    <a:pt x="48280" y="44852"/>
                    <a:pt x="48280" y="44030"/>
                    <a:pt x="47780" y="43542"/>
                  </a:cubicBezTo>
                  <a:lnTo>
                    <a:pt x="46328" y="42113"/>
                  </a:lnTo>
                  <a:cubicBezTo>
                    <a:pt x="46256" y="42042"/>
                    <a:pt x="46173" y="41982"/>
                    <a:pt x="46102" y="41935"/>
                  </a:cubicBezTo>
                  <a:cubicBezTo>
                    <a:pt x="47042" y="40792"/>
                    <a:pt x="47876" y="39577"/>
                    <a:pt x="48590" y="38268"/>
                  </a:cubicBezTo>
                  <a:cubicBezTo>
                    <a:pt x="48673" y="38339"/>
                    <a:pt x="48769" y="38399"/>
                    <a:pt x="48864" y="38434"/>
                  </a:cubicBezTo>
                  <a:lnTo>
                    <a:pt x="50781" y="39232"/>
                  </a:lnTo>
                  <a:cubicBezTo>
                    <a:pt x="50939" y="39296"/>
                    <a:pt x="51102" y="39327"/>
                    <a:pt x="51262" y="39327"/>
                  </a:cubicBezTo>
                  <a:cubicBezTo>
                    <a:pt x="51753" y="39327"/>
                    <a:pt x="52217" y="39038"/>
                    <a:pt x="52424" y="38553"/>
                  </a:cubicBezTo>
                  <a:lnTo>
                    <a:pt x="53329" y="36446"/>
                  </a:lnTo>
                  <a:cubicBezTo>
                    <a:pt x="53603" y="35803"/>
                    <a:pt x="53293" y="35053"/>
                    <a:pt x="52638" y="34779"/>
                  </a:cubicBezTo>
                  <a:lnTo>
                    <a:pt x="50733" y="33993"/>
                  </a:lnTo>
                  <a:cubicBezTo>
                    <a:pt x="50626" y="33958"/>
                    <a:pt x="50531" y="33934"/>
                    <a:pt x="50424" y="33922"/>
                  </a:cubicBezTo>
                  <a:cubicBezTo>
                    <a:pt x="50864" y="32457"/>
                    <a:pt x="51174" y="30945"/>
                    <a:pt x="51328" y="29374"/>
                  </a:cubicBezTo>
                  <a:cubicBezTo>
                    <a:pt x="51436" y="29409"/>
                    <a:pt x="51555" y="29433"/>
                    <a:pt x="51674" y="29433"/>
                  </a:cubicBezTo>
                  <a:lnTo>
                    <a:pt x="53757" y="29433"/>
                  </a:lnTo>
                  <a:cubicBezTo>
                    <a:pt x="54460" y="29433"/>
                    <a:pt x="55019" y="28862"/>
                    <a:pt x="55019" y="28171"/>
                  </a:cubicBezTo>
                  <a:lnTo>
                    <a:pt x="55019" y="25897"/>
                  </a:lnTo>
                  <a:cubicBezTo>
                    <a:pt x="55019" y="25195"/>
                    <a:pt x="54460" y="24623"/>
                    <a:pt x="53757" y="24623"/>
                  </a:cubicBezTo>
                  <a:lnTo>
                    <a:pt x="51674" y="24623"/>
                  </a:lnTo>
                  <a:cubicBezTo>
                    <a:pt x="51555" y="24623"/>
                    <a:pt x="51436" y="24647"/>
                    <a:pt x="51317" y="24683"/>
                  </a:cubicBezTo>
                  <a:cubicBezTo>
                    <a:pt x="51186" y="23385"/>
                    <a:pt x="50936" y="22111"/>
                    <a:pt x="50590" y="20885"/>
                  </a:cubicBezTo>
                  <a:cubicBezTo>
                    <a:pt x="50709" y="20873"/>
                    <a:pt x="50828" y="20861"/>
                    <a:pt x="50947" y="20813"/>
                  </a:cubicBezTo>
                  <a:lnTo>
                    <a:pt x="52888" y="20087"/>
                  </a:lnTo>
                  <a:cubicBezTo>
                    <a:pt x="53543" y="19837"/>
                    <a:pt x="53876" y="19099"/>
                    <a:pt x="53626" y="18444"/>
                  </a:cubicBezTo>
                  <a:lnTo>
                    <a:pt x="52793" y="16313"/>
                  </a:lnTo>
                  <a:cubicBezTo>
                    <a:pt x="52599" y="15813"/>
                    <a:pt x="52117" y="15508"/>
                    <a:pt x="51611" y="15508"/>
                  </a:cubicBezTo>
                  <a:cubicBezTo>
                    <a:pt x="51465" y="15508"/>
                    <a:pt x="51317" y="15533"/>
                    <a:pt x="51174" y="15586"/>
                  </a:cubicBezTo>
                  <a:lnTo>
                    <a:pt x="49233" y="16313"/>
                  </a:lnTo>
                  <a:cubicBezTo>
                    <a:pt x="49102" y="16360"/>
                    <a:pt x="48995" y="16432"/>
                    <a:pt x="48888" y="16515"/>
                  </a:cubicBezTo>
                  <a:cubicBezTo>
                    <a:pt x="48090" y="14955"/>
                    <a:pt x="47126" y="13503"/>
                    <a:pt x="46018" y="12169"/>
                  </a:cubicBezTo>
                  <a:cubicBezTo>
                    <a:pt x="46125" y="12110"/>
                    <a:pt x="46233" y="12038"/>
                    <a:pt x="46328" y="11955"/>
                  </a:cubicBezTo>
                  <a:lnTo>
                    <a:pt x="47780" y="10526"/>
                  </a:lnTo>
                  <a:cubicBezTo>
                    <a:pt x="48280" y="10026"/>
                    <a:pt x="48280" y="9216"/>
                    <a:pt x="47780" y="8716"/>
                  </a:cubicBezTo>
                  <a:lnTo>
                    <a:pt x="46125" y="7097"/>
                  </a:lnTo>
                  <a:cubicBezTo>
                    <a:pt x="45875" y="6853"/>
                    <a:pt x="45554" y="6731"/>
                    <a:pt x="45234" y="6731"/>
                  </a:cubicBezTo>
                  <a:cubicBezTo>
                    <a:pt x="44914" y="6731"/>
                    <a:pt x="44595" y="6853"/>
                    <a:pt x="44351" y="7097"/>
                  </a:cubicBezTo>
                  <a:lnTo>
                    <a:pt x="42899" y="8526"/>
                  </a:lnTo>
                  <a:cubicBezTo>
                    <a:pt x="42792" y="8621"/>
                    <a:pt x="42720" y="8728"/>
                    <a:pt x="42661" y="8847"/>
                  </a:cubicBezTo>
                  <a:cubicBezTo>
                    <a:pt x="41613" y="8014"/>
                    <a:pt x="40494" y="7252"/>
                    <a:pt x="39315" y="6597"/>
                  </a:cubicBezTo>
                  <a:cubicBezTo>
                    <a:pt x="39398" y="6502"/>
                    <a:pt x="39470" y="6407"/>
                    <a:pt x="39517" y="6287"/>
                  </a:cubicBezTo>
                  <a:lnTo>
                    <a:pt x="40351" y="4454"/>
                  </a:lnTo>
                  <a:cubicBezTo>
                    <a:pt x="40637" y="3811"/>
                    <a:pt x="40339" y="3061"/>
                    <a:pt x="39696" y="2775"/>
                  </a:cubicBezTo>
                  <a:lnTo>
                    <a:pt x="37541" y="1835"/>
                  </a:lnTo>
                  <a:cubicBezTo>
                    <a:pt x="37379" y="1764"/>
                    <a:pt x="37209" y="1731"/>
                    <a:pt x="37042" y="1731"/>
                  </a:cubicBezTo>
                  <a:cubicBezTo>
                    <a:pt x="36560" y="1731"/>
                    <a:pt x="36098" y="2009"/>
                    <a:pt x="35886" y="2477"/>
                  </a:cubicBezTo>
                  <a:lnTo>
                    <a:pt x="35065" y="4311"/>
                  </a:lnTo>
                  <a:cubicBezTo>
                    <a:pt x="35005" y="4430"/>
                    <a:pt x="34981" y="4561"/>
                    <a:pt x="34969" y="4692"/>
                  </a:cubicBezTo>
                  <a:cubicBezTo>
                    <a:pt x="33350" y="4156"/>
                    <a:pt x="31659" y="3787"/>
                    <a:pt x="29909" y="3620"/>
                  </a:cubicBezTo>
                  <a:cubicBezTo>
                    <a:pt x="29933" y="3501"/>
                    <a:pt x="29957" y="3394"/>
                    <a:pt x="29957" y="3263"/>
                  </a:cubicBezTo>
                  <a:lnTo>
                    <a:pt x="29957" y="1275"/>
                  </a:lnTo>
                  <a:cubicBezTo>
                    <a:pt x="29957" y="572"/>
                    <a:pt x="29397" y="1"/>
                    <a:pt x="28695" y="1"/>
                  </a:cubicBezTo>
                  <a:close/>
                </a:path>
              </a:pathLst>
            </a:custGeom>
            <a:solidFill>
              <a:srgbClr val="F8A21C">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56"/>
            <p:cNvSpPr/>
            <p:nvPr/>
          </p:nvSpPr>
          <p:spPr>
            <a:xfrm rot="-5690340">
              <a:off x="2490991" y="-190202"/>
              <a:ext cx="1091417" cy="1091417"/>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alpha val="240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517" name="Google Shape;1517;p56"/>
            <p:cNvSpPr/>
            <p:nvPr/>
          </p:nvSpPr>
          <p:spPr>
            <a:xfrm rot="10381545">
              <a:off x="6141264" y="4198534"/>
              <a:ext cx="1566919" cy="1562765"/>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6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518" name="Google Shape;1518;p56"/>
          <p:cNvGrpSpPr/>
          <p:nvPr/>
        </p:nvGrpSpPr>
        <p:grpSpPr>
          <a:xfrm>
            <a:off x="7869598" y="-9"/>
            <a:ext cx="1274414" cy="5143540"/>
            <a:chOff x="7869598" y="-9"/>
            <a:chExt cx="1274414" cy="5143540"/>
          </a:xfrm>
        </p:grpSpPr>
        <p:grpSp>
          <p:nvGrpSpPr>
            <p:cNvPr id="1519" name="Google Shape;1519;p56"/>
            <p:cNvGrpSpPr/>
            <p:nvPr/>
          </p:nvGrpSpPr>
          <p:grpSpPr>
            <a:xfrm flipH="1">
              <a:off x="7961459" y="-9"/>
              <a:ext cx="1182553" cy="1044032"/>
              <a:chOff x="489948" y="1050241"/>
              <a:chExt cx="1182553" cy="1044032"/>
            </a:xfrm>
          </p:grpSpPr>
          <p:sp>
            <p:nvSpPr>
              <p:cNvPr id="1520" name="Google Shape;1520;p56"/>
              <p:cNvSpPr/>
              <p:nvPr/>
            </p:nvSpPr>
            <p:spPr>
              <a:xfrm>
                <a:off x="1474950" y="1050241"/>
                <a:ext cx="121947" cy="651033"/>
              </a:xfrm>
              <a:custGeom>
                <a:avLst/>
                <a:gdLst/>
                <a:ahLst/>
                <a:cxnLst/>
                <a:rect l="l" t="t" r="r" b="b"/>
                <a:pathLst>
                  <a:path w="2823" h="7323" extrusionOk="0">
                    <a:moveTo>
                      <a:pt x="0" y="0"/>
                    </a:moveTo>
                    <a:lnTo>
                      <a:pt x="0" y="7323"/>
                    </a:lnTo>
                    <a:lnTo>
                      <a:pt x="2822" y="7323"/>
                    </a:lnTo>
                    <a:lnTo>
                      <a:pt x="2822"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56"/>
              <p:cNvSpPr/>
              <p:nvPr/>
            </p:nvSpPr>
            <p:spPr>
              <a:xfrm>
                <a:off x="489948" y="1903890"/>
                <a:ext cx="873418" cy="122472"/>
              </a:xfrm>
              <a:custGeom>
                <a:avLst/>
                <a:gdLst/>
                <a:ahLst/>
                <a:cxnLst/>
                <a:rect l="l" t="t" r="r" b="b"/>
                <a:pathLst>
                  <a:path w="20218" h="2835" extrusionOk="0">
                    <a:moveTo>
                      <a:pt x="1" y="1"/>
                    </a:moveTo>
                    <a:lnTo>
                      <a:pt x="1" y="2834"/>
                    </a:lnTo>
                    <a:lnTo>
                      <a:pt x="20218" y="2834"/>
                    </a:lnTo>
                    <a:lnTo>
                      <a:pt x="20218"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56"/>
              <p:cNvSpPr/>
              <p:nvPr/>
            </p:nvSpPr>
            <p:spPr>
              <a:xfrm>
                <a:off x="1229615" y="1535611"/>
                <a:ext cx="377050" cy="498960"/>
              </a:xfrm>
              <a:custGeom>
                <a:avLst/>
                <a:gdLst/>
                <a:ahLst/>
                <a:cxnLst/>
                <a:rect l="l" t="t" r="r" b="b"/>
                <a:pathLst>
                  <a:path w="8728" h="11550" extrusionOk="0">
                    <a:moveTo>
                      <a:pt x="5453" y="1"/>
                    </a:moveTo>
                    <a:lnTo>
                      <a:pt x="5453" y="2596"/>
                    </a:lnTo>
                    <a:cubicBezTo>
                      <a:pt x="5453" y="6549"/>
                      <a:pt x="5215" y="8276"/>
                      <a:pt x="1262" y="8276"/>
                    </a:cubicBezTo>
                    <a:lnTo>
                      <a:pt x="0" y="8276"/>
                    </a:lnTo>
                    <a:lnTo>
                      <a:pt x="0" y="11550"/>
                    </a:lnTo>
                    <a:lnTo>
                      <a:pt x="1262" y="11550"/>
                    </a:lnTo>
                    <a:cubicBezTo>
                      <a:pt x="7025" y="11550"/>
                      <a:pt x="8727" y="8347"/>
                      <a:pt x="8727" y="2596"/>
                    </a:cubicBezTo>
                    <a:lnTo>
                      <a:pt x="87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56"/>
              <p:cNvSpPr/>
              <p:nvPr/>
            </p:nvSpPr>
            <p:spPr>
              <a:xfrm>
                <a:off x="1195660" y="1828290"/>
                <a:ext cx="70502" cy="265982"/>
              </a:xfrm>
              <a:custGeom>
                <a:avLst/>
                <a:gdLst/>
                <a:ahLst/>
                <a:cxnLst/>
                <a:rect l="l" t="t" r="r" b="b"/>
                <a:pathLst>
                  <a:path w="1632" h="6157" extrusionOk="0">
                    <a:moveTo>
                      <a:pt x="810" y="1"/>
                    </a:moveTo>
                    <a:cubicBezTo>
                      <a:pt x="358" y="1"/>
                      <a:pt x="0" y="370"/>
                      <a:pt x="0" y="822"/>
                    </a:cubicBezTo>
                    <a:lnTo>
                      <a:pt x="0" y="5335"/>
                    </a:lnTo>
                    <a:cubicBezTo>
                      <a:pt x="0" y="5787"/>
                      <a:pt x="358" y="6156"/>
                      <a:pt x="810" y="6156"/>
                    </a:cubicBezTo>
                    <a:cubicBezTo>
                      <a:pt x="1274" y="6156"/>
                      <a:pt x="1631" y="5787"/>
                      <a:pt x="1631" y="5335"/>
                    </a:cubicBezTo>
                    <a:lnTo>
                      <a:pt x="1631" y="822"/>
                    </a:lnTo>
                    <a:cubicBezTo>
                      <a:pt x="1631" y="370"/>
                      <a:pt x="1274" y="1"/>
                      <a:pt x="8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56"/>
              <p:cNvSpPr/>
              <p:nvPr/>
            </p:nvSpPr>
            <p:spPr>
              <a:xfrm>
                <a:off x="1407037" y="1500144"/>
                <a:ext cx="265464" cy="71021"/>
              </a:xfrm>
              <a:custGeom>
                <a:avLst/>
                <a:gdLst/>
                <a:ahLst/>
                <a:cxnLst/>
                <a:rect l="l" t="t" r="r" b="b"/>
                <a:pathLst>
                  <a:path w="6145" h="1644" extrusionOk="0">
                    <a:moveTo>
                      <a:pt x="822" y="0"/>
                    </a:moveTo>
                    <a:cubicBezTo>
                      <a:pt x="370" y="0"/>
                      <a:pt x="1" y="369"/>
                      <a:pt x="1" y="822"/>
                    </a:cubicBezTo>
                    <a:cubicBezTo>
                      <a:pt x="1" y="1274"/>
                      <a:pt x="370" y="1643"/>
                      <a:pt x="822" y="1643"/>
                    </a:cubicBezTo>
                    <a:lnTo>
                      <a:pt x="5323" y="1643"/>
                    </a:lnTo>
                    <a:cubicBezTo>
                      <a:pt x="5787" y="1643"/>
                      <a:pt x="6144" y="1274"/>
                      <a:pt x="6144" y="822"/>
                    </a:cubicBezTo>
                    <a:cubicBezTo>
                      <a:pt x="6144" y="369"/>
                      <a:pt x="5787" y="0"/>
                      <a:pt x="5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5" name="Google Shape;1525;p56"/>
            <p:cNvGrpSpPr/>
            <p:nvPr/>
          </p:nvGrpSpPr>
          <p:grpSpPr>
            <a:xfrm flipH="1">
              <a:off x="7869598" y="9"/>
              <a:ext cx="1044696" cy="5143522"/>
              <a:chOff x="150966" y="9"/>
              <a:chExt cx="1044696" cy="5143522"/>
            </a:xfrm>
          </p:grpSpPr>
          <p:sp>
            <p:nvSpPr>
              <p:cNvPr id="1526" name="Google Shape;1526;p56"/>
              <p:cNvSpPr/>
              <p:nvPr/>
            </p:nvSpPr>
            <p:spPr>
              <a:xfrm>
                <a:off x="209063" y="9"/>
                <a:ext cx="122472" cy="5143522"/>
              </a:xfrm>
              <a:custGeom>
                <a:avLst/>
                <a:gdLst/>
                <a:ahLst/>
                <a:cxnLst/>
                <a:rect l="l" t="t" r="r" b="b"/>
                <a:pathLst>
                  <a:path w="2835" h="119063" extrusionOk="0">
                    <a:moveTo>
                      <a:pt x="1" y="0"/>
                    </a:moveTo>
                    <a:lnTo>
                      <a:pt x="1" y="119063"/>
                    </a:lnTo>
                    <a:lnTo>
                      <a:pt x="2835" y="119063"/>
                    </a:lnTo>
                    <a:lnTo>
                      <a:pt x="2835"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6"/>
              <p:cNvSpPr/>
              <p:nvPr/>
            </p:nvSpPr>
            <p:spPr>
              <a:xfrm>
                <a:off x="467787" y="3182799"/>
                <a:ext cx="292723" cy="121910"/>
              </a:xfrm>
              <a:custGeom>
                <a:avLst/>
                <a:gdLst/>
                <a:ahLst/>
                <a:cxnLst/>
                <a:rect l="l" t="t" r="r" b="b"/>
                <a:pathLst>
                  <a:path w="6776" h="2822" extrusionOk="0">
                    <a:moveTo>
                      <a:pt x="1" y="0"/>
                    </a:moveTo>
                    <a:lnTo>
                      <a:pt x="1" y="2822"/>
                    </a:lnTo>
                    <a:lnTo>
                      <a:pt x="6775" y="2822"/>
                    </a:lnTo>
                    <a:lnTo>
                      <a:pt x="6775"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8" name="Google Shape;1528;p56"/>
              <p:cNvGrpSpPr/>
              <p:nvPr/>
            </p:nvGrpSpPr>
            <p:grpSpPr>
              <a:xfrm>
                <a:off x="150966" y="2863422"/>
                <a:ext cx="458827" cy="739670"/>
                <a:chOff x="926875" y="5874100"/>
                <a:chExt cx="265525" cy="428050"/>
              </a:xfrm>
            </p:grpSpPr>
            <p:sp>
              <p:nvSpPr>
                <p:cNvPr id="1529" name="Google Shape;1529;p56"/>
                <p:cNvSpPr/>
                <p:nvPr/>
              </p:nvSpPr>
              <p:spPr>
                <a:xfrm>
                  <a:off x="957225" y="5892250"/>
                  <a:ext cx="81900" cy="393825"/>
                </a:xfrm>
                <a:custGeom>
                  <a:avLst/>
                  <a:gdLst/>
                  <a:ahLst/>
                  <a:cxnLst/>
                  <a:rect l="l" t="t" r="r" b="b"/>
                  <a:pathLst>
                    <a:path w="3276" h="15753" extrusionOk="0">
                      <a:moveTo>
                        <a:pt x="1" y="1"/>
                      </a:moveTo>
                      <a:lnTo>
                        <a:pt x="1" y="15753"/>
                      </a:lnTo>
                      <a:lnTo>
                        <a:pt x="3275" y="15753"/>
                      </a:lnTo>
                      <a:lnTo>
                        <a:pt x="3275" y="1"/>
                      </a:ln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56"/>
                <p:cNvSpPr/>
                <p:nvPr/>
              </p:nvSpPr>
              <p:spPr>
                <a:xfrm>
                  <a:off x="957225" y="6054775"/>
                  <a:ext cx="217025" cy="82175"/>
                </a:xfrm>
                <a:custGeom>
                  <a:avLst/>
                  <a:gdLst/>
                  <a:ahLst/>
                  <a:cxnLst/>
                  <a:rect l="l" t="t" r="r" b="b"/>
                  <a:pathLst>
                    <a:path w="8681" h="3287" extrusionOk="0">
                      <a:moveTo>
                        <a:pt x="1" y="0"/>
                      </a:moveTo>
                      <a:lnTo>
                        <a:pt x="1" y="3287"/>
                      </a:lnTo>
                      <a:lnTo>
                        <a:pt x="8681" y="3287"/>
                      </a:lnTo>
                      <a:lnTo>
                        <a:pt x="8681" y="0"/>
                      </a:ln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56"/>
                <p:cNvSpPr/>
                <p:nvPr/>
              </p:nvSpPr>
              <p:spPr>
                <a:xfrm>
                  <a:off x="926875" y="6266100"/>
                  <a:ext cx="142600" cy="36050"/>
                </a:xfrm>
                <a:custGeom>
                  <a:avLst/>
                  <a:gdLst/>
                  <a:ahLst/>
                  <a:cxnLst/>
                  <a:rect l="l" t="t" r="r" b="b"/>
                  <a:pathLst>
                    <a:path w="5704" h="1442" extrusionOk="0">
                      <a:moveTo>
                        <a:pt x="727" y="1"/>
                      </a:moveTo>
                      <a:cubicBezTo>
                        <a:pt x="524" y="1"/>
                        <a:pt x="346" y="84"/>
                        <a:pt x="215" y="215"/>
                      </a:cubicBezTo>
                      <a:cubicBezTo>
                        <a:pt x="84" y="346"/>
                        <a:pt x="0" y="525"/>
                        <a:pt x="0" y="727"/>
                      </a:cubicBezTo>
                      <a:cubicBezTo>
                        <a:pt x="0" y="1120"/>
                        <a:pt x="322" y="1441"/>
                        <a:pt x="727" y="1441"/>
                      </a:cubicBezTo>
                      <a:lnTo>
                        <a:pt x="4989" y="1441"/>
                      </a:lnTo>
                      <a:cubicBezTo>
                        <a:pt x="5180" y="1441"/>
                        <a:pt x="5358" y="1370"/>
                        <a:pt x="5489" y="1239"/>
                      </a:cubicBezTo>
                      <a:cubicBezTo>
                        <a:pt x="5513" y="1215"/>
                        <a:pt x="5537" y="1191"/>
                        <a:pt x="5549" y="1180"/>
                      </a:cubicBezTo>
                      <a:cubicBezTo>
                        <a:pt x="5644" y="1049"/>
                        <a:pt x="5704" y="894"/>
                        <a:pt x="5704" y="727"/>
                      </a:cubicBezTo>
                      <a:cubicBezTo>
                        <a:pt x="5704" y="549"/>
                        <a:pt x="5644" y="394"/>
                        <a:pt x="5549" y="275"/>
                      </a:cubicBezTo>
                      <a:cubicBezTo>
                        <a:pt x="5418" y="108"/>
                        <a:pt x="5215" y="1"/>
                        <a:pt x="4989"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6"/>
                <p:cNvSpPr/>
                <p:nvPr/>
              </p:nvSpPr>
              <p:spPr>
                <a:xfrm>
                  <a:off x="1156375" y="6024700"/>
                  <a:ext cx="36025" cy="142600"/>
                </a:xfrm>
                <a:custGeom>
                  <a:avLst/>
                  <a:gdLst/>
                  <a:ahLst/>
                  <a:cxnLst/>
                  <a:rect l="l" t="t" r="r" b="b"/>
                  <a:pathLst>
                    <a:path w="1441" h="5704" extrusionOk="0">
                      <a:moveTo>
                        <a:pt x="715" y="1"/>
                      </a:moveTo>
                      <a:cubicBezTo>
                        <a:pt x="631" y="1"/>
                        <a:pt x="560" y="13"/>
                        <a:pt x="476" y="37"/>
                      </a:cubicBezTo>
                      <a:cubicBezTo>
                        <a:pt x="203" y="132"/>
                        <a:pt x="0" y="406"/>
                        <a:pt x="0" y="715"/>
                      </a:cubicBezTo>
                      <a:lnTo>
                        <a:pt x="0" y="4978"/>
                      </a:lnTo>
                      <a:cubicBezTo>
                        <a:pt x="0" y="5299"/>
                        <a:pt x="203" y="5561"/>
                        <a:pt x="476" y="5656"/>
                      </a:cubicBezTo>
                      <a:cubicBezTo>
                        <a:pt x="560" y="5692"/>
                        <a:pt x="631" y="5704"/>
                        <a:pt x="715" y="5704"/>
                      </a:cubicBezTo>
                      <a:cubicBezTo>
                        <a:pt x="1119" y="5704"/>
                        <a:pt x="1441" y="5383"/>
                        <a:pt x="1441" y="4978"/>
                      </a:cubicBezTo>
                      <a:lnTo>
                        <a:pt x="1441" y="715"/>
                      </a:lnTo>
                      <a:cubicBezTo>
                        <a:pt x="1441" y="322"/>
                        <a:pt x="1119" y="1"/>
                        <a:pt x="715"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6"/>
                <p:cNvSpPr/>
                <p:nvPr/>
              </p:nvSpPr>
              <p:spPr>
                <a:xfrm>
                  <a:off x="926875" y="5874100"/>
                  <a:ext cx="142600" cy="36325"/>
                </a:xfrm>
                <a:custGeom>
                  <a:avLst/>
                  <a:gdLst/>
                  <a:ahLst/>
                  <a:cxnLst/>
                  <a:rect l="l" t="t" r="r" b="b"/>
                  <a:pathLst>
                    <a:path w="5704" h="1453" extrusionOk="0">
                      <a:moveTo>
                        <a:pt x="727" y="0"/>
                      </a:moveTo>
                      <a:cubicBezTo>
                        <a:pt x="322" y="0"/>
                        <a:pt x="0" y="322"/>
                        <a:pt x="0" y="727"/>
                      </a:cubicBezTo>
                      <a:cubicBezTo>
                        <a:pt x="0" y="1120"/>
                        <a:pt x="322" y="1453"/>
                        <a:pt x="727" y="1453"/>
                      </a:cubicBezTo>
                      <a:lnTo>
                        <a:pt x="4989" y="1453"/>
                      </a:lnTo>
                      <a:cubicBezTo>
                        <a:pt x="5215" y="1453"/>
                        <a:pt x="5418" y="1346"/>
                        <a:pt x="5549" y="1179"/>
                      </a:cubicBezTo>
                      <a:cubicBezTo>
                        <a:pt x="5644" y="1048"/>
                        <a:pt x="5704" y="893"/>
                        <a:pt x="5704" y="727"/>
                      </a:cubicBezTo>
                      <a:cubicBezTo>
                        <a:pt x="5704" y="560"/>
                        <a:pt x="5644" y="393"/>
                        <a:pt x="5549" y="274"/>
                      </a:cubicBezTo>
                      <a:cubicBezTo>
                        <a:pt x="5418" y="108"/>
                        <a:pt x="5215" y="0"/>
                        <a:pt x="4989"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4" name="Google Shape;1534;p56"/>
              <p:cNvSpPr/>
              <p:nvPr/>
            </p:nvSpPr>
            <p:spPr>
              <a:xfrm>
                <a:off x="716747" y="2991942"/>
                <a:ext cx="478915" cy="478915"/>
              </a:xfrm>
              <a:custGeom>
                <a:avLst/>
                <a:gdLst/>
                <a:ahLst/>
                <a:cxnLst/>
                <a:rect l="l" t="t" r="r" b="b"/>
                <a:pathLst>
                  <a:path w="11086" h="11086" extrusionOk="0">
                    <a:moveTo>
                      <a:pt x="5537" y="1192"/>
                    </a:moveTo>
                    <a:cubicBezTo>
                      <a:pt x="7942" y="1192"/>
                      <a:pt x="9894" y="3132"/>
                      <a:pt x="9894" y="5537"/>
                    </a:cubicBezTo>
                    <a:cubicBezTo>
                      <a:pt x="9894" y="7942"/>
                      <a:pt x="7942" y="9895"/>
                      <a:pt x="5537" y="9895"/>
                    </a:cubicBezTo>
                    <a:cubicBezTo>
                      <a:pt x="3132" y="9895"/>
                      <a:pt x="1191" y="7942"/>
                      <a:pt x="1191" y="5537"/>
                    </a:cubicBezTo>
                    <a:cubicBezTo>
                      <a:pt x="1191" y="3132"/>
                      <a:pt x="3132" y="1192"/>
                      <a:pt x="5537" y="1192"/>
                    </a:cubicBezTo>
                    <a:close/>
                    <a:moveTo>
                      <a:pt x="5537" y="1"/>
                    </a:moveTo>
                    <a:cubicBezTo>
                      <a:pt x="2477" y="1"/>
                      <a:pt x="0" y="2477"/>
                      <a:pt x="0" y="5537"/>
                    </a:cubicBezTo>
                    <a:cubicBezTo>
                      <a:pt x="0" y="8597"/>
                      <a:pt x="2477" y="11086"/>
                      <a:pt x="5537" y="11086"/>
                    </a:cubicBezTo>
                    <a:cubicBezTo>
                      <a:pt x="8597" y="11086"/>
                      <a:pt x="11085" y="8597"/>
                      <a:pt x="11085" y="5537"/>
                    </a:cubicBezTo>
                    <a:cubicBezTo>
                      <a:pt x="11085" y="2477"/>
                      <a:pt x="8597" y="1"/>
                      <a:pt x="5537"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6"/>
              <p:cNvSpPr/>
              <p:nvPr/>
            </p:nvSpPr>
            <p:spPr>
              <a:xfrm>
                <a:off x="800080" y="3075275"/>
                <a:ext cx="311731" cy="224294"/>
              </a:xfrm>
              <a:custGeom>
                <a:avLst/>
                <a:gdLst/>
                <a:ahLst/>
                <a:cxnLst/>
                <a:rect l="l" t="t" r="r" b="b"/>
                <a:pathLst>
                  <a:path w="7216" h="5192" extrusionOk="0">
                    <a:moveTo>
                      <a:pt x="3608" y="1"/>
                    </a:moveTo>
                    <a:cubicBezTo>
                      <a:pt x="1822" y="1"/>
                      <a:pt x="334" y="1310"/>
                      <a:pt x="48" y="3013"/>
                    </a:cubicBezTo>
                    <a:cubicBezTo>
                      <a:pt x="24" y="3215"/>
                      <a:pt x="0" y="3406"/>
                      <a:pt x="0" y="3608"/>
                    </a:cubicBezTo>
                    <a:cubicBezTo>
                      <a:pt x="0" y="4180"/>
                      <a:pt x="131" y="4716"/>
                      <a:pt x="369" y="5192"/>
                    </a:cubicBezTo>
                    <a:lnTo>
                      <a:pt x="2167" y="5192"/>
                    </a:lnTo>
                    <a:cubicBezTo>
                      <a:pt x="1738" y="4799"/>
                      <a:pt x="1477" y="4239"/>
                      <a:pt x="1477" y="3608"/>
                    </a:cubicBezTo>
                    <a:cubicBezTo>
                      <a:pt x="1477" y="3406"/>
                      <a:pt x="1500" y="3203"/>
                      <a:pt x="1560" y="3013"/>
                    </a:cubicBezTo>
                    <a:cubicBezTo>
                      <a:pt x="1810" y="2120"/>
                      <a:pt x="2631" y="1477"/>
                      <a:pt x="3608" y="1477"/>
                    </a:cubicBezTo>
                    <a:cubicBezTo>
                      <a:pt x="4786" y="1477"/>
                      <a:pt x="5751" y="2430"/>
                      <a:pt x="5751" y="3608"/>
                    </a:cubicBezTo>
                    <a:cubicBezTo>
                      <a:pt x="5751" y="4239"/>
                      <a:pt x="5477" y="4799"/>
                      <a:pt x="5048" y="5192"/>
                    </a:cubicBezTo>
                    <a:lnTo>
                      <a:pt x="6858" y="5192"/>
                    </a:lnTo>
                    <a:cubicBezTo>
                      <a:pt x="7084" y="4716"/>
                      <a:pt x="7215" y="4180"/>
                      <a:pt x="7215" y="3608"/>
                    </a:cubicBezTo>
                    <a:cubicBezTo>
                      <a:pt x="7215" y="1620"/>
                      <a:pt x="5596" y="1"/>
                      <a:pt x="3608"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6"/>
              <p:cNvSpPr/>
              <p:nvPr/>
            </p:nvSpPr>
            <p:spPr>
              <a:xfrm>
                <a:off x="927605" y="3061926"/>
                <a:ext cx="57672" cy="241272"/>
              </a:xfrm>
              <a:custGeom>
                <a:avLst/>
                <a:gdLst/>
                <a:ahLst/>
                <a:cxnLst/>
                <a:rect l="l" t="t" r="r" b="b"/>
                <a:pathLst>
                  <a:path w="1335" h="5585" extrusionOk="0">
                    <a:moveTo>
                      <a:pt x="656" y="0"/>
                    </a:moveTo>
                    <a:lnTo>
                      <a:pt x="584" y="3262"/>
                    </a:lnTo>
                    <a:cubicBezTo>
                      <a:pt x="251" y="3298"/>
                      <a:pt x="1" y="3584"/>
                      <a:pt x="1" y="3917"/>
                    </a:cubicBezTo>
                    <a:cubicBezTo>
                      <a:pt x="1" y="4251"/>
                      <a:pt x="239" y="4525"/>
                      <a:pt x="549" y="4572"/>
                    </a:cubicBezTo>
                    <a:lnTo>
                      <a:pt x="537" y="5584"/>
                    </a:lnTo>
                    <a:lnTo>
                      <a:pt x="811" y="5584"/>
                    </a:lnTo>
                    <a:lnTo>
                      <a:pt x="787" y="4572"/>
                    </a:lnTo>
                    <a:cubicBezTo>
                      <a:pt x="1096" y="4525"/>
                      <a:pt x="1334" y="4251"/>
                      <a:pt x="1334" y="3917"/>
                    </a:cubicBezTo>
                    <a:cubicBezTo>
                      <a:pt x="1334" y="3584"/>
                      <a:pt x="1084" y="3298"/>
                      <a:pt x="763" y="3262"/>
                    </a:cubicBezTo>
                    <a:lnTo>
                      <a:pt x="691" y="0"/>
                    </a:lnTo>
                    <a:close/>
                  </a:path>
                </a:pathLst>
              </a:custGeom>
              <a:solidFill>
                <a:srgbClr val="D76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56"/>
              <p:cNvSpPr/>
              <p:nvPr/>
            </p:nvSpPr>
            <p:spPr>
              <a:xfrm>
                <a:off x="800080" y="3205392"/>
                <a:ext cx="93658" cy="94176"/>
              </a:xfrm>
              <a:custGeom>
                <a:avLst/>
                <a:gdLst/>
                <a:ahLst/>
                <a:cxnLst/>
                <a:rect l="l" t="t" r="r" b="b"/>
                <a:pathLst>
                  <a:path w="2168" h="2180" extrusionOk="0">
                    <a:moveTo>
                      <a:pt x="48" y="1"/>
                    </a:moveTo>
                    <a:cubicBezTo>
                      <a:pt x="24" y="203"/>
                      <a:pt x="0" y="394"/>
                      <a:pt x="0" y="596"/>
                    </a:cubicBezTo>
                    <a:cubicBezTo>
                      <a:pt x="0" y="1168"/>
                      <a:pt x="131" y="1704"/>
                      <a:pt x="369" y="2180"/>
                    </a:cubicBezTo>
                    <a:lnTo>
                      <a:pt x="2167" y="2180"/>
                    </a:lnTo>
                    <a:cubicBezTo>
                      <a:pt x="1738" y="1787"/>
                      <a:pt x="1477" y="1227"/>
                      <a:pt x="1477" y="596"/>
                    </a:cubicBezTo>
                    <a:cubicBezTo>
                      <a:pt x="1477" y="394"/>
                      <a:pt x="1500" y="191"/>
                      <a:pt x="1560" y="1"/>
                    </a:cubicBez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8" name="Google Shape;1538;p56"/>
          <p:cNvGrpSpPr/>
          <p:nvPr/>
        </p:nvGrpSpPr>
        <p:grpSpPr>
          <a:xfrm>
            <a:off x="-4" y="406"/>
            <a:ext cx="1658143" cy="5142859"/>
            <a:chOff x="-4" y="406"/>
            <a:chExt cx="1658143" cy="5142859"/>
          </a:xfrm>
        </p:grpSpPr>
        <p:grpSp>
          <p:nvGrpSpPr>
            <p:cNvPr id="1539" name="Google Shape;1539;p56"/>
            <p:cNvGrpSpPr/>
            <p:nvPr/>
          </p:nvGrpSpPr>
          <p:grpSpPr>
            <a:xfrm>
              <a:off x="187832" y="3612299"/>
              <a:ext cx="499050" cy="489937"/>
              <a:chOff x="7724587" y="136207"/>
              <a:chExt cx="652865" cy="641026"/>
            </a:xfrm>
          </p:grpSpPr>
          <p:sp>
            <p:nvSpPr>
              <p:cNvPr id="1540" name="Google Shape;1540;p56"/>
              <p:cNvSpPr/>
              <p:nvPr/>
            </p:nvSpPr>
            <p:spPr>
              <a:xfrm>
                <a:off x="7764726" y="177859"/>
                <a:ext cx="570037" cy="559753"/>
              </a:xfrm>
              <a:custGeom>
                <a:avLst/>
                <a:gdLst/>
                <a:ahLst/>
                <a:cxnLst/>
                <a:rect l="l" t="t" r="r" b="b"/>
                <a:pathLst>
                  <a:path w="13193" h="12955" extrusionOk="0">
                    <a:moveTo>
                      <a:pt x="6597" y="918"/>
                    </a:moveTo>
                    <a:cubicBezTo>
                      <a:pt x="9728" y="918"/>
                      <a:pt x="12264" y="3406"/>
                      <a:pt x="12264" y="6478"/>
                    </a:cubicBezTo>
                    <a:cubicBezTo>
                      <a:pt x="12264" y="9550"/>
                      <a:pt x="9728" y="12038"/>
                      <a:pt x="6597" y="12038"/>
                    </a:cubicBezTo>
                    <a:cubicBezTo>
                      <a:pt x="3465" y="12038"/>
                      <a:pt x="941" y="9550"/>
                      <a:pt x="941" y="6478"/>
                    </a:cubicBezTo>
                    <a:cubicBezTo>
                      <a:pt x="941" y="3406"/>
                      <a:pt x="3465" y="918"/>
                      <a:pt x="6597" y="918"/>
                    </a:cubicBezTo>
                    <a:close/>
                    <a:moveTo>
                      <a:pt x="6597" y="1"/>
                    </a:moveTo>
                    <a:cubicBezTo>
                      <a:pt x="2953" y="1"/>
                      <a:pt x="0" y="2894"/>
                      <a:pt x="0" y="6478"/>
                    </a:cubicBezTo>
                    <a:cubicBezTo>
                      <a:pt x="0" y="10050"/>
                      <a:pt x="2953" y="12955"/>
                      <a:pt x="6597" y="12955"/>
                    </a:cubicBezTo>
                    <a:cubicBezTo>
                      <a:pt x="10240" y="12955"/>
                      <a:pt x="13193" y="10050"/>
                      <a:pt x="13193" y="6478"/>
                    </a:cubicBezTo>
                    <a:cubicBezTo>
                      <a:pt x="13193" y="2894"/>
                      <a:pt x="10240" y="1"/>
                      <a:pt x="6597"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6"/>
              <p:cNvSpPr/>
              <p:nvPr/>
            </p:nvSpPr>
            <p:spPr>
              <a:xfrm>
                <a:off x="7961753" y="370780"/>
                <a:ext cx="176503" cy="173435"/>
              </a:xfrm>
              <a:custGeom>
                <a:avLst/>
                <a:gdLst/>
                <a:ahLst/>
                <a:cxnLst/>
                <a:rect l="l" t="t" r="r" b="b"/>
                <a:pathLst>
                  <a:path w="4085" h="4014" extrusionOk="0">
                    <a:moveTo>
                      <a:pt x="2037" y="668"/>
                    </a:moveTo>
                    <a:cubicBezTo>
                      <a:pt x="2787" y="668"/>
                      <a:pt x="3406" y="1275"/>
                      <a:pt x="3406" y="2013"/>
                    </a:cubicBezTo>
                    <a:cubicBezTo>
                      <a:pt x="3406" y="2751"/>
                      <a:pt x="2787" y="3346"/>
                      <a:pt x="2037" y="3346"/>
                    </a:cubicBezTo>
                    <a:cubicBezTo>
                      <a:pt x="1286" y="3346"/>
                      <a:pt x="667" y="2751"/>
                      <a:pt x="667" y="2013"/>
                    </a:cubicBezTo>
                    <a:cubicBezTo>
                      <a:pt x="667" y="1275"/>
                      <a:pt x="1286" y="668"/>
                      <a:pt x="2037" y="668"/>
                    </a:cubicBezTo>
                    <a:close/>
                    <a:moveTo>
                      <a:pt x="2037" y="1"/>
                    </a:moveTo>
                    <a:cubicBezTo>
                      <a:pt x="905" y="1"/>
                      <a:pt x="1" y="906"/>
                      <a:pt x="1" y="2013"/>
                    </a:cubicBezTo>
                    <a:cubicBezTo>
                      <a:pt x="1" y="3120"/>
                      <a:pt x="905" y="4013"/>
                      <a:pt x="2037" y="4013"/>
                    </a:cubicBezTo>
                    <a:cubicBezTo>
                      <a:pt x="3168" y="4013"/>
                      <a:pt x="4084" y="3120"/>
                      <a:pt x="4084" y="2013"/>
                    </a:cubicBezTo>
                    <a:cubicBezTo>
                      <a:pt x="4084" y="906"/>
                      <a:pt x="3168" y="1"/>
                      <a:pt x="2037"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6"/>
              <p:cNvSpPr/>
              <p:nvPr/>
            </p:nvSpPr>
            <p:spPr>
              <a:xfrm>
                <a:off x="8021941" y="136207"/>
                <a:ext cx="58157" cy="54053"/>
              </a:xfrm>
              <a:custGeom>
                <a:avLst/>
                <a:gdLst/>
                <a:ahLst/>
                <a:cxnLst/>
                <a:rect l="l" t="t" r="r" b="b"/>
                <a:pathLst>
                  <a:path w="1346" h="1251" extrusionOk="0">
                    <a:moveTo>
                      <a:pt x="346" y="1"/>
                    </a:moveTo>
                    <a:cubicBezTo>
                      <a:pt x="155" y="1"/>
                      <a:pt x="1" y="155"/>
                      <a:pt x="1" y="346"/>
                    </a:cubicBezTo>
                    <a:lnTo>
                      <a:pt x="1" y="894"/>
                    </a:lnTo>
                    <a:cubicBezTo>
                      <a:pt x="1" y="1096"/>
                      <a:pt x="155" y="1251"/>
                      <a:pt x="346" y="1251"/>
                    </a:cubicBezTo>
                    <a:lnTo>
                      <a:pt x="1001" y="1251"/>
                    </a:lnTo>
                    <a:cubicBezTo>
                      <a:pt x="1191" y="1251"/>
                      <a:pt x="1346" y="1096"/>
                      <a:pt x="1346" y="894"/>
                    </a:cubicBezTo>
                    <a:lnTo>
                      <a:pt x="1346" y="346"/>
                    </a:lnTo>
                    <a:cubicBezTo>
                      <a:pt x="1346" y="155"/>
                      <a:pt x="1191" y="1"/>
                      <a:pt x="1001"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6"/>
              <p:cNvSpPr/>
              <p:nvPr/>
            </p:nvSpPr>
            <p:spPr>
              <a:xfrm>
                <a:off x="8021941" y="723699"/>
                <a:ext cx="58157" cy="53534"/>
              </a:xfrm>
              <a:custGeom>
                <a:avLst/>
                <a:gdLst/>
                <a:ahLst/>
                <a:cxnLst/>
                <a:rect l="l" t="t" r="r" b="b"/>
                <a:pathLst>
                  <a:path w="1346" h="1239" extrusionOk="0">
                    <a:moveTo>
                      <a:pt x="346" y="0"/>
                    </a:moveTo>
                    <a:cubicBezTo>
                      <a:pt x="155" y="0"/>
                      <a:pt x="1" y="155"/>
                      <a:pt x="1" y="346"/>
                    </a:cubicBezTo>
                    <a:lnTo>
                      <a:pt x="1" y="893"/>
                    </a:lnTo>
                    <a:cubicBezTo>
                      <a:pt x="1" y="1084"/>
                      <a:pt x="155" y="1239"/>
                      <a:pt x="346" y="1239"/>
                    </a:cubicBezTo>
                    <a:lnTo>
                      <a:pt x="1001" y="1239"/>
                    </a:lnTo>
                    <a:cubicBezTo>
                      <a:pt x="1191" y="1239"/>
                      <a:pt x="1346" y="1084"/>
                      <a:pt x="1346" y="893"/>
                    </a:cubicBezTo>
                    <a:lnTo>
                      <a:pt x="1346" y="346"/>
                    </a:lnTo>
                    <a:cubicBezTo>
                      <a:pt x="1346" y="155"/>
                      <a:pt x="1191" y="0"/>
                      <a:pt x="1001"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56"/>
              <p:cNvSpPr/>
              <p:nvPr/>
            </p:nvSpPr>
            <p:spPr>
              <a:xfrm>
                <a:off x="8322881" y="428419"/>
                <a:ext cx="54571" cy="57120"/>
              </a:xfrm>
              <a:custGeom>
                <a:avLst/>
                <a:gdLst/>
                <a:ahLst/>
                <a:cxnLst/>
                <a:rect l="l" t="t" r="r" b="b"/>
                <a:pathLst>
                  <a:path w="1263" h="1322" extrusionOk="0">
                    <a:moveTo>
                      <a:pt x="346" y="0"/>
                    </a:moveTo>
                    <a:cubicBezTo>
                      <a:pt x="156" y="0"/>
                      <a:pt x="1" y="155"/>
                      <a:pt x="1" y="346"/>
                    </a:cubicBezTo>
                    <a:lnTo>
                      <a:pt x="1" y="965"/>
                    </a:lnTo>
                    <a:cubicBezTo>
                      <a:pt x="1" y="1167"/>
                      <a:pt x="156" y="1322"/>
                      <a:pt x="346" y="1322"/>
                    </a:cubicBezTo>
                    <a:lnTo>
                      <a:pt x="918" y="1322"/>
                    </a:lnTo>
                    <a:cubicBezTo>
                      <a:pt x="1108" y="1322"/>
                      <a:pt x="1263" y="1167"/>
                      <a:pt x="1263" y="965"/>
                    </a:cubicBezTo>
                    <a:lnTo>
                      <a:pt x="1263" y="346"/>
                    </a:lnTo>
                    <a:cubicBezTo>
                      <a:pt x="1263" y="155"/>
                      <a:pt x="1108" y="0"/>
                      <a:pt x="918"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56"/>
              <p:cNvSpPr/>
              <p:nvPr/>
            </p:nvSpPr>
            <p:spPr>
              <a:xfrm>
                <a:off x="7724587" y="428419"/>
                <a:ext cx="55090" cy="57120"/>
              </a:xfrm>
              <a:custGeom>
                <a:avLst/>
                <a:gdLst/>
                <a:ahLst/>
                <a:cxnLst/>
                <a:rect l="l" t="t" r="r" b="b"/>
                <a:pathLst>
                  <a:path w="1275" h="1322" extrusionOk="0">
                    <a:moveTo>
                      <a:pt x="358" y="0"/>
                    </a:moveTo>
                    <a:cubicBezTo>
                      <a:pt x="156" y="0"/>
                      <a:pt x="1" y="155"/>
                      <a:pt x="1" y="346"/>
                    </a:cubicBezTo>
                    <a:lnTo>
                      <a:pt x="1" y="965"/>
                    </a:lnTo>
                    <a:cubicBezTo>
                      <a:pt x="1" y="1167"/>
                      <a:pt x="156" y="1322"/>
                      <a:pt x="358" y="1322"/>
                    </a:cubicBezTo>
                    <a:lnTo>
                      <a:pt x="918" y="1322"/>
                    </a:lnTo>
                    <a:cubicBezTo>
                      <a:pt x="1120" y="1322"/>
                      <a:pt x="1275" y="1167"/>
                      <a:pt x="1275" y="965"/>
                    </a:cubicBezTo>
                    <a:lnTo>
                      <a:pt x="1275" y="346"/>
                    </a:lnTo>
                    <a:cubicBezTo>
                      <a:pt x="1275" y="155"/>
                      <a:pt x="1120" y="0"/>
                      <a:pt x="918"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56"/>
              <p:cNvSpPr/>
              <p:nvPr/>
            </p:nvSpPr>
            <p:spPr>
              <a:xfrm>
                <a:off x="8227738" y="631494"/>
                <a:ext cx="69478" cy="66151"/>
              </a:xfrm>
              <a:custGeom>
                <a:avLst/>
                <a:gdLst/>
                <a:ahLst/>
                <a:cxnLst/>
                <a:rect l="l" t="t" r="r" b="b"/>
                <a:pathLst>
                  <a:path w="1608" h="1531" extrusionOk="0">
                    <a:moveTo>
                      <a:pt x="832" y="0"/>
                    </a:moveTo>
                    <a:cubicBezTo>
                      <a:pt x="744" y="0"/>
                      <a:pt x="655" y="33"/>
                      <a:pt x="583" y="99"/>
                    </a:cubicBezTo>
                    <a:lnTo>
                      <a:pt x="131" y="539"/>
                    </a:lnTo>
                    <a:cubicBezTo>
                      <a:pt x="0" y="682"/>
                      <a:pt x="0" y="896"/>
                      <a:pt x="131" y="1039"/>
                    </a:cubicBezTo>
                    <a:lnTo>
                      <a:pt x="536" y="1432"/>
                    </a:lnTo>
                    <a:cubicBezTo>
                      <a:pt x="601" y="1498"/>
                      <a:pt x="688" y="1530"/>
                      <a:pt x="775" y="1530"/>
                    </a:cubicBezTo>
                    <a:cubicBezTo>
                      <a:pt x="863" y="1530"/>
                      <a:pt x="953" y="1498"/>
                      <a:pt x="1024" y="1432"/>
                    </a:cubicBezTo>
                    <a:lnTo>
                      <a:pt x="1476" y="980"/>
                    </a:lnTo>
                    <a:cubicBezTo>
                      <a:pt x="1607" y="849"/>
                      <a:pt x="1607" y="622"/>
                      <a:pt x="1476" y="491"/>
                    </a:cubicBezTo>
                    <a:lnTo>
                      <a:pt x="1072" y="99"/>
                    </a:lnTo>
                    <a:cubicBezTo>
                      <a:pt x="1006" y="33"/>
                      <a:pt x="920" y="0"/>
                      <a:pt x="832"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6"/>
              <p:cNvSpPr/>
              <p:nvPr/>
            </p:nvSpPr>
            <p:spPr>
              <a:xfrm>
                <a:off x="7804866" y="215968"/>
                <a:ext cx="69996" cy="66496"/>
              </a:xfrm>
              <a:custGeom>
                <a:avLst/>
                <a:gdLst/>
                <a:ahLst/>
                <a:cxnLst/>
                <a:rect l="l" t="t" r="r" b="b"/>
                <a:pathLst>
                  <a:path w="1620" h="1539" extrusionOk="0">
                    <a:moveTo>
                      <a:pt x="834" y="0"/>
                    </a:moveTo>
                    <a:cubicBezTo>
                      <a:pt x="747" y="0"/>
                      <a:pt x="661" y="36"/>
                      <a:pt x="595" y="107"/>
                    </a:cubicBezTo>
                    <a:lnTo>
                      <a:pt x="131" y="548"/>
                    </a:lnTo>
                    <a:cubicBezTo>
                      <a:pt x="0" y="679"/>
                      <a:pt x="0" y="905"/>
                      <a:pt x="131" y="1048"/>
                    </a:cubicBezTo>
                    <a:lnTo>
                      <a:pt x="536" y="1441"/>
                    </a:lnTo>
                    <a:cubicBezTo>
                      <a:pt x="601" y="1506"/>
                      <a:pt x="691" y="1539"/>
                      <a:pt x="780" y="1539"/>
                    </a:cubicBezTo>
                    <a:cubicBezTo>
                      <a:pt x="869" y="1539"/>
                      <a:pt x="959" y="1506"/>
                      <a:pt x="1024" y="1441"/>
                    </a:cubicBezTo>
                    <a:lnTo>
                      <a:pt x="1477" y="988"/>
                    </a:lnTo>
                    <a:cubicBezTo>
                      <a:pt x="1619" y="857"/>
                      <a:pt x="1619" y="631"/>
                      <a:pt x="1477" y="500"/>
                    </a:cubicBezTo>
                    <a:lnTo>
                      <a:pt x="1072" y="107"/>
                    </a:lnTo>
                    <a:cubicBezTo>
                      <a:pt x="1006" y="36"/>
                      <a:pt x="920" y="0"/>
                      <a:pt x="834"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6"/>
              <p:cNvSpPr/>
              <p:nvPr/>
            </p:nvSpPr>
            <p:spPr>
              <a:xfrm>
                <a:off x="7804866" y="631494"/>
                <a:ext cx="69996" cy="66151"/>
              </a:xfrm>
              <a:custGeom>
                <a:avLst/>
                <a:gdLst/>
                <a:ahLst/>
                <a:cxnLst/>
                <a:rect l="l" t="t" r="r" b="b"/>
                <a:pathLst>
                  <a:path w="1620" h="1531" extrusionOk="0">
                    <a:moveTo>
                      <a:pt x="780" y="0"/>
                    </a:moveTo>
                    <a:cubicBezTo>
                      <a:pt x="691" y="0"/>
                      <a:pt x="601" y="33"/>
                      <a:pt x="536" y="99"/>
                    </a:cubicBezTo>
                    <a:lnTo>
                      <a:pt x="131" y="491"/>
                    </a:lnTo>
                    <a:cubicBezTo>
                      <a:pt x="0" y="622"/>
                      <a:pt x="0" y="849"/>
                      <a:pt x="131" y="980"/>
                    </a:cubicBezTo>
                    <a:lnTo>
                      <a:pt x="595" y="1432"/>
                    </a:lnTo>
                    <a:cubicBezTo>
                      <a:pt x="661" y="1498"/>
                      <a:pt x="747" y="1530"/>
                      <a:pt x="834" y="1530"/>
                    </a:cubicBezTo>
                    <a:cubicBezTo>
                      <a:pt x="920" y="1530"/>
                      <a:pt x="1006" y="1498"/>
                      <a:pt x="1072" y="1432"/>
                    </a:cubicBezTo>
                    <a:lnTo>
                      <a:pt x="1477" y="1039"/>
                    </a:lnTo>
                    <a:cubicBezTo>
                      <a:pt x="1619" y="896"/>
                      <a:pt x="1619" y="682"/>
                      <a:pt x="1477" y="539"/>
                    </a:cubicBezTo>
                    <a:lnTo>
                      <a:pt x="1024" y="99"/>
                    </a:lnTo>
                    <a:cubicBezTo>
                      <a:pt x="959" y="33"/>
                      <a:pt x="869" y="0"/>
                      <a:pt x="780"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6"/>
              <p:cNvSpPr/>
              <p:nvPr/>
            </p:nvSpPr>
            <p:spPr>
              <a:xfrm>
                <a:off x="8227738" y="215968"/>
                <a:ext cx="69478" cy="66496"/>
              </a:xfrm>
              <a:custGeom>
                <a:avLst/>
                <a:gdLst/>
                <a:ahLst/>
                <a:cxnLst/>
                <a:rect l="l" t="t" r="r" b="b"/>
                <a:pathLst>
                  <a:path w="1608" h="1539" extrusionOk="0">
                    <a:moveTo>
                      <a:pt x="775" y="0"/>
                    </a:moveTo>
                    <a:cubicBezTo>
                      <a:pt x="688" y="0"/>
                      <a:pt x="601" y="36"/>
                      <a:pt x="536" y="107"/>
                    </a:cubicBezTo>
                    <a:lnTo>
                      <a:pt x="131" y="500"/>
                    </a:lnTo>
                    <a:cubicBezTo>
                      <a:pt x="0" y="631"/>
                      <a:pt x="0" y="857"/>
                      <a:pt x="131" y="988"/>
                    </a:cubicBezTo>
                    <a:lnTo>
                      <a:pt x="583" y="1441"/>
                    </a:lnTo>
                    <a:cubicBezTo>
                      <a:pt x="655" y="1506"/>
                      <a:pt x="744" y="1539"/>
                      <a:pt x="832" y="1539"/>
                    </a:cubicBezTo>
                    <a:cubicBezTo>
                      <a:pt x="920" y="1539"/>
                      <a:pt x="1006" y="1506"/>
                      <a:pt x="1072" y="1441"/>
                    </a:cubicBezTo>
                    <a:lnTo>
                      <a:pt x="1476" y="1048"/>
                    </a:lnTo>
                    <a:cubicBezTo>
                      <a:pt x="1607" y="905"/>
                      <a:pt x="1607" y="679"/>
                      <a:pt x="1476" y="548"/>
                    </a:cubicBezTo>
                    <a:lnTo>
                      <a:pt x="1024" y="107"/>
                    </a:lnTo>
                    <a:cubicBezTo>
                      <a:pt x="953" y="36"/>
                      <a:pt x="863" y="0"/>
                      <a:pt x="775"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6"/>
              <p:cNvSpPr/>
              <p:nvPr/>
            </p:nvSpPr>
            <p:spPr>
              <a:xfrm>
                <a:off x="7738499" y="529697"/>
                <a:ext cx="66928" cy="63904"/>
              </a:xfrm>
              <a:custGeom>
                <a:avLst/>
                <a:gdLst/>
                <a:ahLst/>
                <a:cxnLst/>
                <a:rect l="l" t="t" r="r" b="b"/>
                <a:pathLst>
                  <a:path w="1549" h="1479" extrusionOk="0">
                    <a:moveTo>
                      <a:pt x="930" y="0"/>
                    </a:moveTo>
                    <a:cubicBezTo>
                      <a:pt x="886" y="0"/>
                      <a:pt x="841" y="8"/>
                      <a:pt x="798" y="26"/>
                    </a:cubicBezTo>
                    <a:lnTo>
                      <a:pt x="274" y="216"/>
                    </a:lnTo>
                    <a:cubicBezTo>
                      <a:pt x="84" y="288"/>
                      <a:pt x="0" y="490"/>
                      <a:pt x="72" y="669"/>
                    </a:cubicBezTo>
                    <a:lnTo>
                      <a:pt x="298" y="1252"/>
                    </a:lnTo>
                    <a:cubicBezTo>
                      <a:pt x="353" y="1390"/>
                      <a:pt x="479" y="1478"/>
                      <a:pt x="616" y="1478"/>
                    </a:cubicBezTo>
                    <a:cubicBezTo>
                      <a:pt x="657" y="1478"/>
                      <a:pt x="698" y="1471"/>
                      <a:pt x="738" y="1454"/>
                    </a:cubicBezTo>
                    <a:lnTo>
                      <a:pt x="1274" y="1252"/>
                    </a:lnTo>
                    <a:cubicBezTo>
                      <a:pt x="1453" y="1192"/>
                      <a:pt x="1548" y="990"/>
                      <a:pt x="1477" y="800"/>
                    </a:cubicBezTo>
                    <a:lnTo>
                      <a:pt x="1250" y="216"/>
                    </a:lnTo>
                    <a:cubicBezTo>
                      <a:pt x="1196" y="81"/>
                      <a:pt x="1067" y="0"/>
                      <a:pt x="930"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6"/>
              <p:cNvSpPr/>
              <p:nvPr/>
            </p:nvSpPr>
            <p:spPr>
              <a:xfrm>
                <a:off x="8296654" y="320055"/>
                <a:ext cx="66928" cy="63947"/>
              </a:xfrm>
              <a:custGeom>
                <a:avLst/>
                <a:gdLst/>
                <a:ahLst/>
                <a:cxnLst/>
                <a:rect l="l" t="t" r="r" b="b"/>
                <a:pathLst>
                  <a:path w="1549" h="1480" extrusionOk="0">
                    <a:moveTo>
                      <a:pt x="928" y="1"/>
                    </a:moveTo>
                    <a:cubicBezTo>
                      <a:pt x="888" y="1"/>
                      <a:pt x="849" y="7"/>
                      <a:pt x="810" y="20"/>
                    </a:cubicBezTo>
                    <a:lnTo>
                      <a:pt x="274" y="222"/>
                    </a:lnTo>
                    <a:cubicBezTo>
                      <a:pt x="96" y="294"/>
                      <a:pt x="1" y="496"/>
                      <a:pt x="72" y="675"/>
                    </a:cubicBezTo>
                    <a:lnTo>
                      <a:pt x="298" y="1258"/>
                    </a:lnTo>
                    <a:cubicBezTo>
                      <a:pt x="354" y="1398"/>
                      <a:pt x="491" y="1480"/>
                      <a:pt x="633" y="1480"/>
                    </a:cubicBezTo>
                    <a:cubicBezTo>
                      <a:pt x="672" y="1480"/>
                      <a:pt x="712" y="1473"/>
                      <a:pt x="751" y="1461"/>
                    </a:cubicBezTo>
                    <a:lnTo>
                      <a:pt x="1286" y="1258"/>
                    </a:lnTo>
                    <a:cubicBezTo>
                      <a:pt x="1465" y="1187"/>
                      <a:pt x="1548" y="984"/>
                      <a:pt x="1477" y="806"/>
                    </a:cubicBezTo>
                    <a:lnTo>
                      <a:pt x="1251" y="222"/>
                    </a:lnTo>
                    <a:cubicBezTo>
                      <a:pt x="1204" y="82"/>
                      <a:pt x="1070" y="1"/>
                      <a:pt x="928"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56"/>
              <p:cNvSpPr/>
              <p:nvPr/>
            </p:nvSpPr>
            <p:spPr>
              <a:xfrm>
                <a:off x="7741567" y="311067"/>
                <a:ext cx="67447" cy="64466"/>
              </a:xfrm>
              <a:custGeom>
                <a:avLst/>
                <a:gdLst/>
                <a:ahLst/>
                <a:cxnLst/>
                <a:rect l="l" t="t" r="r" b="b"/>
                <a:pathLst>
                  <a:path w="1561" h="1492" extrusionOk="0">
                    <a:moveTo>
                      <a:pt x="644" y="0"/>
                    </a:moveTo>
                    <a:cubicBezTo>
                      <a:pt x="510" y="0"/>
                      <a:pt x="385" y="81"/>
                      <a:pt x="322" y="216"/>
                    </a:cubicBezTo>
                    <a:lnTo>
                      <a:pt x="84" y="788"/>
                    </a:lnTo>
                    <a:cubicBezTo>
                      <a:pt x="1" y="966"/>
                      <a:pt x="84" y="1169"/>
                      <a:pt x="263" y="1240"/>
                    </a:cubicBezTo>
                    <a:lnTo>
                      <a:pt x="786" y="1466"/>
                    </a:lnTo>
                    <a:cubicBezTo>
                      <a:pt x="830" y="1483"/>
                      <a:pt x="874" y="1492"/>
                      <a:pt x="918" y="1492"/>
                    </a:cubicBezTo>
                    <a:cubicBezTo>
                      <a:pt x="1055" y="1492"/>
                      <a:pt x="1185" y="1411"/>
                      <a:pt x="1239" y="1276"/>
                    </a:cubicBezTo>
                    <a:lnTo>
                      <a:pt x="1489" y="704"/>
                    </a:lnTo>
                    <a:cubicBezTo>
                      <a:pt x="1560" y="526"/>
                      <a:pt x="1477" y="311"/>
                      <a:pt x="1298" y="240"/>
                    </a:cubicBezTo>
                    <a:lnTo>
                      <a:pt x="775" y="26"/>
                    </a:lnTo>
                    <a:cubicBezTo>
                      <a:pt x="731" y="8"/>
                      <a:pt x="687" y="0"/>
                      <a:pt x="644"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56"/>
              <p:cNvSpPr/>
              <p:nvPr/>
            </p:nvSpPr>
            <p:spPr>
              <a:xfrm>
                <a:off x="8293068" y="538425"/>
                <a:ext cx="67404" cy="64077"/>
              </a:xfrm>
              <a:custGeom>
                <a:avLst/>
                <a:gdLst/>
                <a:ahLst/>
                <a:cxnLst/>
                <a:rect l="l" t="t" r="r" b="b"/>
                <a:pathLst>
                  <a:path w="1560" h="1483" extrusionOk="0">
                    <a:moveTo>
                      <a:pt x="641" y="0"/>
                    </a:moveTo>
                    <a:cubicBezTo>
                      <a:pt x="504" y="0"/>
                      <a:pt x="376" y="79"/>
                      <a:pt x="322" y="205"/>
                    </a:cubicBezTo>
                    <a:lnTo>
                      <a:pt x="72" y="788"/>
                    </a:lnTo>
                    <a:cubicBezTo>
                      <a:pt x="0" y="967"/>
                      <a:pt x="84" y="1169"/>
                      <a:pt x="262" y="1240"/>
                    </a:cubicBezTo>
                    <a:lnTo>
                      <a:pt x="786" y="1455"/>
                    </a:lnTo>
                    <a:cubicBezTo>
                      <a:pt x="832" y="1473"/>
                      <a:pt x="880" y="1482"/>
                      <a:pt x="926" y="1482"/>
                    </a:cubicBezTo>
                    <a:cubicBezTo>
                      <a:pt x="1060" y="1482"/>
                      <a:pt x="1185" y="1409"/>
                      <a:pt x="1238" y="1276"/>
                    </a:cubicBezTo>
                    <a:lnTo>
                      <a:pt x="1488" y="693"/>
                    </a:lnTo>
                    <a:cubicBezTo>
                      <a:pt x="1560" y="514"/>
                      <a:pt x="1477" y="312"/>
                      <a:pt x="1298" y="240"/>
                    </a:cubicBezTo>
                    <a:lnTo>
                      <a:pt x="774" y="26"/>
                    </a:lnTo>
                    <a:cubicBezTo>
                      <a:pt x="730" y="9"/>
                      <a:pt x="685" y="0"/>
                      <a:pt x="641"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56"/>
              <p:cNvSpPr/>
              <p:nvPr/>
            </p:nvSpPr>
            <p:spPr>
              <a:xfrm>
                <a:off x="7901565" y="154656"/>
                <a:ext cx="69478" cy="62435"/>
              </a:xfrm>
              <a:custGeom>
                <a:avLst/>
                <a:gdLst/>
                <a:ahLst/>
                <a:cxnLst/>
                <a:rect l="l" t="t" r="r" b="b"/>
                <a:pathLst>
                  <a:path w="1608" h="1445" extrusionOk="0">
                    <a:moveTo>
                      <a:pt x="991" y="0"/>
                    </a:moveTo>
                    <a:cubicBezTo>
                      <a:pt x="947" y="0"/>
                      <a:pt x="901" y="9"/>
                      <a:pt x="858" y="26"/>
                    </a:cubicBezTo>
                    <a:lnTo>
                      <a:pt x="262" y="264"/>
                    </a:lnTo>
                    <a:cubicBezTo>
                      <a:pt x="84" y="336"/>
                      <a:pt x="1" y="550"/>
                      <a:pt x="72" y="717"/>
                    </a:cubicBezTo>
                    <a:lnTo>
                      <a:pt x="286" y="1229"/>
                    </a:lnTo>
                    <a:cubicBezTo>
                      <a:pt x="349" y="1364"/>
                      <a:pt x="481" y="1445"/>
                      <a:pt x="614" y="1445"/>
                    </a:cubicBezTo>
                    <a:cubicBezTo>
                      <a:pt x="656" y="1445"/>
                      <a:pt x="698" y="1436"/>
                      <a:pt x="739" y="1419"/>
                    </a:cubicBezTo>
                    <a:lnTo>
                      <a:pt x="1346" y="1169"/>
                    </a:lnTo>
                    <a:cubicBezTo>
                      <a:pt x="1525" y="1098"/>
                      <a:pt x="1608" y="895"/>
                      <a:pt x="1525" y="717"/>
                    </a:cubicBezTo>
                    <a:lnTo>
                      <a:pt x="1310" y="205"/>
                    </a:lnTo>
                    <a:cubicBezTo>
                      <a:pt x="1256" y="79"/>
                      <a:pt x="1128" y="0"/>
                      <a:pt x="991"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56"/>
              <p:cNvSpPr/>
              <p:nvPr/>
            </p:nvSpPr>
            <p:spPr>
              <a:xfrm>
                <a:off x="8131515" y="696867"/>
                <a:ext cx="69002" cy="62435"/>
              </a:xfrm>
              <a:custGeom>
                <a:avLst/>
                <a:gdLst/>
                <a:ahLst/>
                <a:cxnLst/>
                <a:rect l="l" t="t" r="r" b="b"/>
                <a:pathLst>
                  <a:path w="1597" h="1445" extrusionOk="0">
                    <a:moveTo>
                      <a:pt x="989" y="0"/>
                    </a:moveTo>
                    <a:cubicBezTo>
                      <a:pt x="946" y="0"/>
                      <a:pt x="902" y="9"/>
                      <a:pt x="858" y="26"/>
                    </a:cubicBezTo>
                    <a:lnTo>
                      <a:pt x="263" y="264"/>
                    </a:lnTo>
                    <a:cubicBezTo>
                      <a:pt x="84" y="336"/>
                      <a:pt x="1" y="550"/>
                      <a:pt x="72" y="717"/>
                    </a:cubicBezTo>
                    <a:lnTo>
                      <a:pt x="286" y="1229"/>
                    </a:lnTo>
                    <a:cubicBezTo>
                      <a:pt x="340" y="1364"/>
                      <a:pt x="470" y="1445"/>
                      <a:pt x="607" y="1445"/>
                    </a:cubicBezTo>
                    <a:cubicBezTo>
                      <a:pt x="651" y="1445"/>
                      <a:pt x="696" y="1437"/>
                      <a:pt x="739" y="1419"/>
                    </a:cubicBezTo>
                    <a:lnTo>
                      <a:pt x="1334" y="1169"/>
                    </a:lnTo>
                    <a:cubicBezTo>
                      <a:pt x="1513" y="1098"/>
                      <a:pt x="1596" y="895"/>
                      <a:pt x="1525" y="717"/>
                    </a:cubicBezTo>
                    <a:lnTo>
                      <a:pt x="1310" y="205"/>
                    </a:lnTo>
                    <a:cubicBezTo>
                      <a:pt x="1247" y="79"/>
                      <a:pt x="1123" y="0"/>
                      <a:pt x="989"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56"/>
              <p:cNvSpPr/>
              <p:nvPr/>
            </p:nvSpPr>
            <p:spPr>
              <a:xfrm>
                <a:off x="8137175" y="156903"/>
                <a:ext cx="69478" cy="62824"/>
              </a:xfrm>
              <a:custGeom>
                <a:avLst/>
                <a:gdLst/>
                <a:ahLst/>
                <a:cxnLst/>
                <a:rect l="l" t="t" r="r" b="b"/>
                <a:pathLst>
                  <a:path w="1608" h="1454" extrusionOk="0">
                    <a:moveTo>
                      <a:pt x="617" y="1"/>
                    </a:moveTo>
                    <a:cubicBezTo>
                      <a:pt x="485" y="1"/>
                      <a:pt x="362" y="78"/>
                      <a:pt x="310" y="200"/>
                    </a:cubicBezTo>
                    <a:lnTo>
                      <a:pt x="84" y="712"/>
                    </a:lnTo>
                    <a:cubicBezTo>
                      <a:pt x="1" y="879"/>
                      <a:pt x="84" y="1093"/>
                      <a:pt x="263" y="1165"/>
                    </a:cubicBezTo>
                    <a:lnTo>
                      <a:pt x="846" y="1427"/>
                    </a:lnTo>
                    <a:cubicBezTo>
                      <a:pt x="892" y="1445"/>
                      <a:pt x="940" y="1454"/>
                      <a:pt x="986" y="1454"/>
                    </a:cubicBezTo>
                    <a:cubicBezTo>
                      <a:pt x="1120" y="1454"/>
                      <a:pt x="1245" y="1380"/>
                      <a:pt x="1298" y="1248"/>
                    </a:cubicBezTo>
                    <a:lnTo>
                      <a:pt x="1525" y="748"/>
                    </a:lnTo>
                    <a:cubicBezTo>
                      <a:pt x="1608" y="569"/>
                      <a:pt x="1525" y="367"/>
                      <a:pt x="1358" y="284"/>
                    </a:cubicBezTo>
                    <a:lnTo>
                      <a:pt x="763" y="34"/>
                    </a:lnTo>
                    <a:cubicBezTo>
                      <a:pt x="715" y="11"/>
                      <a:pt x="665" y="1"/>
                      <a:pt x="617"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6"/>
              <p:cNvSpPr/>
              <p:nvPr/>
            </p:nvSpPr>
            <p:spPr>
              <a:xfrm>
                <a:off x="7895386" y="693972"/>
                <a:ext cx="69478" cy="62867"/>
              </a:xfrm>
              <a:custGeom>
                <a:avLst/>
                <a:gdLst/>
                <a:ahLst/>
                <a:cxnLst/>
                <a:rect l="l" t="t" r="r" b="b"/>
                <a:pathLst>
                  <a:path w="1608" h="1455" extrusionOk="0">
                    <a:moveTo>
                      <a:pt x="617" y="1"/>
                    </a:moveTo>
                    <a:cubicBezTo>
                      <a:pt x="485" y="1"/>
                      <a:pt x="362" y="78"/>
                      <a:pt x="310" y="200"/>
                    </a:cubicBezTo>
                    <a:lnTo>
                      <a:pt x="84" y="712"/>
                    </a:lnTo>
                    <a:cubicBezTo>
                      <a:pt x="1" y="879"/>
                      <a:pt x="84" y="1093"/>
                      <a:pt x="263" y="1165"/>
                    </a:cubicBezTo>
                    <a:lnTo>
                      <a:pt x="846" y="1427"/>
                    </a:lnTo>
                    <a:cubicBezTo>
                      <a:pt x="892" y="1445"/>
                      <a:pt x="940" y="1454"/>
                      <a:pt x="987" y="1454"/>
                    </a:cubicBezTo>
                    <a:cubicBezTo>
                      <a:pt x="1121" y="1454"/>
                      <a:pt x="1249" y="1381"/>
                      <a:pt x="1310" y="1248"/>
                    </a:cubicBezTo>
                    <a:lnTo>
                      <a:pt x="1537" y="748"/>
                    </a:lnTo>
                    <a:cubicBezTo>
                      <a:pt x="1608" y="569"/>
                      <a:pt x="1525" y="367"/>
                      <a:pt x="1358" y="284"/>
                    </a:cubicBezTo>
                    <a:lnTo>
                      <a:pt x="763" y="34"/>
                    </a:lnTo>
                    <a:cubicBezTo>
                      <a:pt x="715" y="11"/>
                      <a:pt x="665" y="1"/>
                      <a:pt x="617"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6"/>
              <p:cNvSpPr/>
              <p:nvPr/>
            </p:nvSpPr>
            <p:spPr>
              <a:xfrm>
                <a:off x="8039440" y="204129"/>
                <a:ext cx="30375" cy="178533"/>
              </a:xfrm>
              <a:custGeom>
                <a:avLst/>
                <a:gdLst/>
                <a:ahLst/>
                <a:cxnLst/>
                <a:rect l="l" t="t" r="r" b="b"/>
                <a:pathLst>
                  <a:path w="703" h="4132" extrusionOk="0">
                    <a:moveTo>
                      <a:pt x="0" y="0"/>
                    </a:moveTo>
                    <a:lnTo>
                      <a:pt x="0" y="4132"/>
                    </a:lnTo>
                    <a:lnTo>
                      <a:pt x="703" y="4132"/>
                    </a:lnTo>
                    <a:lnTo>
                      <a:pt x="703" y="0"/>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56"/>
              <p:cNvSpPr/>
              <p:nvPr/>
            </p:nvSpPr>
            <p:spPr>
              <a:xfrm>
                <a:off x="7817180" y="464411"/>
                <a:ext cx="172916" cy="114241"/>
              </a:xfrm>
              <a:custGeom>
                <a:avLst/>
                <a:gdLst/>
                <a:ahLst/>
                <a:cxnLst/>
                <a:rect l="l" t="t" r="r" b="b"/>
                <a:pathLst>
                  <a:path w="4002" h="2644" extrusionOk="0">
                    <a:moveTo>
                      <a:pt x="3644" y="1"/>
                    </a:moveTo>
                    <a:lnTo>
                      <a:pt x="1" y="2049"/>
                    </a:lnTo>
                    <a:lnTo>
                      <a:pt x="346" y="2644"/>
                    </a:lnTo>
                    <a:lnTo>
                      <a:pt x="4001" y="596"/>
                    </a:lnTo>
                    <a:lnTo>
                      <a:pt x="3644" y="1"/>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56"/>
              <p:cNvSpPr/>
              <p:nvPr/>
            </p:nvSpPr>
            <p:spPr>
              <a:xfrm>
                <a:off x="8109911" y="461862"/>
                <a:ext cx="172398" cy="114241"/>
              </a:xfrm>
              <a:custGeom>
                <a:avLst/>
                <a:gdLst/>
                <a:ahLst/>
                <a:cxnLst/>
                <a:rect l="l" t="t" r="r" b="b"/>
                <a:pathLst>
                  <a:path w="3990" h="2644" extrusionOk="0">
                    <a:moveTo>
                      <a:pt x="346" y="0"/>
                    </a:moveTo>
                    <a:lnTo>
                      <a:pt x="1" y="596"/>
                    </a:lnTo>
                    <a:lnTo>
                      <a:pt x="3644" y="2643"/>
                    </a:lnTo>
                    <a:lnTo>
                      <a:pt x="3989" y="2048"/>
                    </a:lnTo>
                    <a:lnTo>
                      <a:pt x="346" y="0"/>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1" name="Google Shape;1561;p56"/>
            <p:cNvSpPr/>
            <p:nvPr/>
          </p:nvSpPr>
          <p:spPr>
            <a:xfrm>
              <a:off x="414901" y="4067001"/>
              <a:ext cx="841012" cy="838782"/>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6"/>
            <p:cNvSpPr/>
            <p:nvPr/>
          </p:nvSpPr>
          <p:spPr>
            <a:xfrm rot="10800000">
              <a:off x="764659" y="2254670"/>
              <a:ext cx="375041" cy="142023"/>
            </a:xfrm>
            <a:custGeom>
              <a:avLst/>
              <a:gdLst/>
              <a:ahLst/>
              <a:cxnLst/>
              <a:rect l="l" t="t" r="r" b="b"/>
              <a:pathLst>
                <a:path w="8680" h="3287" extrusionOk="0">
                  <a:moveTo>
                    <a:pt x="0" y="1"/>
                  </a:moveTo>
                  <a:lnTo>
                    <a:pt x="0" y="3287"/>
                  </a:lnTo>
                  <a:lnTo>
                    <a:pt x="8680" y="3287"/>
                  </a:lnTo>
                  <a:lnTo>
                    <a:pt x="8680" y="1"/>
                  </a:ln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56"/>
            <p:cNvSpPr/>
            <p:nvPr/>
          </p:nvSpPr>
          <p:spPr>
            <a:xfrm rot="10800000">
              <a:off x="1149456" y="2278821"/>
              <a:ext cx="349681" cy="93674"/>
            </a:xfrm>
            <a:custGeom>
              <a:avLst/>
              <a:gdLst/>
              <a:ahLst/>
              <a:cxnLst/>
              <a:rect l="l" t="t" r="r" b="b"/>
              <a:pathLst>
                <a:path w="11657" h="2168" extrusionOk="0">
                  <a:moveTo>
                    <a:pt x="1" y="0"/>
                  </a:moveTo>
                  <a:lnTo>
                    <a:pt x="1" y="2167"/>
                  </a:lnTo>
                  <a:lnTo>
                    <a:pt x="11657" y="2167"/>
                  </a:lnTo>
                  <a:lnTo>
                    <a:pt x="11657"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56"/>
            <p:cNvSpPr/>
            <p:nvPr/>
          </p:nvSpPr>
          <p:spPr>
            <a:xfrm rot="10800000">
              <a:off x="1108288" y="2202173"/>
              <a:ext cx="62824" cy="246974"/>
            </a:xfrm>
            <a:custGeom>
              <a:avLst/>
              <a:gdLst/>
              <a:ahLst/>
              <a:cxnLst/>
              <a:rect l="l" t="t" r="r" b="b"/>
              <a:pathLst>
                <a:path w="1454" h="5716" extrusionOk="0">
                  <a:moveTo>
                    <a:pt x="727" y="0"/>
                  </a:moveTo>
                  <a:cubicBezTo>
                    <a:pt x="334" y="0"/>
                    <a:pt x="1" y="334"/>
                    <a:pt x="1" y="727"/>
                  </a:cubicBezTo>
                  <a:lnTo>
                    <a:pt x="1" y="4989"/>
                  </a:lnTo>
                  <a:cubicBezTo>
                    <a:pt x="1" y="5382"/>
                    <a:pt x="334" y="5715"/>
                    <a:pt x="727" y="5715"/>
                  </a:cubicBezTo>
                  <a:cubicBezTo>
                    <a:pt x="1132" y="5715"/>
                    <a:pt x="1453" y="5382"/>
                    <a:pt x="1453" y="4989"/>
                  </a:cubicBezTo>
                  <a:lnTo>
                    <a:pt x="1453" y="727"/>
                  </a:lnTo>
                  <a:cubicBezTo>
                    <a:pt x="1453" y="334"/>
                    <a:pt x="1132" y="0"/>
                    <a:pt x="727" y="0"/>
                  </a:cubicBez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56"/>
            <p:cNvSpPr/>
            <p:nvPr/>
          </p:nvSpPr>
          <p:spPr>
            <a:xfrm rot="10800000">
              <a:off x="187831" y="406"/>
              <a:ext cx="122493" cy="1390028"/>
            </a:xfrm>
            <a:custGeom>
              <a:avLst/>
              <a:gdLst/>
              <a:ahLst/>
              <a:cxnLst/>
              <a:rect l="l" t="t" r="r" b="b"/>
              <a:pathLst>
                <a:path w="2835" h="32171" extrusionOk="0">
                  <a:moveTo>
                    <a:pt x="1" y="0"/>
                  </a:moveTo>
                  <a:lnTo>
                    <a:pt x="1" y="32171"/>
                  </a:lnTo>
                  <a:lnTo>
                    <a:pt x="2835" y="32171"/>
                  </a:lnTo>
                  <a:lnTo>
                    <a:pt x="2835"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56"/>
            <p:cNvSpPr/>
            <p:nvPr/>
          </p:nvSpPr>
          <p:spPr>
            <a:xfrm rot="10800000">
              <a:off x="1461588" y="1885289"/>
              <a:ext cx="121975" cy="808758"/>
            </a:xfrm>
            <a:custGeom>
              <a:avLst/>
              <a:gdLst/>
              <a:ahLst/>
              <a:cxnLst/>
              <a:rect l="l" t="t" r="r" b="b"/>
              <a:pathLst>
                <a:path w="2823" h="18718" extrusionOk="0">
                  <a:moveTo>
                    <a:pt x="1" y="1"/>
                  </a:moveTo>
                  <a:lnTo>
                    <a:pt x="1" y="18717"/>
                  </a:lnTo>
                  <a:lnTo>
                    <a:pt x="2823" y="18717"/>
                  </a:lnTo>
                  <a:lnTo>
                    <a:pt x="2823" y="1"/>
                  </a:ln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56"/>
            <p:cNvSpPr/>
            <p:nvPr/>
          </p:nvSpPr>
          <p:spPr>
            <a:xfrm rot="10800000">
              <a:off x="-4" y="2857595"/>
              <a:ext cx="1091702" cy="122450"/>
            </a:xfrm>
            <a:custGeom>
              <a:avLst/>
              <a:gdLst/>
              <a:ahLst/>
              <a:cxnLst/>
              <a:rect l="l" t="t" r="r" b="b"/>
              <a:pathLst>
                <a:path w="26635" h="2834" extrusionOk="0">
                  <a:moveTo>
                    <a:pt x="0" y="0"/>
                  </a:moveTo>
                  <a:lnTo>
                    <a:pt x="0" y="2834"/>
                  </a:lnTo>
                  <a:lnTo>
                    <a:pt x="26634" y="2834"/>
                  </a:lnTo>
                  <a:lnTo>
                    <a:pt x="26634"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56"/>
            <p:cNvSpPr/>
            <p:nvPr/>
          </p:nvSpPr>
          <p:spPr>
            <a:xfrm rot="10800000">
              <a:off x="421848" y="1593063"/>
              <a:ext cx="793323" cy="122507"/>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56"/>
            <p:cNvSpPr/>
            <p:nvPr/>
          </p:nvSpPr>
          <p:spPr>
            <a:xfrm rot="10800000">
              <a:off x="178585" y="1225252"/>
              <a:ext cx="377115" cy="498528"/>
            </a:xfrm>
            <a:custGeom>
              <a:avLst/>
              <a:gdLst/>
              <a:ahLst/>
              <a:cxnLst/>
              <a:rect l="l" t="t" r="r" b="b"/>
              <a:pathLst>
                <a:path w="8728" h="11538" extrusionOk="0">
                  <a:moveTo>
                    <a:pt x="1" y="0"/>
                  </a:moveTo>
                  <a:lnTo>
                    <a:pt x="1" y="3274"/>
                  </a:lnTo>
                  <a:lnTo>
                    <a:pt x="1275" y="3274"/>
                  </a:lnTo>
                  <a:cubicBezTo>
                    <a:pt x="5215" y="3274"/>
                    <a:pt x="5454" y="5001"/>
                    <a:pt x="5454" y="8954"/>
                  </a:cubicBezTo>
                  <a:lnTo>
                    <a:pt x="5454" y="11537"/>
                  </a:lnTo>
                  <a:lnTo>
                    <a:pt x="8728" y="11537"/>
                  </a:lnTo>
                  <a:lnTo>
                    <a:pt x="8728" y="8954"/>
                  </a:lnTo>
                  <a:cubicBezTo>
                    <a:pt x="8728" y="3191"/>
                    <a:pt x="7025" y="0"/>
                    <a:pt x="1275"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56"/>
            <p:cNvSpPr/>
            <p:nvPr/>
          </p:nvSpPr>
          <p:spPr>
            <a:xfrm rot="10800000">
              <a:off x="518628" y="1517983"/>
              <a:ext cx="71033" cy="265510"/>
            </a:xfrm>
            <a:custGeom>
              <a:avLst/>
              <a:gdLst/>
              <a:ahLst/>
              <a:cxnLst/>
              <a:rect l="l" t="t" r="r" b="b"/>
              <a:pathLst>
                <a:path w="1644" h="6145" extrusionOk="0">
                  <a:moveTo>
                    <a:pt x="822" y="1"/>
                  </a:moveTo>
                  <a:cubicBezTo>
                    <a:pt x="358" y="1"/>
                    <a:pt x="1" y="370"/>
                    <a:pt x="1" y="822"/>
                  </a:cubicBezTo>
                  <a:lnTo>
                    <a:pt x="1" y="5335"/>
                  </a:lnTo>
                  <a:cubicBezTo>
                    <a:pt x="1" y="5787"/>
                    <a:pt x="358" y="6145"/>
                    <a:pt x="822" y="6145"/>
                  </a:cubicBezTo>
                  <a:cubicBezTo>
                    <a:pt x="1275" y="6145"/>
                    <a:pt x="1644" y="5787"/>
                    <a:pt x="1644" y="5335"/>
                  </a:cubicBezTo>
                  <a:lnTo>
                    <a:pt x="1644" y="822"/>
                  </a:lnTo>
                  <a:cubicBezTo>
                    <a:pt x="1644" y="370"/>
                    <a:pt x="1275" y="1"/>
                    <a:pt x="822"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56"/>
            <p:cNvSpPr/>
            <p:nvPr/>
          </p:nvSpPr>
          <p:spPr>
            <a:xfrm rot="10800000">
              <a:off x="112737" y="1189778"/>
              <a:ext cx="265467" cy="71033"/>
            </a:xfrm>
            <a:custGeom>
              <a:avLst/>
              <a:gdLst/>
              <a:ahLst/>
              <a:cxnLst/>
              <a:rect l="l" t="t" r="r" b="b"/>
              <a:pathLst>
                <a:path w="6144" h="1644" extrusionOk="0">
                  <a:moveTo>
                    <a:pt x="822" y="1"/>
                  </a:moveTo>
                  <a:cubicBezTo>
                    <a:pt x="369" y="1"/>
                    <a:pt x="0" y="370"/>
                    <a:pt x="0" y="822"/>
                  </a:cubicBezTo>
                  <a:cubicBezTo>
                    <a:pt x="0" y="1275"/>
                    <a:pt x="369" y="1644"/>
                    <a:pt x="822" y="1644"/>
                  </a:cubicBezTo>
                  <a:lnTo>
                    <a:pt x="5322" y="1644"/>
                  </a:lnTo>
                  <a:cubicBezTo>
                    <a:pt x="5787" y="1644"/>
                    <a:pt x="6144" y="1275"/>
                    <a:pt x="6144" y="822"/>
                  </a:cubicBezTo>
                  <a:cubicBezTo>
                    <a:pt x="6144" y="370"/>
                    <a:pt x="5787" y="1"/>
                    <a:pt x="5322"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56"/>
            <p:cNvSpPr/>
            <p:nvPr/>
          </p:nvSpPr>
          <p:spPr>
            <a:xfrm rot="10800000">
              <a:off x="1215176" y="1591046"/>
              <a:ext cx="377115" cy="499047"/>
            </a:xfrm>
            <a:custGeom>
              <a:avLst/>
              <a:gdLst/>
              <a:ahLst/>
              <a:cxnLst/>
              <a:rect l="l" t="t" r="r" b="b"/>
              <a:pathLst>
                <a:path w="8728" h="11550" extrusionOk="0">
                  <a:moveTo>
                    <a:pt x="0" y="1"/>
                  </a:moveTo>
                  <a:lnTo>
                    <a:pt x="0" y="2596"/>
                  </a:lnTo>
                  <a:cubicBezTo>
                    <a:pt x="0" y="8347"/>
                    <a:pt x="1703" y="11550"/>
                    <a:pt x="7454" y="11550"/>
                  </a:cubicBezTo>
                  <a:lnTo>
                    <a:pt x="8728" y="11550"/>
                  </a:lnTo>
                  <a:lnTo>
                    <a:pt x="8728" y="8276"/>
                  </a:lnTo>
                  <a:lnTo>
                    <a:pt x="7454" y="8276"/>
                  </a:lnTo>
                  <a:cubicBezTo>
                    <a:pt x="3513" y="8276"/>
                    <a:pt x="3275" y="6549"/>
                    <a:pt x="3275" y="2596"/>
                  </a:cubicBezTo>
                  <a:lnTo>
                    <a:pt x="3275"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6"/>
            <p:cNvSpPr/>
            <p:nvPr/>
          </p:nvSpPr>
          <p:spPr>
            <a:xfrm rot="10800000">
              <a:off x="1181215" y="1531377"/>
              <a:ext cx="70515" cy="265985"/>
            </a:xfrm>
            <a:custGeom>
              <a:avLst/>
              <a:gdLst/>
              <a:ahLst/>
              <a:cxnLst/>
              <a:rect l="l" t="t" r="r" b="b"/>
              <a:pathLst>
                <a:path w="1632" h="6156" extrusionOk="0">
                  <a:moveTo>
                    <a:pt x="810" y="0"/>
                  </a:moveTo>
                  <a:cubicBezTo>
                    <a:pt x="358" y="0"/>
                    <a:pt x="0" y="370"/>
                    <a:pt x="0" y="822"/>
                  </a:cubicBezTo>
                  <a:lnTo>
                    <a:pt x="0" y="5334"/>
                  </a:lnTo>
                  <a:cubicBezTo>
                    <a:pt x="0" y="5787"/>
                    <a:pt x="358" y="6156"/>
                    <a:pt x="810" y="6156"/>
                  </a:cubicBezTo>
                  <a:cubicBezTo>
                    <a:pt x="1274" y="6156"/>
                    <a:pt x="1632" y="5787"/>
                    <a:pt x="1632" y="5334"/>
                  </a:cubicBezTo>
                  <a:lnTo>
                    <a:pt x="1632" y="822"/>
                  </a:lnTo>
                  <a:cubicBezTo>
                    <a:pt x="1632" y="370"/>
                    <a:pt x="1274" y="0"/>
                    <a:pt x="810"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56"/>
            <p:cNvSpPr/>
            <p:nvPr/>
          </p:nvSpPr>
          <p:spPr>
            <a:xfrm rot="10800000">
              <a:off x="1392629" y="2054533"/>
              <a:ext cx="265510" cy="71033"/>
            </a:xfrm>
            <a:custGeom>
              <a:avLst/>
              <a:gdLst/>
              <a:ahLst/>
              <a:cxnLst/>
              <a:rect l="l" t="t" r="r" b="b"/>
              <a:pathLst>
                <a:path w="6145" h="1644" extrusionOk="0">
                  <a:moveTo>
                    <a:pt x="822" y="0"/>
                  </a:moveTo>
                  <a:cubicBezTo>
                    <a:pt x="358" y="0"/>
                    <a:pt x="0" y="369"/>
                    <a:pt x="0" y="822"/>
                  </a:cubicBezTo>
                  <a:cubicBezTo>
                    <a:pt x="0" y="1274"/>
                    <a:pt x="358" y="1643"/>
                    <a:pt x="822" y="1643"/>
                  </a:cubicBezTo>
                  <a:lnTo>
                    <a:pt x="5323" y="1643"/>
                  </a:lnTo>
                  <a:cubicBezTo>
                    <a:pt x="5382" y="1643"/>
                    <a:pt x="5442" y="1643"/>
                    <a:pt x="5489" y="1631"/>
                  </a:cubicBezTo>
                  <a:cubicBezTo>
                    <a:pt x="5858" y="1560"/>
                    <a:pt x="6144" y="1227"/>
                    <a:pt x="6144" y="822"/>
                  </a:cubicBezTo>
                  <a:cubicBezTo>
                    <a:pt x="6144" y="369"/>
                    <a:pt x="5775" y="0"/>
                    <a:pt x="5323"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56"/>
            <p:cNvSpPr/>
            <p:nvPr/>
          </p:nvSpPr>
          <p:spPr>
            <a:xfrm rot="10800000">
              <a:off x="1091689" y="2610139"/>
              <a:ext cx="499047" cy="377634"/>
            </a:xfrm>
            <a:custGeom>
              <a:avLst/>
              <a:gdLst/>
              <a:ahLst/>
              <a:cxnLst/>
              <a:rect l="l" t="t" r="r" b="b"/>
              <a:pathLst>
                <a:path w="11550" h="8740" extrusionOk="0">
                  <a:moveTo>
                    <a:pt x="8954" y="0"/>
                  </a:moveTo>
                  <a:cubicBezTo>
                    <a:pt x="3203" y="0"/>
                    <a:pt x="0" y="1715"/>
                    <a:pt x="0" y="7466"/>
                  </a:cubicBezTo>
                  <a:lnTo>
                    <a:pt x="0" y="8740"/>
                  </a:lnTo>
                  <a:lnTo>
                    <a:pt x="3274" y="8740"/>
                  </a:lnTo>
                  <a:lnTo>
                    <a:pt x="3274" y="7466"/>
                  </a:lnTo>
                  <a:cubicBezTo>
                    <a:pt x="3274" y="3513"/>
                    <a:pt x="5001" y="3275"/>
                    <a:pt x="8954" y="3275"/>
                  </a:cubicBezTo>
                  <a:lnTo>
                    <a:pt x="11549" y="3275"/>
                  </a:lnTo>
                  <a:lnTo>
                    <a:pt x="11549"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56"/>
            <p:cNvSpPr/>
            <p:nvPr/>
          </p:nvSpPr>
          <p:spPr>
            <a:xfrm rot="10800000">
              <a:off x="1384420" y="2576177"/>
              <a:ext cx="265985" cy="71033"/>
            </a:xfrm>
            <a:custGeom>
              <a:avLst/>
              <a:gdLst/>
              <a:ahLst/>
              <a:cxnLst/>
              <a:rect l="l" t="t" r="r" b="b"/>
              <a:pathLst>
                <a:path w="6156" h="1644" extrusionOk="0">
                  <a:moveTo>
                    <a:pt x="822" y="0"/>
                  </a:moveTo>
                  <a:cubicBezTo>
                    <a:pt x="369" y="0"/>
                    <a:pt x="0" y="369"/>
                    <a:pt x="0" y="822"/>
                  </a:cubicBezTo>
                  <a:cubicBezTo>
                    <a:pt x="0" y="1274"/>
                    <a:pt x="369" y="1643"/>
                    <a:pt x="822" y="1643"/>
                  </a:cubicBezTo>
                  <a:lnTo>
                    <a:pt x="5334" y="1643"/>
                  </a:lnTo>
                  <a:cubicBezTo>
                    <a:pt x="5739" y="1643"/>
                    <a:pt x="6084" y="1346"/>
                    <a:pt x="6144" y="953"/>
                  </a:cubicBezTo>
                  <a:cubicBezTo>
                    <a:pt x="6144" y="905"/>
                    <a:pt x="6156" y="870"/>
                    <a:pt x="6156" y="822"/>
                  </a:cubicBezTo>
                  <a:cubicBezTo>
                    <a:pt x="6156" y="369"/>
                    <a:pt x="5786" y="0"/>
                    <a:pt x="5334"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6"/>
            <p:cNvSpPr/>
            <p:nvPr/>
          </p:nvSpPr>
          <p:spPr>
            <a:xfrm rot="10800000">
              <a:off x="1056216" y="2787635"/>
              <a:ext cx="71033" cy="265985"/>
            </a:xfrm>
            <a:custGeom>
              <a:avLst/>
              <a:gdLst/>
              <a:ahLst/>
              <a:cxnLst/>
              <a:rect l="l" t="t" r="r" b="b"/>
              <a:pathLst>
                <a:path w="1644" h="6156" extrusionOk="0">
                  <a:moveTo>
                    <a:pt x="822" y="0"/>
                  </a:moveTo>
                  <a:cubicBezTo>
                    <a:pt x="370" y="0"/>
                    <a:pt x="1" y="370"/>
                    <a:pt x="1" y="822"/>
                  </a:cubicBezTo>
                  <a:lnTo>
                    <a:pt x="1" y="5334"/>
                  </a:lnTo>
                  <a:cubicBezTo>
                    <a:pt x="1" y="5787"/>
                    <a:pt x="358" y="6156"/>
                    <a:pt x="822" y="6156"/>
                  </a:cubicBezTo>
                  <a:cubicBezTo>
                    <a:pt x="1275" y="6156"/>
                    <a:pt x="1644" y="5787"/>
                    <a:pt x="1644" y="5334"/>
                  </a:cubicBezTo>
                  <a:lnTo>
                    <a:pt x="1644" y="822"/>
                  </a:lnTo>
                  <a:cubicBezTo>
                    <a:pt x="1644" y="370"/>
                    <a:pt x="1275" y="0"/>
                    <a:pt x="822"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6"/>
            <p:cNvSpPr/>
            <p:nvPr/>
          </p:nvSpPr>
          <p:spPr>
            <a:xfrm rot="10800000">
              <a:off x="1461588" y="3767624"/>
              <a:ext cx="121975" cy="1375640"/>
            </a:xfrm>
            <a:custGeom>
              <a:avLst/>
              <a:gdLst/>
              <a:ahLst/>
              <a:cxnLst/>
              <a:rect l="l" t="t" r="r" b="b"/>
              <a:pathLst>
                <a:path w="2823" h="31838" extrusionOk="0">
                  <a:moveTo>
                    <a:pt x="1" y="0"/>
                  </a:moveTo>
                  <a:lnTo>
                    <a:pt x="1" y="31838"/>
                  </a:lnTo>
                  <a:lnTo>
                    <a:pt x="2823" y="31838"/>
                  </a:lnTo>
                  <a:lnTo>
                    <a:pt x="2823"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6"/>
            <p:cNvSpPr/>
            <p:nvPr/>
          </p:nvSpPr>
          <p:spPr>
            <a:xfrm rot="10800000">
              <a:off x="773387" y="3473"/>
              <a:ext cx="122493" cy="5139791"/>
            </a:xfrm>
            <a:custGeom>
              <a:avLst/>
              <a:gdLst/>
              <a:ahLst/>
              <a:cxnLst/>
              <a:rect l="l" t="t" r="r" b="b"/>
              <a:pathLst>
                <a:path w="2835" h="118956" extrusionOk="0">
                  <a:moveTo>
                    <a:pt x="1" y="0"/>
                  </a:moveTo>
                  <a:lnTo>
                    <a:pt x="1" y="118955"/>
                  </a:lnTo>
                  <a:lnTo>
                    <a:pt x="2834" y="118955"/>
                  </a:lnTo>
                  <a:lnTo>
                    <a:pt x="2834"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56"/>
            <p:cNvSpPr/>
            <p:nvPr/>
          </p:nvSpPr>
          <p:spPr>
            <a:xfrm rot="10800000">
              <a:off x="52" y="3311310"/>
              <a:ext cx="1150832" cy="121975"/>
            </a:xfrm>
            <a:custGeom>
              <a:avLst/>
              <a:gdLst/>
              <a:ahLst/>
              <a:cxnLst/>
              <a:rect l="l" t="t" r="r" b="b"/>
              <a:pathLst>
                <a:path w="26635" h="2823" extrusionOk="0">
                  <a:moveTo>
                    <a:pt x="0" y="1"/>
                  </a:moveTo>
                  <a:lnTo>
                    <a:pt x="0" y="2822"/>
                  </a:lnTo>
                  <a:lnTo>
                    <a:pt x="26634" y="2822"/>
                  </a:lnTo>
                  <a:lnTo>
                    <a:pt x="26634"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56"/>
            <p:cNvSpPr/>
            <p:nvPr/>
          </p:nvSpPr>
          <p:spPr>
            <a:xfrm rot="10800000">
              <a:off x="1030464" y="3301545"/>
              <a:ext cx="562864" cy="634329"/>
            </a:xfrm>
            <a:custGeom>
              <a:avLst/>
              <a:gdLst/>
              <a:ahLst/>
              <a:cxnLst/>
              <a:rect l="l" t="t" r="r" b="b"/>
              <a:pathLst>
                <a:path w="13027" h="14681" extrusionOk="0">
                  <a:moveTo>
                    <a:pt x="1" y="0"/>
                  </a:moveTo>
                  <a:lnTo>
                    <a:pt x="1" y="4239"/>
                  </a:lnTo>
                  <a:cubicBezTo>
                    <a:pt x="1" y="10001"/>
                    <a:pt x="4692" y="14681"/>
                    <a:pt x="10442" y="14681"/>
                  </a:cubicBezTo>
                  <a:lnTo>
                    <a:pt x="13026" y="14681"/>
                  </a:lnTo>
                  <a:lnTo>
                    <a:pt x="13026" y="11406"/>
                  </a:lnTo>
                  <a:lnTo>
                    <a:pt x="10442" y="11406"/>
                  </a:lnTo>
                  <a:cubicBezTo>
                    <a:pt x="6490" y="11406"/>
                    <a:pt x="3275" y="8192"/>
                    <a:pt x="3275" y="4239"/>
                  </a:cubicBezTo>
                  <a:lnTo>
                    <a:pt x="3275" y="0"/>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56"/>
            <p:cNvSpPr/>
            <p:nvPr/>
          </p:nvSpPr>
          <p:spPr>
            <a:xfrm rot="10800000">
              <a:off x="1386969" y="3899321"/>
              <a:ext cx="266029" cy="71033"/>
            </a:xfrm>
            <a:custGeom>
              <a:avLst/>
              <a:gdLst/>
              <a:ahLst/>
              <a:cxnLst/>
              <a:rect l="l" t="t" r="r" b="b"/>
              <a:pathLst>
                <a:path w="6157" h="1644" extrusionOk="0">
                  <a:moveTo>
                    <a:pt x="822" y="1"/>
                  </a:moveTo>
                  <a:cubicBezTo>
                    <a:pt x="370" y="1"/>
                    <a:pt x="1" y="370"/>
                    <a:pt x="1" y="822"/>
                  </a:cubicBezTo>
                  <a:cubicBezTo>
                    <a:pt x="1" y="1275"/>
                    <a:pt x="370" y="1644"/>
                    <a:pt x="822" y="1644"/>
                  </a:cubicBezTo>
                  <a:lnTo>
                    <a:pt x="5335" y="1644"/>
                  </a:lnTo>
                  <a:cubicBezTo>
                    <a:pt x="5787" y="1644"/>
                    <a:pt x="6156" y="1275"/>
                    <a:pt x="6156" y="822"/>
                  </a:cubicBezTo>
                  <a:cubicBezTo>
                    <a:pt x="6156" y="370"/>
                    <a:pt x="5787" y="1"/>
                    <a:pt x="5335"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56"/>
            <p:cNvSpPr/>
            <p:nvPr/>
          </p:nvSpPr>
          <p:spPr>
            <a:xfrm rot="10800000">
              <a:off x="994991" y="3235697"/>
              <a:ext cx="71033" cy="265467"/>
            </a:xfrm>
            <a:custGeom>
              <a:avLst/>
              <a:gdLst/>
              <a:ahLst/>
              <a:cxnLst/>
              <a:rect l="l" t="t" r="r" b="b"/>
              <a:pathLst>
                <a:path w="1644" h="6144" extrusionOk="0">
                  <a:moveTo>
                    <a:pt x="822" y="0"/>
                  </a:moveTo>
                  <a:cubicBezTo>
                    <a:pt x="370" y="0"/>
                    <a:pt x="1" y="357"/>
                    <a:pt x="1" y="810"/>
                  </a:cubicBezTo>
                  <a:lnTo>
                    <a:pt x="1" y="5322"/>
                  </a:lnTo>
                  <a:cubicBezTo>
                    <a:pt x="1" y="5775"/>
                    <a:pt x="370" y="6144"/>
                    <a:pt x="822" y="6144"/>
                  </a:cubicBezTo>
                  <a:cubicBezTo>
                    <a:pt x="1286" y="6144"/>
                    <a:pt x="1644" y="5775"/>
                    <a:pt x="1644" y="5322"/>
                  </a:cubicBezTo>
                  <a:lnTo>
                    <a:pt x="1644" y="810"/>
                  </a:lnTo>
                  <a:cubicBezTo>
                    <a:pt x="1644" y="357"/>
                    <a:pt x="1286" y="0"/>
                    <a:pt x="822"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56"/>
            <p:cNvSpPr/>
            <p:nvPr/>
          </p:nvSpPr>
          <p:spPr>
            <a:xfrm rot="10800000">
              <a:off x="764659" y="1996938"/>
              <a:ext cx="141505" cy="680648"/>
            </a:xfrm>
            <a:custGeom>
              <a:avLst/>
              <a:gdLst/>
              <a:ahLst/>
              <a:cxnLst/>
              <a:rect l="l" t="t" r="r" b="b"/>
              <a:pathLst>
                <a:path w="3275" h="15753" extrusionOk="0">
                  <a:moveTo>
                    <a:pt x="1" y="1"/>
                  </a:moveTo>
                  <a:lnTo>
                    <a:pt x="1" y="15753"/>
                  </a:lnTo>
                  <a:lnTo>
                    <a:pt x="3275" y="15753"/>
                  </a:lnTo>
                  <a:lnTo>
                    <a:pt x="3275" y="1"/>
                  </a:ln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56"/>
            <p:cNvSpPr/>
            <p:nvPr/>
          </p:nvSpPr>
          <p:spPr>
            <a:xfrm rot="10800000">
              <a:off x="712162" y="1969155"/>
              <a:ext cx="246456" cy="62262"/>
            </a:xfrm>
            <a:custGeom>
              <a:avLst/>
              <a:gdLst/>
              <a:ahLst/>
              <a:cxnLst/>
              <a:rect l="l" t="t" r="r" b="b"/>
              <a:pathLst>
                <a:path w="5704" h="1441" extrusionOk="0">
                  <a:moveTo>
                    <a:pt x="726" y="0"/>
                  </a:moveTo>
                  <a:cubicBezTo>
                    <a:pt x="322" y="0"/>
                    <a:pt x="0" y="322"/>
                    <a:pt x="0" y="726"/>
                  </a:cubicBezTo>
                  <a:cubicBezTo>
                    <a:pt x="0" y="1119"/>
                    <a:pt x="322" y="1441"/>
                    <a:pt x="726" y="1441"/>
                  </a:cubicBezTo>
                  <a:lnTo>
                    <a:pt x="4989" y="1441"/>
                  </a:lnTo>
                  <a:cubicBezTo>
                    <a:pt x="5382" y="1441"/>
                    <a:pt x="5703" y="1119"/>
                    <a:pt x="5703" y="726"/>
                  </a:cubicBezTo>
                  <a:cubicBezTo>
                    <a:pt x="5703" y="322"/>
                    <a:pt x="5382" y="0"/>
                    <a:pt x="4989" y="0"/>
                  </a:cubicBez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56"/>
            <p:cNvSpPr/>
            <p:nvPr/>
          </p:nvSpPr>
          <p:spPr>
            <a:xfrm rot="10800000">
              <a:off x="712162" y="2646649"/>
              <a:ext cx="246456" cy="62305"/>
            </a:xfrm>
            <a:custGeom>
              <a:avLst/>
              <a:gdLst/>
              <a:ahLst/>
              <a:cxnLst/>
              <a:rect l="l" t="t" r="r" b="b"/>
              <a:pathLst>
                <a:path w="5704" h="1442" extrusionOk="0">
                  <a:moveTo>
                    <a:pt x="726" y="1"/>
                  </a:moveTo>
                  <a:cubicBezTo>
                    <a:pt x="322" y="1"/>
                    <a:pt x="0" y="322"/>
                    <a:pt x="0" y="727"/>
                  </a:cubicBezTo>
                  <a:cubicBezTo>
                    <a:pt x="0" y="1120"/>
                    <a:pt x="322" y="1441"/>
                    <a:pt x="726" y="1441"/>
                  </a:cubicBezTo>
                  <a:lnTo>
                    <a:pt x="4989" y="1441"/>
                  </a:lnTo>
                  <a:cubicBezTo>
                    <a:pt x="5382" y="1441"/>
                    <a:pt x="5703" y="1120"/>
                    <a:pt x="5703" y="727"/>
                  </a:cubicBezTo>
                  <a:cubicBezTo>
                    <a:pt x="5703" y="322"/>
                    <a:pt x="5382" y="1"/>
                    <a:pt x="4989" y="1"/>
                  </a:cubicBez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204"/>
        <p:cNvGrpSpPr/>
        <p:nvPr/>
      </p:nvGrpSpPr>
      <p:grpSpPr>
        <a:xfrm>
          <a:off x="0" y="0"/>
          <a:ext cx="0" cy="0"/>
          <a:chOff x="0" y="0"/>
          <a:chExt cx="0" cy="0"/>
        </a:xfrm>
      </p:grpSpPr>
      <p:sp>
        <p:nvSpPr>
          <p:cNvPr id="205" name="Google Shape;205;p7"/>
          <p:cNvSpPr txBox="1">
            <a:spLocks noGrp="1"/>
          </p:cNvSpPr>
          <p:nvPr>
            <p:ph type="title"/>
          </p:nvPr>
        </p:nvSpPr>
        <p:spPr>
          <a:xfrm>
            <a:off x="1247975" y="1310400"/>
            <a:ext cx="2922000" cy="13974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lt2"/>
              </a:buClr>
              <a:buSzPts val="3500"/>
              <a:buNone/>
              <a:defRPr>
                <a:solidFill>
                  <a:schemeClr val="lt2"/>
                </a:solidFill>
              </a:defRPr>
            </a:lvl1pPr>
            <a:lvl2pPr lvl="1" algn="r">
              <a:spcBef>
                <a:spcPts val="0"/>
              </a:spcBef>
              <a:spcAft>
                <a:spcPts val="0"/>
              </a:spcAft>
              <a:buClr>
                <a:schemeClr val="lt2"/>
              </a:buClr>
              <a:buSzPts val="3500"/>
              <a:buNone/>
              <a:defRPr>
                <a:solidFill>
                  <a:schemeClr val="lt2"/>
                </a:solidFill>
              </a:defRPr>
            </a:lvl2pPr>
            <a:lvl3pPr lvl="2" algn="r">
              <a:spcBef>
                <a:spcPts val="0"/>
              </a:spcBef>
              <a:spcAft>
                <a:spcPts val="0"/>
              </a:spcAft>
              <a:buClr>
                <a:schemeClr val="lt2"/>
              </a:buClr>
              <a:buSzPts val="3500"/>
              <a:buNone/>
              <a:defRPr>
                <a:solidFill>
                  <a:schemeClr val="lt2"/>
                </a:solidFill>
              </a:defRPr>
            </a:lvl3pPr>
            <a:lvl4pPr lvl="3" algn="r">
              <a:spcBef>
                <a:spcPts val="0"/>
              </a:spcBef>
              <a:spcAft>
                <a:spcPts val="0"/>
              </a:spcAft>
              <a:buClr>
                <a:schemeClr val="lt2"/>
              </a:buClr>
              <a:buSzPts val="3500"/>
              <a:buNone/>
              <a:defRPr>
                <a:solidFill>
                  <a:schemeClr val="lt2"/>
                </a:solidFill>
              </a:defRPr>
            </a:lvl4pPr>
            <a:lvl5pPr lvl="4" algn="r">
              <a:spcBef>
                <a:spcPts val="0"/>
              </a:spcBef>
              <a:spcAft>
                <a:spcPts val="0"/>
              </a:spcAft>
              <a:buClr>
                <a:schemeClr val="lt2"/>
              </a:buClr>
              <a:buSzPts val="3500"/>
              <a:buNone/>
              <a:defRPr>
                <a:solidFill>
                  <a:schemeClr val="lt2"/>
                </a:solidFill>
              </a:defRPr>
            </a:lvl5pPr>
            <a:lvl6pPr lvl="5" algn="r">
              <a:spcBef>
                <a:spcPts val="0"/>
              </a:spcBef>
              <a:spcAft>
                <a:spcPts val="0"/>
              </a:spcAft>
              <a:buClr>
                <a:schemeClr val="lt2"/>
              </a:buClr>
              <a:buSzPts val="3500"/>
              <a:buNone/>
              <a:defRPr>
                <a:solidFill>
                  <a:schemeClr val="lt2"/>
                </a:solidFill>
              </a:defRPr>
            </a:lvl6pPr>
            <a:lvl7pPr lvl="6" algn="r">
              <a:spcBef>
                <a:spcPts val="0"/>
              </a:spcBef>
              <a:spcAft>
                <a:spcPts val="0"/>
              </a:spcAft>
              <a:buClr>
                <a:schemeClr val="lt2"/>
              </a:buClr>
              <a:buSzPts val="3500"/>
              <a:buNone/>
              <a:defRPr>
                <a:solidFill>
                  <a:schemeClr val="lt2"/>
                </a:solidFill>
              </a:defRPr>
            </a:lvl7pPr>
            <a:lvl8pPr lvl="7" algn="r">
              <a:spcBef>
                <a:spcPts val="0"/>
              </a:spcBef>
              <a:spcAft>
                <a:spcPts val="0"/>
              </a:spcAft>
              <a:buClr>
                <a:schemeClr val="lt2"/>
              </a:buClr>
              <a:buSzPts val="3500"/>
              <a:buNone/>
              <a:defRPr>
                <a:solidFill>
                  <a:schemeClr val="lt2"/>
                </a:solidFill>
              </a:defRPr>
            </a:lvl8pPr>
            <a:lvl9pPr lvl="8" algn="r">
              <a:spcBef>
                <a:spcPts val="0"/>
              </a:spcBef>
              <a:spcAft>
                <a:spcPts val="0"/>
              </a:spcAft>
              <a:buClr>
                <a:schemeClr val="lt2"/>
              </a:buClr>
              <a:buSzPts val="3500"/>
              <a:buNone/>
              <a:defRPr>
                <a:solidFill>
                  <a:schemeClr val="lt2"/>
                </a:solidFill>
              </a:defRPr>
            </a:lvl9pPr>
          </a:lstStyle>
          <a:p>
            <a:endParaRPr/>
          </a:p>
        </p:txBody>
      </p:sp>
      <p:sp>
        <p:nvSpPr>
          <p:cNvPr id="206" name="Google Shape;206;p7"/>
          <p:cNvSpPr txBox="1">
            <a:spLocks noGrp="1"/>
          </p:cNvSpPr>
          <p:nvPr>
            <p:ph type="body" idx="1"/>
          </p:nvPr>
        </p:nvSpPr>
        <p:spPr>
          <a:xfrm>
            <a:off x="1247975" y="2707800"/>
            <a:ext cx="2943000" cy="1125300"/>
          </a:xfrm>
          <a:prstGeom prst="rect">
            <a:avLst/>
          </a:prstGeom>
        </p:spPr>
        <p:txBody>
          <a:bodyPr spcFirstLastPara="1" wrap="square" lIns="91425" tIns="91425" rIns="91425" bIns="91425" anchor="t" anchorCtr="0">
            <a:noAutofit/>
          </a:bodyPr>
          <a:lstStyle>
            <a:lvl1pPr marL="457200" lvl="0" indent="-330200" algn="r">
              <a:spcBef>
                <a:spcPts val="0"/>
              </a:spcBef>
              <a:spcAft>
                <a:spcPts val="0"/>
              </a:spcAft>
              <a:buSzPts val="1600"/>
              <a:buChar char="●"/>
              <a:defRPr/>
            </a:lvl1pPr>
            <a:lvl2pPr marL="914400" lvl="1" indent="-330200" algn="r">
              <a:spcBef>
                <a:spcPts val="0"/>
              </a:spcBef>
              <a:spcAft>
                <a:spcPts val="0"/>
              </a:spcAft>
              <a:buSzPts val="1600"/>
              <a:buChar char="○"/>
              <a:defRPr/>
            </a:lvl2pPr>
            <a:lvl3pPr marL="1371600" lvl="2" indent="-330200" algn="r">
              <a:spcBef>
                <a:spcPts val="0"/>
              </a:spcBef>
              <a:spcAft>
                <a:spcPts val="0"/>
              </a:spcAft>
              <a:buSzPts val="1600"/>
              <a:buChar char="■"/>
              <a:defRPr/>
            </a:lvl3pPr>
            <a:lvl4pPr marL="1828800" lvl="3" indent="-330200" algn="r">
              <a:spcBef>
                <a:spcPts val="0"/>
              </a:spcBef>
              <a:spcAft>
                <a:spcPts val="0"/>
              </a:spcAft>
              <a:buSzPts val="1600"/>
              <a:buChar char="●"/>
              <a:defRPr/>
            </a:lvl4pPr>
            <a:lvl5pPr marL="2286000" lvl="4" indent="-330200" algn="r">
              <a:spcBef>
                <a:spcPts val="0"/>
              </a:spcBef>
              <a:spcAft>
                <a:spcPts val="0"/>
              </a:spcAft>
              <a:buSzPts val="1600"/>
              <a:buChar char="○"/>
              <a:defRPr/>
            </a:lvl5pPr>
            <a:lvl6pPr marL="2743200" lvl="5" indent="-330200" algn="r">
              <a:spcBef>
                <a:spcPts val="0"/>
              </a:spcBef>
              <a:spcAft>
                <a:spcPts val="0"/>
              </a:spcAft>
              <a:buSzPts val="1600"/>
              <a:buChar char="■"/>
              <a:defRPr/>
            </a:lvl6pPr>
            <a:lvl7pPr marL="3200400" lvl="6" indent="-330200" algn="r">
              <a:spcBef>
                <a:spcPts val="0"/>
              </a:spcBef>
              <a:spcAft>
                <a:spcPts val="0"/>
              </a:spcAft>
              <a:buSzPts val="1600"/>
              <a:buChar char="●"/>
              <a:defRPr/>
            </a:lvl7pPr>
            <a:lvl8pPr marL="3657600" lvl="7" indent="-330200" algn="r">
              <a:spcBef>
                <a:spcPts val="0"/>
              </a:spcBef>
              <a:spcAft>
                <a:spcPts val="0"/>
              </a:spcAft>
              <a:buSzPts val="1600"/>
              <a:buChar char="○"/>
              <a:defRPr/>
            </a:lvl8pPr>
            <a:lvl9pPr marL="4114800" lvl="8" indent="-330200" algn="r">
              <a:spcBef>
                <a:spcPts val="0"/>
              </a:spcBef>
              <a:spcAft>
                <a:spcPts val="0"/>
              </a:spcAft>
              <a:buSzPts val="1600"/>
              <a:buChar char="■"/>
              <a:defRPr/>
            </a:lvl9pPr>
          </a:lstStyle>
          <a:p>
            <a:endParaRPr/>
          </a:p>
        </p:txBody>
      </p:sp>
      <p:grpSp>
        <p:nvGrpSpPr>
          <p:cNvPr id="207" name="Google Shape;207;p7"/>
          <p:cNvGrpSpPr/>
          <p:nvPr/>
        </p:nvGrpSpPr>
        <p:grpSpPr>
          <a:xfrm rot="10800000" flipH="1">
            <a:off x="6074302" y="1972940"/>
            <a:ext cx="4021424" cy="4227317"/>
            <a:chOff x="5808502" y="-783360"/>
            <a:chExt cx="4021424" cy="4227317"/>
          </a:xfrm>
        </p:grpSpPr>
        <p:sp>
          <p:nvSpPr>
            <p:cNvPr id="208" name="Google Shape;208;p7"/>
            <p:cNvSpPr/>
            <p:nvPr/>
          </p:nvSpPr>
          <p:spPr>
            <a:xfrm rot="-5690340">
              <a:off x="5852591" y="-306002"/>
              <a:ext cx="1091417" cy="1091417"/>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alpha val="240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09" name="Google Shape;209;p7"/>
            <p:cNvSpPr/>
            <p:nvPr/>
          </p:nvSpPr>
          <p:spPr>
            <a:xfrm rot="10381552">
              <a:off x="7257443" y="-644565"/>
              <a:ext cx="2434104" cy="2427651"/>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5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10" name="Google Shape;210;p7"/>
            <p:cNvSpPr/>
            <p:nvPr/>
          </p:nvSpPr>
          <p:spPr>
            <a:xfrm>
              <a:off x="8102150" y="1921875"/>
              <a:ext cx="1549226" cy="1522082"/>
            </a:xfrm>
            <a:custGeom>
              <a:avLst/>
              <a:gdLst/>
              <a:ahLst/>
              <a:cxnLst/>
              <a:rect l="l" t="t" r="r" b="b"/>
              <a:pathLst>
                <a:path w="55020" h="54056" extrusionOk="0">
                  <a:moveTo>
                    <a:pt x="27409" y="22218"/>
                  </a:moveTo>
                  <a:cubicBezTo>
                    <a:pt x="30147" y="22218"/>
                    <a:pt x="32374" y="24397"/>
                    <a:pt x="32374" y="27100"/>
                  </a:cubicBezTo>
                  <a:cubicBezTo>
                    <a:pt x="32374" y="29802"/>
                    <a:pt x="30147" y="31981"/>
                    <a:pt x="27409" y="31981"/>
                  </a:cubicBezTo>
                  <a:cubicBezTo>
                    <a:pt x="24658" y="31981"/>
                    <a:pt x="22432" y="29802"/>
                    <a:pt x="22432" y="27100"/>
                  </a:cubicBezTo>
                  <a:cubicBezTo>
                    <a:pt x="22432" y="24397"/>
                    <a:pt x="24658" y="22218"/>
                    <a:pt x="27409" y="22218"/>
                  </a:cubicBezTo>
                  <a:close/>
                  <a:moveTo>
                    <a:pt x="29099" y="6907"/>
                  </a:moveTo>
                  <a:cubicBezTo>
                    <a:pt x="39708" y="7752"/>
                    <a:pt x="48042" y="16467"/>
                    <a:pt x="48042" y="27100"/>
                  </a:cubicBezTo>
                  <a:cubicBezTo>
                    <a:pt x="48042" y="29767"/>
                    <a:pt x="47507" y="32326"/>
                    <a:pt x="46554" y="34660"/>
                  </a:cubicBezTo>
                  <a:lnTo>
                    <a:pt x="34779" y="28052"/>
                  </a:lnTo>
                  <a:cubicBezTo>
                    <a:pt x="34826" y="27742"/>
                    <a:pt x="34850" y="27421"/>
                    <a:pt x="34850" y="27100"/>
                  </a:cubicBezTo>
                  <a:cubicBezTo>
                    <a:pt x="34850" y="23635"/>
                    <a:pt x="32398" y="20742"/>
                    <a:pt x="29099" y="19980"/>
                  </a:cubicBezTo>
                  <a:lnTo>
                    <a:pt x="29099" y="6907"/>
                  </a:lnTo>
                  <a:close/>
                  <a:moveTo>
                    <a:pt x="26552" y="6847"/>
                  </a:moveTo>
                  <a:lnTo>
                    <a:pt x="26552" y="19837"/>
                  </a:lnTo>
                  <a:cubicBezTo>
                    <a:pt x="22837" y="20253"/>
                    <a:pt x="19955" y="23349"/>
                    <a:pt x="19955" y="27100"/>
                  </a:cubicBezTo>
                  <a:cubicBezTo>
                    <a:pt x="19955" y="27492"/>
                    <a:pt x="20003" y="27873"/>
                    <a:pt x="20063" y="28243"/>
                  </a:cubicBezTo>
                  <a:lnTo>
                    <a:pt x="8323" y="34827"/>
                  </a:lnTo>
                  <a:cubicBezTo>
                    <a:pt x="7323" y="32445"/>
                    <a:pt x="6775" y="29838"/>
                    <a:pt x="6775" y="27100"/>
                  </a:cubicBezTo>
                  <a:cubicBezTo>
                    <a:pt x="6775" y="16193"/>
                    <a:pt x="15550" y="7300"/>
                    <a:pt x="26552" y="6847"/>
                  </a:cubicBezTo>
                  <a:close/>
                  <a:moveTo>
                    <a:pt x="33993" y="30505"/>
                  </a:moveTo>
                  <a:lnTo>
                    <a:pt x="45447" y="36922"/>
                  </a:lnTo>
                  <a:cubicBezTo>
                    <a:pt x="41934" y="43149"/>
                    <a:pt x="35172" y="47364"/>
                    <a:pt x="27409" y="47364"/>
                  </a:cubicBezTo>
                  <a:cubicBezTo>
                    <a:pt x="19705" y="47364"/>
                    <a:pt x="12990" y="43221"/>
                    <a:pt x="9454" y="37077"/>
                  </a:cubicBezTo>
                  <a:lnTo>
                    <a:pt x="20908" y="30660"/>
                  </a:lnTo>
                  <a:cubicBezTo>
                    <a:pt x="22170" y="32898"/>
                    <a:pt x="24611" y="34410"/>
                    <a:pt x="27409" y="34410"/>
                  </a:cubicBezTo>
                  <a:cubicBezTo>
                    <a:pt x="30266" y="34410"/>
                    <a:pt x="32743" y="32826"/>
                    <a:pt x="33993" y="30505"/>
                  </a:cubicBezTo>
                  <a:close/>
                  <a:moveTo>
                    <a:pt x="26325" y="1"/>
                  </a:moveTo>
                  <a:cubicBezTo>
                    <a:pt x="25635" y="1"/>
                    <a:pt x="25063" y="572"/>
                    <a:pt x="25063" y="1275"/>
                  </a:cubicBezTo>
                  <a:lnTo>
                    <a:pt x="25063" y="3263"/>
                  </a:lnTo>
                  <a:cubicBezTo>
                    <a:pt x="25063" y="3382"/>
                    <a:pt x="25087" y="3490"/>
                    <a:pt x="25111" y="3597"/>
                  </a:cubicBezTo>
                  <a:cubicBezTo>
                    <a:pt x="23551" y="3740"/>
                    <a:pt x="22027" y="4037"/>
                    <a:pt x="20551" y="4466"/>
                  </a:cubicBezTo>
                  <a:cubicBezTo>
                    <a:pt x="20539" y="4359"/>
                    <a:pt x="20515" y="4263"/>
                    <a:pt x="20467" y="4156"/>
                  </a:cubicBezTo>
                  <a:lnTo>
                    <a:pt x="19694" y="2311"/>
                  </a:lnTo>
                  <a:cubicBezTo>
                    <a:pt x="19487" y="1826"/>
                    <a:pt x="19016" y="1537"/>
                    <a:pt x="18526" y="1537"/>
                  </a:cubicBezTo>
                  <a:cubicBezTo>
                    <a:pt x="18367" y="1537"/>
                    <a:pt x="18205" y="1568"/>
                    <a:pt x="18050" y="1632"/>
                  </a:cubicBezTo>
                  <a:lnTo>
                    <a:pt x="15872" y="2513"/>
                  </a:lnTo>
                  <a:cubicBezTo>
                    <a:pt x="15217" y="2787"/>
                    <a:pt x="14907" y="3537"/>
                    <a:pt x="15181" y="4180"/>
                  </a:cubicBezTo>
                  <a:lnTo>
                    <a:pt x="15967" y="6037"/>
                  </a:lnTo>
                  <a:cubicBezTo>
                    <a:pt x="16003" y="6121"/>
                    <a:pt x="16050" y="6192"/>
                    <a:pt x="16098" y="6264"/>
                  </a:cubicBezTo>
                  <a:cubicBezTo>
                    <a:pt x="14752" y="6966"/>
                    <a:pt x="13478" y="7800"/>
                    <a:pt x="12300" y="8740"/>
                  </a:cubicBezTo>
                  <a:cubicBezTo>
                    <a:pt x="12252" y="8657"/>
                    <a:pt x="12193" y="8585"/>
                    <a:pt x="12133" y="8526"/>
                  </a:cubicBezTo>
                  <a:lnTo>
                    <a:pt x="10681" y="7097"/>
                  </a:lnTo>
                  <a:cubicBezTo>
                    <a:pt x="10430" y="6853"/>
                    <a:pt x="10109" y="6731"/>
                    <a:pt x="9789" y="6731"/>
                  </a:cubicBezTo>
                  <a:cubicBezTo>
                    <a:pt x="9469" y="6731"/>
                    <a:pt x="9151" y="6853"/>
                    <a:pt x="8906" y="7097"/>
                  </a:cubicBezTo>
                  <a:lnTo>
                    <a:pt x="7252" y="8716"/>
                  </a:lnTo>
                  <a:cubicBezTo>
                    <a:pt x="6740" y="9216"/>
                    <a:pt x="6740" y="10026"/>
                    <a:pt x="7252" y="10526"/>
                  </a:cubicBezTo>
                  <a:lnTo>
                    <a:pt x="8704" y="11955"/>
                  </a:lnTo>
                  <a:cubicBezTo>
                    <a:pt x="8752" y="12002"/>
                    <a:pt x="8799" y="12038"/>
                    <a:pt x="8859" y="12074"/>
                  </a:cubicBezTo>
                  <a:cubicBezTo>
                    <a:pt x="7906" y="13205"/>
                    <a:pt x="7073" y="14431"/>
                    <a:pt x="6347" y="15717"/>
                  </a:cubicBezTo>
                  <a:cubicBezTo>
                    <a:pt x="6287" y="15681"/>
                    <a:pt x="6228" y="15646"/>
                    <a:pt x="6156" y="15622"/>
                  </a:cubicBezTo>
                  <a:lnTo>
                    <a:pt x="4251" y="14836"/>
                  </a:lnTo>
                  <a:cubicBezTo>
                    <a:pt x="4093" y="14772"/>
                    <a:pt x="3929" y="14741"/>
                    <a:pt x="3767" y="14741"/>
                  </a:cubicBezTo>
                  <a:cubicBezTo>
                    <a:pt x="3273" y="14741"/>
                    <a:pt x="2803" y="15027"/>
                    <a:pt x="2596" y="15503"/>
                  </a:cubicBezTo>
                  <a:lnTo>
                    <a:pt x="1703" y="17610"/>
                  </a:lnTo>
                  <a:cubicBezTo>
                    <a:pt x="1429" y="18265"/>
                    <a:pt x="1727" y="19003"/>
                    <a:pt x="2382" y="19277"/>
                  </a:cubicBezTo>
                  <a:lnTo>
                    <a:pt x="4287" y="20063"/>
                  </a:lnTo>
                  <a:cubicBezTo>
                    <a:pt x="4346" y="20087"/>
                    <a:pt x="4394" y="20099"/>
                    <a:pt x="4442" y="20111"/>
                  </a:cubicBezTo>
                  <a:cubicBezTo>
                    <a:pt x="3977" y="21563"/>
                    <a:pt x="3668" y="23087"/>
                    <a:pt x="3501" y="24647"/>
                  </a:cubicBezTo>
                  <a:cubicBezTo>
                    <a:pt x="3453" y="24635"/>
                    <a:pt x="3394" y="24623"/>
                    <a:pt x="3346" y="24623"/>
                  </a:cubicBezTo>
                  <a:lnTo>
                    <a:pt x="1263" y="24623"/>
                  </a:lnTo>
                  <a:cubicBezTo>
                    <a:pt x="572" y="24623"/>
                    <a:pt x="1" y="25195"/>
                    <a:pt x="1" y="25897"/>
                  </a:cubicBezTo>
                  <a:lnTo>
                    <a:pt x="1" y="28171"/>
                  </a:lnTo>
                  <a:cubicBezTo>
                    <a:pt x="1" y="28862"/>
                    <a:pt x="572" y="29433"/>
                    <a:pt x="1263" y="29433"/>
                  </a:cubicBezTo>
                  <a:lnTo>
                    <a:pt x="3346" y="29433"/>
                  </a:lnTo>
                  <a:cubicBezTo>
                    <a:pt x="3394" y="29433"/>
                    <a:pt x="3442" y="29421"/>
                    <a:pt x="3489" y="29421"/>
                  </a:cubicBezTo>
                  <a:cubicBezTo>
                    <a:pt x="3620" y="30719"/>
                    <a:pt x="3858" y="31993"/>
                    <a:pt x="4192" y="33219"/>
                  </a:cubicBezTo>
                  <a:cubicBezTo>
                    <a:pt x="4156" y="33231"/>
                    <a:pt x="4108" y="33231"/>
                    <a:pt x="4073" y="33243"/>
                  </a:cubicBezTo>
                  <a:lnTo>
                    <a:pt x="2132" y="33969"/>
                  </a:lnTo>
                  <a:cubicBezTo>
                    <a:pt x="1477" y="34219"/>
                    <a:pt x="1144" y="34958"/>
                    <a:pt x="1406" y="35613"/>
                  </a:cubicBezTo>
                  <a:lnTo>
                    <a:pt x="2227" y="37744"/>
                  </a:lnTo>
                  <a:cubicBezTo>
                    <a:pt x="2420" y="38248"/>
                    <a:pt x="2895" y="38555"/>
                    <a:pt x="3402" y="38555"/>
                  </a:cubicBezTo>
                  <a:cubicBezTo>
                    <a:pt x="3554" y="38555"/>
                    <a:pt x="3708" y="38527"/>
                    <a:pt x="3858" y="38470"/>
                  </a:cubicBezTo>
                  <a:lnTo>
                    <a:pt x="5787" y="37744"/>
                  </a:lnTo>
                  <a:cubicBezTo>
                    <a:pt x="5835" y="37732"/>
                    <a:pt x="5882" y="37708"/>
                    <a:pt x="5918" y="37684"/>
                  </a:cubicBezTo>
                  <a:cubicBezTo>
                    <a:pt x="6716" y="39244"/>
                    <a:pt x="7680" y="40696"/>
                    <a:pt x="8787" y="42042"/>
                  </a:cubicBezTo>
                  <a:cubicBezTo>
                    <a:pt x="8764" y="42066"/>
                    <a:pt x="8728" y="42078"/>
                    <a:pt x="8704" y="42113"/>
                  </a:cubicBezTo>
                  <a:lnTo>
                    <a:pt x="7252" y="43542"/>
                  </a:lnTo>
                  <a:cubicBezTo>
                    <a:pt x="6740" y="44030"/>
                    <a:pt x="6740" y="44852"/>
                    <a:pt x="7252" y="45340"/>
                  </a:cubicBezTo>
                  <a:lnTo>
                    <a:pt x="8906" y="46971"/>
                  </a:lnTo>
                  <a:cubicBezTo>
                    <a:pt x="9151" y="47209"/>
                    <a:pt x="9469" y="47328"/>
                    <a:pt x="9789" y="47328"/>
                  </a:cubicBezTo>
                  <a:cubicBezTo>
                    <a:pt x="10109" y="47328"/>
                    <a:pt x="10430" y="47209"/>
                    <a:pt x="10681" y="46971"/>
                  </a:cubicBezTo>
                  <a:lnTo>
                    <a:pt x="12133" y="45542"/>
                  </a:lnTo>
                  <a:cubicBezTo>
                    <a:pt x="12169" y="45495"/>
                    <a:pt x="12205" y="45459"/>
                    <a:pt x="12240" y="45411"/>
                  </a:cubicBezTo>
                  <a:cubicBezTo>
                    <a:pt x="13276" y="46245"/>
                    <a:pt x="14395" y="46995"/>
                    <a:pt x="15574" y="47650"/>
                  </a:cubicBezTo>
                  <a:cubicBezTo>
                    <a:pt x="15550" y="47685"/>
                    <a:pt x="15526" y="47733"/>
                    <a:pt x="15503" y="47769"/>
                  </a:cubicBezTo>
                  <a:lnTo>
                    <a:pt x="14681" y="49602"/>
                  </a:lnTo>
                  <a:cubicBezTo>
                    <a:pt x="14383" y="50245"/>
                    <a:pt x="14681" y="51007"/>
                    <a:pt x="15324" y="51281"/>
                  </a:cubicBezTo>
                  <a:lnTo>
                    <a:pt x="17479" y="52222"/>
                  </a:lnTo>
                  <a:cubicBezTo>
                    <a:pt x="17641" y="52292"/>
                    <a:pt x="17811" y="52326"/>
                    <a:pt x="17978" y="52326"/>
                  </a:cubicBezTo>
                  <a:cubicBezTo>
                    <a:pt x="18460" y="52326"/>
                    <a:pt x="18922" y="52047"/>
                    <a:pt x="19134" y="51579"/>
                  </a:cubicBezTo>
                  <a:lnTo>
                    <a:pt x="19967" y="49745"/>
                  </a:lnTo>
                  <a:cubicBezTo>
                    <a:pt x="19991" y="49686"/>
                    <a:pt x="20003" y="49626"/>
                    <a:pt x="20027" y="49567"/>
                  </a:cubicBezTo>
                  <a:cubicBezTo>
                    <a:pt x="21646" y="50079"/>
                    <a:pt x="23337" y="50436"/>
                    <a:pt x="25087" y="50602"/>
                  </a:cubicBezTo>
                  <a:cubicBezTo>
                    <a:pt x="25075" y="50662"/>
                    <a:pt x="25063" y="50722"/>
                    <a:pt x="25063" y="50793"/>
                  </a:cubicBezTo>
                  <a:lnTo>
                    <a:pt x="25063" y="52793"/>
                  </a:lnTo>
                  <a:cubicBezTo>
                    <a:pt x="25063" y="53484"/>
                    <a:pt x="25635" y="54055"/>
                    <a:pt x="26325" y="54055"/>
                  </a:cubicBezTo>
                  <a:lnTo>
                    <a:pt x="28695" y="54055"/>
                  </a:lnTo>
                  <a:cubicBezTo>
                    <a:pt x="29397" y="54055"/>
                    <a:pt x="29957" y="53484"/>
                    <a:pt x="29957" y="52793"/>
                  </a:cubicBezTo>
                  <a:lnTo>
                    <a:pt x="29957" y="50793"/>
                  </a:lnTo>
                  <a:cubicBezTo>
                    <a:pt x="29957" y="50722"/>
                    <a:pt x="29945" y="50650"/>
                    <a:pt x="29933" y="50579"/>
                  </a:cubicBezTo>
                  <a:cubicBezTo>
                    <a:pt x="31505" y="50424"/>
                    <a:pt x="33017" y="50114"/>
                    <a:pt x="34481" y="49674"/>
                  </a:cubicBezTo>
                  <a:cubicBezTo>
                    <a:pt x="34493" y="49745"/>
                    <a:pt x="34517" y="49829"/>
                    <a:pt x="34553" y="49900"/>
                  </a:cubicBezTo>
                  <a:lnTo>
                    <a:pt x="35338" y="51757"/>
                  </a:lnTo>
                  <a:cubicBezTo>
                    <a:pt x="35537" y="52236"/>
                    <a:pt x="36009" y="52529"/>
                    <a:pt x="36506" y="52529"/>
                  </a:cubicBezTo>
                  <a:cubicBezTo>
                    <a:pt x="36665" y="52529"/>
                    <a:pt x="36826" y="52499"/>
                    <a:pt x="36981" y="52436"/>
                  </a:cubicBezTo>
                  <a:lnTo>
                    <a:pt x="39148" y="51543"/>
                  </a:lnTo>
                  <a:cubicBezTo>
                    <a:pt x="39803" y="51281"/>
                    <a:pt x="40113" y="50531"/>
                    <a:pt x="39839" y="49876"/>
                  </a:cubicBezTo>
                  <a:lnTo>
                    <a:pt x="39053" y="48031"/>
                  </a:lnTo>
                  <a:cubicBezTo>
                    <a:pt x="39029" y="47959"/>
                    <a:pt x="38982" y="47888"/>
                    <a:pt x="38946" y="47816"/>
                  </a:cubicBezTo>
                  <a:cubicBezTo>
                    <a:pt x="40279" y="47102"/>
                    <a:pt x="41542" y="46257"/>
                    <a:pt x="42708" y="45304"/>
                  </a:cubicBezTo>
                  <a:cubicBezTo>
                    <a:pt x="42768" y="45388"/>
                    <a:pt x="42827" y="45471"/>
                    <a:pt x="42899" y="45542"/>
                  </a:cubicBezTo>
                  <a:lnTo>
                    <a:pt x="44351" y="46971"/>
                  </a:lnTo>
                  <a:cubicBezTo>
                    <a:pt x="44595" y="47209"/>
                    <a:pt x="44914" y="47328"/>
                    <a:pt x="45234" y="47328"/>
                  </a:cubicBezTo>
                  <a:cubicBezTo>
                    <a:pt x="45554" y="47328"/>
                    <a:pt x="45875" y="47209"/>
                    <a:pt x="46125" y="46971"/>
                  </a:cubicBezTo>
                  <a:lnTo>
                    <a:pt x="47780" y="45340"/>
                  </a:lnTo>
                  <a:cubicBezTo>
                    <a:pt x="48280" y="44852"/>
                    <a:pt x="48280" y="44030"/>
                    <a:pt x="47780" y="43542"/>
                  </a:cubicBezTo>
                  <a:lnTo>
                    <a:pt x="46328" y="42113"/>
                  </a:lnTo>
                  <a:cubicBezTo>
                    <a:pt x="46256" y="42042"/>
                    <a:pt x="46173" y="41982"/>
                    <a:pt x="46102" y="41935"/>
                  </a:cubicBezTo>
                  <a:cubicBezTo>
                    <a:pt x="47042" y="40792"/>
                    <a:pt x="47876" y="39577"/>
                    <a:pt x="48590" y="38268"/>
                  </a:cubicBezTo>
                  <a:cubicBezTo>
                    <a:pt x="48673" y="38339"/>
                    <a:pt x="48769" y="38399"/>
                    <a:pt x="48864" y="38434"/>
                  </a:cubicBezTo>
                  <a:lnTo>
                    <a:pt x="50781" y="39232"/>
                  </a:lnTo>
                  <a:cubicBezTo>
                    <a:pt x="50939" y="39296"/>
                    <a:pt x="51102" y="39327"/>
                    <a:pt x="51262" y="39327"/>
                  </a:cubicBezTo>
                  <a:cubicBezTo>
                    <a:pt x="51753" y="39327"/>
                    <a:pt x="52217" y="39038"/>
                    <a:pt x="52424" y="38553"/>
                  </a:cubicBezTo>
                  <a:lnTo>
                    <a:pt x="53329" y="36446"/>
                  </a:lnTo>
                  <a:cubicBezTo>
                    <a:pt x="53603" y="35803"/>
                    <a:pt x="53293" y="35053"/>
                    <a:pt x="52638" y="34779"/>
                  </a:cubicBezTo>
                  <a:lnTo>
                    <a:pt x="50733" y="33993"/>
                  </a:lnTo>
                  <a:cubicBezTo>
                    <a:pt x="50626" y="33958"/>
                    <a:pt x="50531" y="33934"/>
                    <a:pt x="50424" y="33922"/>
                  </a:cubicBezTo>
                  <a:cubicBezTo>
                    <a:pt x="50864" y="32457"/>
                    <a:pt x="51174" y="30945"/>
                    <a:pt x="51328" y="29374"/>
                  </a:cubicBezTo>
                  <a:cubicBezTo>
                    <a:pt x="51436" y="29409"/>
                    <a:pt x="51555" y="29433"/>
                    <a:pt x="51674" y="29433"/>
                  </a:cubicBezTo>
                  <a:lnTo>
                    <a:pt x="53757" y="29433"/>
                  </a:lnTo>
                  <a:cubicBezTo>
                    <a:pt x="54460" y="29433"/>
                    <a:pt x="55019" y="28862"/>
                    <a:pt x="55019" y="28171"/>
                  </a:cubicBezTo>
                  <a:lnTo>
                    <a:pt x="55019" y="25897"/>
                  </a:lnTo>
                  <a:cubicBezTo>
                    <a:pt x="55019" y="25195"/>
                    <a:pt x="54460" y="24623"/>
                    <a:pt x="53757" y="24623"/>
                  </a:cubicBezTo>
                  <a:lnTo>
                    <a:pt x="51674" y="24623"/>
                  </a:lnTo>
                  <a:cubicBezTo>
                    <a:pt x="51555" y="24623"/>
                    <a:pt x="51436" y="24647"/>
                    <a:pt x="51317" y="24683"/>
                  </a:cubicBezTo>
                  <a:cubicBezTo>
                    <a:pt x="51186" y="23385"/>
                    <a:pt x="50936" y="22111"/>
                    <a:pt x="50590" y="20885"/>
                  </a:cubicBezTo>
                  <a:cubicBezTo>
                    <a:pt x="50709" y="20873"/>
                    <a:pt x="50828" y="20861"/>
                    <a:pt x="50947" y="20813"/>
                  </a:cubicBezTo>
                  <a:lnTo>
                    <a:pt x="52888" y="20087"/>
                  </a:lnTo>
                  <a:cubicBezTo>
                    <a:pt x="53543" y="19837"/>
                    <a:pt x="53876" y="19099"/>
                    <a:pt x="53626" y="18444"/>
                  </a:cubicBezTo>
                  <a:lnTo>
                    <a:pt x="52793" y="16313"/>
                  </a:lnTo>
                  <a:cubicBezTo>
                    <a:pt x="52599" y="15813"/>
                    <a:pt x="52117" y="15508"/>
                    <a:pt x="51611" y="15508"/>
                  </a:cubicBezTo>
                  <a:cubicBezTo>
                    <a:pt x="51465" y="15508"/>
                    <a:pt x="51317" y="15533"/>
                    <a:pt x="51174" y="15586"/>
                  </a:cubicBezTo>
                  <a:lnTo>
                    <a:pt x="49233" y="16313"/>
                  </a:lnTo>
                  <a:cubicBezTo>
                    <a:pt x="49102" y="16360"/>
                    <a:pt x="48995" y="16432"/>
                    <a:pt x="48888" y="16515"/>
                  </a:cubicBezTo>
                  <a:cubicBezTo>
                    <a:pt x="48090" y="14955"/>
                    <a:pt x="47126" y="13503"/>
                    <a:pt x="46018" y="12169"/>
                  </a:cubicBezTo>
                  <a:cubicBezTo>
                    <a:pt x="46125" y="12110"/>
                    <a:pt x="46233" y="12038"/>
                    <a:pt x="46328" y="11955"/>
                  </a:cubicBezTo>
                  <a:lnTo>
                    <a:pt x="47780" y="10526"/>
                  </a:lnTo>
                  <a:cubicBezTo>
                    <a:pt x="48280" y="10026"/>
                    <a:pt x="48280" y="9216"/>
                    <a:pt x="47780" y="8716"/>
                  </a:cubicBezTo>
                  <a:lnTo>
                    <a:pt x="46125" y="7097"/>
                  </a:lnTo>
                  <a:cubicBezTo>
                    <a:pt x="45875" y="6853"/>
                    <a:pt x="45554" y="6731"/>
                    <a:pt x="45234" y="6731"/>
                  </a:cubicBezTo>
                  <a:cubicBezTo>
                    <a:pt x="44914" y="6731"/>
                    <a:pt x="44595" y="6853"/>
                    <a:pt x="44351" y="7097"/>
                  </a:cubicBezTo>
                  <a:lnTo>
                    <a:pt x="42899" y="8526"/>
                  </a:lnTo>
                  <a:cubicBezTo>
                    <a:pt x="42792" y="8621"/>
                    <a:pt x="42720" y="8728"/>
                    <a:pt x="42661" y="8847"/>
                  </a:cubicBezTo>
                  <a:cubicBezTo>
                    <a:pt x="41613" y="8014"/>
                    <a:pt x="40494" y="7252"/>
                    <a:pt x="39315" y="6597"/>
                  </a:cubicBezTo>
                  <a:cubicBezTo>
                    <a:pt x="39398" y="6502"/>
                    <a:pt x="39470" y="6407"/>
                    <a:pt x="39517" y="6287"/>
                  </a:cubicBezTo>
                  <a:lnTo>
                    <a:pt x="40351" y="4454"/>
                  </a:lnTo>
                  <a:cubicBezTo>
                    <a:pt x="40637" y="3811"/>
                    <a:pt x="40339" y="3061"/>
                    <a:pt x="39696" y="2775"/>
                  </a:cubicBezTo>
                  <a:lnTo>
                    <a:pt x="37541" y="1835"/>
                  </a:lnTo>
                  <a:cubicBezTo>
                    <a:pt x="37379" y="1764"/>
                    <a:pt x="37209" y="1731"/>
                    <a:pt x="37042" y="1731"/>
                  </a:cubicBezTo>
                  <a:cubicBezTo>
                    <a:pt x="36560" y="1731"/>
                    <a:pt x="36098" y="2009"/>
                    <a:pt x="35886" y="2477"/>
                  </a:cubicBezTo>
                  <a:lnTo>
                    <a:pt x="35065" y="4311"/>
                  </a:lnTo>
                  <a:cubicBezTo>
                    <a:pt x="35005" y="4430"/>
                    <a:pt x="34981" y="4561"/>
                    <a:pt x="34969" y="4692"/>
                  </a:cubicBezTo>
                  <a:cubicBezTo>
                    <a:pt x="33350" y="4156"/>
                    <a:pt x="31659" y="3787"/>
                    <a:pt x="29909" y="3620"/>
                  </a:cubicBezTo>
                  <a:cubicBezTo>
                    <a:pt x="29933" y="3501"/>
                    <a:pt x="29957" y="3394"/>
                    <a:pt x="29957" y="3263"/>
                  </a:cubicBezTo>
                  <a:lnTo>
                    <a:pt x="29957" y="1275"/>
                  </a:lnTo>
                  <a:cubicBezTo>
                    <a:pt x="29957" y="572"/>
                    <a:pt x="29397" y="1"/>
                    <a:pt x="28695" y="1"/>
                  </a:cubicBezTo>
                  <a:close/>
                </a:path>
              </a:pathLst>
            </a:custGeom>
            <a:solidFill>
              <a:srgbClr val="F8A21C">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 name="Google Shape;211;p7"/>
          <p:cNvSpPr/>
          <p:nvPr/>
        </p:nvSpPr>
        <p:spPr>
          <a:xfrm flipH="1">
            <a:off x="498875" y="-1"/>
            <a:ext cx="122450" cy="412529"/>
          </a:xfrm>
          <a:custGeom>
            <a:avLst/>
            <a:gdLst/>
            <a:ahLst/>
            <a:cxnLst/>
            <a:rect l="l" t="t" r="r" b="b"/>
            <a:pathLst>
              <a:path w="2834" h="5335" extrusionOk="0">
                <a:moveTo>
                  <a:pt x="0" y="0"/>
                </a:moveTo>
                <a:lnTo>
                  <a:pt x="0" y="5334"/>
                </a:lnTo>
                <a:lnTo>
                  <a:pt x="2834" y="5334"/>
                </a:lnTo>
                <a:lnTo>
                  <a:pt x="2834"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7"/>
          <p:cNvSpPr/>
          <p:nvPr/>
        </p:nvSpPr>
        <p:spPr>
          <a:xfrm flipH="1">
            <a:off x="1" y="615175"/>
            <a:ext cx="387275" cy="122472"/>
          </a:xfrm>
          <a:custGeom>
            <a:avLst/>
            <a:gdLst/>
            <a:ahLst/>
            <a:cxnLst/>
            <a:rect l="l" t="t" r="r" b="b"/>
            <a:pathLst>
              <a:path w="6490" h="2835" extrusionOk="0">
                <a:moveTo>
                  <a:pt x="0" y="0"/>
                </a:moveTo>
                <a:lnTo>
                  <a:pt x="0" y="2834"/>
                </a:lnTo>
                <a:lnTo>
                  <a:pt x="6489" y="2834"/>
                </a:lnTo>
                <a:lnTo>
                  <a:pt x="6489"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7"/>
          <p:cNvSpPr/>
          <p:nvPr/>
        </p:nvSpPr>
        <p:spPr>
          <a:xfrm flipH="1">
            <a:off x="253509" y="247342"/>
            <a:ext cx="377115" cy="498528"/>
          </a:xfrm>
          <a:custGeom>
            <a:avLst/>
            <a:gdLst/>
            <a:ahLst/>
            <a:cxnLst/>
            <a:rect l="l" t="t" r="r" b="b"/>
            <a:pathLst>
              <a:path w="8728" h="11538" extrusionOk="0">
                <a:moveTo>
                  <a:pt x="1" y="1"/>
                </a:moveTo>
                <a:lnTo>
                  <a:pt x="1" y="2584"/>
                </a:lnTo>
                <a:cubicBezTo>
                  <a:pt x="1" y="8335"/>
                  <a:pt x="1703" y="11538"/>
                  <a:pt x="7454" y="11538"/>
                </a:cubicBezTo>
                <a:lnTo>
                  <a:pt x="8728" y="11538"/>
                </a:lnTo>
                <a:lnTo>
                  <a:pt x="8728" y="8263"/>
                </a:lnTo>
                <a:lnTo>
                  <a:pt x="7454" y="8263"/>
                </a:lnTo>
                <a:cubicBezTo>
                  <a:pt x="3513" y="8263"/>
                  <a:pt x="3275" y="6537"/>
                  <a:pt x="3275" y="2584"/>
                </a:cubicBezTo>
                <a:lnTo>
                  <a:pt x="3275" y="1"/>
                </a:lnTo>
                <a:close/>
              </a:path>
            </a:pathLst>
          </a:custGeom>
          <a:solidFill>
            <a:srgbClr val="D76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7"/>
          <p:cNvSpPr/>
          <p:nvPr/>
        </p:nvSpPr>
        <p:spPr>
          <a:xfrm flipH="1">
            <a:off x="219548" y="539554"/>
            <a:ext cx="70515" cy="265985"/>
          </a:xfrm>
          <a:custGeom>
            <a:avLst/>
            <a:gdLst/>
            <a:ahLst/>
            <a:cxnLst/>
            <a:rect l="l" t="t" r="r" b="b"/>
            <a:pathLst>
              <a:path w="1632" h="6156" extrusionOk="0">
                <a:moveTo>
                  <a:pt x="810" y="0"/>
                </a:moveTo>
                <a:cubicBezTo>
                  <a:pt x="358" y="0"/>
                  <a:pt x="1" y="369"/>
                  <a:pt x="1" y="822"/>
                </a:cubicBezTo>
                <a:lnTo>
                  <a:pt x="1" y="5334"/>
                </a:lnTo>
                <a:cubicBezTo>
                  <a:pt x="1" y="5787"/>
                  <a:pt x="358" y="6156"/>
                  <a:pt x="810" y="6156"/>
                </a:cubicBezTo>
                <a:cubicBezTo>
                  <a:pt x="1275" y="6156"/>
                  <a:pt x="1632" y="5787"/>
                  <a:pt x="1632" y="5334"/>
                </a:cubicBezTo>
                <a:lnTo>
                  <a:pt x="1632" y="822"/>
                </a:lnTo>
                <a:cubicBezTo>
                  <a:pt x="1632" y="369"/>
                  <a:pt x="1275" y="0"/>
                  <a:pt x="810" y="0"/>
                </a:cubicBezTo>
                <a:close/>
              </a:path>
            </a:pathLst>
          </a:custGeom>
          <a:solidFill>
            <a:srgbClr val="D76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7"/>
          <p:cNvSpPr/>
          <p:nvPr/>
        </p:nvSpPr>
        <p:spPr>
          <a:xfrm flipH="1">
            <a:off x="430962" y="211825"/>
            <a:ext cx="265510" cy="71076"/>
          </a:xfrm>
          <a:custGeom>
            <a:avLst/>
            <a:gdLst/>
            <a:ahLst/>
            <a:cxnLst/>
            <a:rect l="l" t="t" r="r" b="b"/>
            <a:pathLst>
              <a:path w="6145" h="1645" extrusionOk="0">
                <a:moveTo>
                  <a:pt x="822" y="1"/>
                </a:moveTo>
                <a:cubicBezTo>
                  <a:pt x="358" y="1"/>
                  <a:pt x="1" y="370"/>
                  <a:pt x="1" y="823"/>
                </a:cubicBezTo>
                <a:cubicBezTo>
                  <a:pt x="1" y="1275"/>
                  <a:pt x="358" y="1644"/>
                  <a:pt x="822" y="1644"/>
                </a:cubicBezTo>
                <a:lnTo>
                  <a:pt x="5323" y="1644"/>
                </a:lnTo>
                <a:cubicBezTo>
                  <a:pt x="5775" y="1644"/>
                  <a:pt x="6144" y="1275"/>
                  <a:pt x="6144" y="823"/>
                </a:cubicBezTo>
                <a:cubicBezTo>
                  <a:pt x="6144" y="370"/>
                  <a:pt x="5775" y="1"/>
                  <a:pt x="5323" y="1"/>
                </a:cubicBezTo>
                <a:close/>
              </a:path>
            </a:pathLst>
          </a:custGeom>
          <a:solidFill>
            <a:srgbClr val="D76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7"/>
          <p:cNvSpPr/>
          <p:nvPr/>
        </p:nvSpPr>
        <p:spPr>
          <a:xfrm flipH="1">
            <a:off x="1275600" y="-2"/>
            <a:ext cx="121975" cy="918924"/>
          </a:xfrm>
          <a:custGeom>
            <a:avLst/>
            <a:gdLst/>
            <a:ahLst/>
            <a:cxnLst/>
            <a:rect l="l" t="t" r="r" b="b"/>
            <a:pathLst>
              <a:path w="2823" h="31838" extrusionOk="0">
                <a:moveTo>
                  <a:pt x="1" y="0"/>
                </a:moveTo>
                <a:lnTo>
                  <a:pt x="1" y="31838"/>
                </a:lnTo>
                <a:lnTo>
                  <a:pt x="2823" y="31838"/>
                </a:lnTo>
                <a:lnTo>
                  <a:pt x="2823"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7"/>
          <p:cNvSpPr/>
          <p:nvPr/>
        </p:nvSpPr>
        <p:spPr>
          <a:xfrm flipH="1">
            <a:off x="-19" y="1253200"/>
            <a:ext cx="964919" cy="121975"/>
          </a:xfrm>
          <a:custGeom>
            <a:avLst/>
            <a:gdLst/>
            <a:ahLst/>
            <a:cxnLst/>
            <a:rect l="l" t="t" r="r" b="b"/>
            <a:pathLst>
              <a:path w="26635" h="2823" extrusionOk="0">
                <a:moveTo>
                  <a:pt x="0" y="1"/>
                </a:moveTo>
                <a:lnTo>
                  <a:pt x="0" y="2822"/>
                </a:lnTo>
                <a:lnTo>
                  <a:pt x="26634" y="2822"/>
                </a:lnTo>
                <a:lnTo>
                  <a:pt x="26634"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7"/>
          <p:cNvSpPr/>
          <p:nvPr/>
        </p:nvSpPr>
        <p:spPr>
          <a:xfrm flipH="1">
            <a:off x="844475" y="750621"/>
            <a:ext cx="562864" cy="634329"/>
          </a:xfrm>
          <a:custGeom>
            <a:avLst/>
            <a:gdLst/>
            <a:ahLst/>
            <a:cxnLst/>
            <a:rect l="l" t="t" r="r" b="b"/>
            <a:pathLst>
              <a:path w="13027" h="14681" extrusionOk="0">
                <a:moveTo>
                  <a:pt x="1" y="0"/>
                </a:moveTo>
                <a:lnTo>
                  <a:pt x="1" y="4239"/>
                </a:lnTo>
                <a:cubicBezTo>
                  <a:pt x="1" y="10001"/>
                  <a:pt x="4692" y="14681"/>
                  <a:pt x="10442" y="14681"/>
                </a:cubicBezTo>
                <a:lnTo>
                  <a:pt x="13026" y="14681"/>
                </a:lnTo>
                <a:lnTo>
                  <a:pt x="13026" y="11406"/>
                </a:lnTo>
                <a:lnTo>
                  <a:pt x="10442" y="11406"/>
                </a:lnTo>
                <a:cubicBezTo>
                  <a:pt x="6490" y="11406"/>
                  <a:pt x="3275" y="8192"/>
                  <a:pt x="3275" y="4239"/>
                </a:cubicBezTo>
                <a:lnTo>
                  <a:pt x="3275" y="0"/>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7"/>
          <p:cNvSpPr/>
          <p:nvPr/>
        </p:nvSpPr>
        <p:spPr>
          <a:xfrm flipH="1">
            <a:off x="1200980" y="716141"/>
            <a:ext cx="266029" cy="71033"/>
          </a:xfrm>
          <a:custGeom>
            <a:avLst/>
            <a:gdLst/>
            <a:ahLst/>
            <a:cxnLst/>
            <a:rect l="l" t="t" r="r" b="b"/>
            <a:pathLst>
              <a:path w="6157" h="1644" extrusionOk="0">
                <a:moveTo>
                  <a:pt x="822" y="1"/>
                </a:moveTo>
                <a:cubicBezTo>
                  <a:pt x="370" y="1"/>
                  <a:pt x="1" y="370"/>
                  <a:pt x="1" y="822"/>
                </a:cubicBezTo>
                <a:cubicBezTo>
                  <a:pt x="1" y="1275"/>
                  <a:pt x="370" y="1644"/>
                  <a:pt x="822" y="1644"/>
                </a:cubicBezTo>
                <a:lnTo>
                  <a:pt x="5335" y="1644"/>
                </a:lnTo>
                <a:cubicBezTo>
                  <a:pt x="5787" y="1644"/>
                  <a:pt x="6156" y="1275"/>
                  <a:pt x="6156" y="822"/>
                </a:cubicBezTo>
                <a:cubicBezTo>
                  <a:pt x="6156" y="370"/>
                  <a:pt x="5787" y="1"/>
                  <a:pt x="5335"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7"/>
          <p:cNvSpPr/>
          <p:nvPr/>
        </p:nvSpPr>
        <p:spPr>
          <a:xfrm flipH="1">
            <a:off x="809002" y="1185332"/>
            <a:ext cx="71033" cy="265467"/>
          </a:xfrm>
          <a:custGeom>
            <a:avLst/>
            <a:gdLst/>
            <a:ahLst/>
            <a:cxnLst/>
            <a:rect l="l" t="t" r="r" b="b"/>
            <a:pathLst>
              <a:path w="1644" h="6144" extrusionOk="0">
                <a:moveTo>
                  <a:pt x="822" y="0"/>
                </a:moveTo>
                <a:cubicBezTo>
                  <a:pt x="370" y="0"/>
                  <a:pt x="1" y="357"/>
                  <a:pt x="1" y="810"/>
                </a:cubicBezTo>
                <a:lnTo>
                  <a:pt x="1" y="5322"/>
                </a:lnTo>
                <a:cubicBezTo>
                  <a:pt x="1" y="5775"/>
                  <a:pt x="370" y="6144"/>
                  <a:pt x="822" y="6144"/>
                </a:cubicBezTo>
                <a:cubicBezTo>
                  <a:pt x="1286" y="6144"/>
                  <a:pt x="1644" y="5775"/>
                  <a:pt x="1644" y="5322"/>
                </a:cubicBezTo>
                <a:lnTo>
                  <a:pt x="1644" y="810"/>
                </a:lnTo>
                <a:cubicBezTo>
                  <a:pt x="1644" y="357"/>
                  <a:pt x="1286" y="0"/>
                  <a:pt x="822"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221"/>
        <p:cNvGrpSpPr/>
        <p:nvPr/>
      </p:nvGrpSpPr>
      <p:grpSpPr>
        <a:xfrm>
          <a:off x="0" y="0"/>
          <a:ext cx="0" cy="0"/>
          <a:chOff x="0" y="0"/>
          <a:chExt cx="0" cy="0"/>
        </a:xfrm>
      </p:grpSpPr>
      <p:sp>
        <p:nvSpPr>
          <p:cNvPr id="222" name="Google Shape;222;p8"/>
          <p:cNvSpPr txBox="1">
            <a:spLocks noGrp="1"/>
          </p:cNvSpPr>
          <p:nvPr>
            <p:ph type="title"/>
          </p:nvPr>
        </p:nvSpPr>
        <p:spPr>
          <a:xfrm>
            <a:off x="4358325" y="537550"/>
            <a:ext cx="3446400" cy="40683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Clr>
                <a:schemeClr val="accent1"/>
              </a:buClr>
              <a:buSzPts val="5000"/>
              <a:buNone/>
              <a:defRPr sz="5000">
                <a:solidFill>
                  <a:schemeClr val="accent1"/>
                </a:solidFill>
              </a:defRPr>
            </a:lvl1pPr>
            <a:lvl2pPr lvl="1">
              <a:lnSpc>
                <a:spcPct val="80000"/>
              </a:lnSpc>
              <a:spcBef>
                <a:spcPts val="0"/>
              </a:spcBef>
              <a:spcAft>
                <a:spcPts val="0"/>
              </a:spcAft>
              <a:buClr>
                <a:schemeClr val="accent1"/>
              </a:buClr>
              <a:buSzPts val="5000"/>
              <a:buNone/>
              <a:defRPr sz="5000">
                <a:solidFill>
                  <a:schemeClr val="accent1"/>
                </a:solidFill>
              </a:defRPr>
            </a:lvl2pPr>
            <a:lvl3pPr lvl="2">
              <a:lnSpc>
                <a:spcPct val="80000"/>
              </a:lnSpc>
              <a:spcBef>
                <a:spcPts val="0"/>
              </a:spcBef>
              <a:spcAft>
                <a:spcPts val="0"/>
              </a:spcAft>
              <a:buClr>
                <a:schemeClr val="accent1"/>
              </a:buClr>
              <a:buSzPts val="5000"/>
              <a:buNone/>
              <a:defRPr sz="5000">
                <a:solidFill>
                  <a:schemeClr val="accent1"/>
                </a:solidFill>
              </a:defRPr>
            </a:lvl3pPr>
            <a:lvl4pPr lvl="3">
              <a:lnSpc>
                <a:spcPct val="80000"/>
              </a:lnSpc>
              <a:spcBef>
                <a:spcPts val="0"/>
              </a:spcBef>
              <a:spcAft>
                <a:spcPts val="0"/>
              </a:spcAft>
              <a:buClr>
                <a:schemeClr val="accent1"/>
              </a:buClr>
              <a:buSzPts val="5000"/>
              <a:buNone/>
              <a:defRPr sz="5000">
                <a:solidFill>
                  <a:schemeClr val="accent1"/>
                </a:solidFill>
              </a:defRPr>
            </a:lvl4pPr>
            <a:lvl5pPr lvl="4">
              <a:lnSpc>
                <a:spcPct val="80000"/>
              </a:lnSpc>
              <a:spcBef>
                <a:spcPts val="0"/>
              </a:spcBef>
              <a:spcAft>
                <a:spcPts val="0"/>
              </a:spcAft>
              <a:buClr>
                <a:schemeClr val="accent1"/>
              </a:buClr>
              <a:buSzPts val="5000"/>
              <a:buNone/>
              <a:defRPr sz="5000">
                <a:solidFill>
                  <a:schemeClr val="accent1"/>
                </a:solidFill>
              </a:defRPr>
            </a:lvl5pPr>
            <a:lvl6pPr lvl="5">
              <a:lnSpc>
                <a:spcPct val="80000"/>
              </a:lnSpc>
              <a:spcBef>
                <a:spcPts val="0"/>
              </a:spcBef>
              <a:spcAft>
                <a:spcPts val="0"/>
              </a:spcAft>
              <a:buClr>
                <a:schemeClr val="accent1"/>
              </a:buClr>
              <a:buSzPts val="5000"/>
              <a:buNone/>
              <a:defRPr sz="5000">
                <a:solidFill>
                  <a:schemeClr val="accent1"/>
                </a:solidFill>
              </a:defRPr>
            </a:lvl6pPr>
            <a:lvl7pPr lvl="6">
              <a:lnSpc>
                <a:spcPct val="80000"/>
              </a:lnSpc>
              <a:spcBef>
                <a:spcPts val="0"/>
              </a:spcBef>
              <a:spcAft>
                <a:spcPts val="0"/>
              </a:spcAft>
              <a:buClr>
                <a:schemeClr val="accent1"/>
              </a:buClr>
              <a:buSzPts val="5000"/>
              <a:buNone/>
              <a:defRPr sz="5000">
                <a:solidFill>
                  <a:schemeClr val="accent1"/>
                </a:solidFill>
              </a:defRPr>
            </a:lvl7pPr>
            <a:lvl8pPr lvl="7">
              <a:lnSpc>
                <a:spcPct val="80000"/>
              </a:lnSpc>
              <a:spcBef>
                <a:spcPts val="0"/>
              </a:spcBef>
              <a:spcAft>
                <a:spcPts val="0"/>
              </a:spcAft>
              <a:buClr>
                <a:schemeClr val="accent1"/>
              </a:buClr>
              <a:buSzPts val="5000"/>
              <a:buNone/>
              <a:defRPr sz="5000">
                <a:solidFill>
                  <a:schemeClr val="accent1"/>
                </a:solidFill>
              </a:defRPr>
            </a:lvl8pPr>
            <a:lvl9pPr lvl="8">
              <a:lnSpc>
                <a:spcPct val="80000"/>
              </a:lnSpc>
              <a:spcBef>
                <a:spcPts val="0"/>
              </a:spcBef>
              <a:spcAft>
                <a:spcPts val="0"/>
              </a:spcAft>
              <a:buClr>
                <a:schemeClr val="accent1"/>
              </a:buClr>
              <a:buSzPts val="5000"/>
              <a:buNone/>
              <a:defRPr sz="5000">
                <a:solidFill>
                  <a:schemeClr val="accent1"/>
                </a:solidFill>
              </a:defRPr>
            </a:lvl9pPr>
          </a:lstStyle>
          <a:p>
            <a:endParaRPr/>
          </a:p>
        </p:txBody>
      </p:sp>
      <p:grpSp>
        <p:nvGrpSpPr>
          <p:cNvPr id="223" name="Google Shape;223;p8"/>
          <p:cNvGrpSpPr/>
          <p:nvPr/>
        </p:nvGrpSpPr>
        <p:grpSpPr>
          <a:xfrm>
            <a:off x="304790" y="228612"/>
            <a:ext cx="1857769" cy="2244059"/>
            <a:chOff x="228590" y="229012"/>
            <a:chExt cx="1857769" cy="2244059"/>
          </a:xfrm>
        </p:grpSpPr>
        <p:sp>
          <p:nvSpPr>
            <p:cNvPr id="224" name="Google Shape;224;p8"/>
            <p:cNvSpPr/>
            <p:nvPr/>
          </p:nvSpPr>
          <p:spPr>
            <a:xfrm>
              <a:off x="1051651" y="1438400"/>
              <a:ext cx="1034708" cy="1034671"/>
            </a:xfrm>
            <a:custGeom>
              <a:avLst/>
              <a:gdLst/>
              <a:ahLst/>
              <a:cxnLst/>
              <a:rect l="l" t="t" r="r" b="b"/>
              <a:pathLst>
                <a:path w="7395" h="7395" extrusionOk="0">
                  <a:moveTo>
                    <a:pt x="3680" y="1370"/>
                  </a:moveTo>
                  <a:cubicBezTo>
                    <a:pt x="4037" y="1370"/>
                    <a:pt x="4323" y="1656"/>
                    <a:pt x="4323" y="2001"/>
                  </a:cubicBezTo>
                  <a:cubicBezTo>
                    <a:pt x="4323" y="2358"/>
                    <a:pt x="4037" y="2644"/>
                    <a:pt x="3680" y="2644"/>
                  </a:cubicBezTo>
                  <a:cubicBezTo>
                    <a:pt x="3335" y="2644"/>
                    <a:pt x="3049" y="2358"/>
                    <a:pt x="3049" y="2001"/>
                  </a:cubicBezTo>
                  <a:cubicBezTo>
                    <a:pt x="3049" y="1656"/>
                    <a:pt x="3335" y="1370"/>
                    <a:pt x="3680" y="1370"/>
                  </a:cubicBezTo>
                  <a:close/>
                  <a:moveTo>
                    <a:pt x="1918" y="3132"/>
                  </a:moveTo>
                  <a:cubicBezTo>
                    <a:pt x="2275" y="3132"/>
                    <a:pt x="2561" y="3418"/>
                    <a:pt x="2561" y="3775"/>
                  </a:cubicBezTo>
                  <a:cubicBezTo>
                    <a:pt x="2561" y="4120"/>
                    <a:pt x="2275" y="4406"/>
                    <a:pt x="1918" y="4406"/>
                  </a:cubicBezTo>
                  <a:cubicBezTo>
                    <a:pt x="1572" y="4406"/>
                    <a:pt x="1287" y="4120"/>
                    <a:pt x="1287" y="3775"/>
                  </a:cubicBezTo>
                  <a:cubicBezTo>
                    <a:pt x="1287" y="3418"/>
                    <a:pt x="1572" y="3132"/>
                    <a:pt x="1918" y="3132"/>
                  </a:cubicBezTo>
                  <a:close/>
                  <a:moveTo>
                    <a:pt x="3692" y="3132"/>
                  </a:moveTo>
                  <a:cubicBezTo>
                    <a:pt x="4049" y="3132"/>
                    <a:pt x="4335" y="3418"/>
                    <a:pt x="4335" y="3775"/>
                  </a:cubicBezTo>
                  <a:cubicBezTo>
                    <a:pt x="4335" y="4120"/>
                    <a:pt x="4049" y="4406"/>
                    <a:pt x="3692" y="4406"/>
                  </a:cubicBezTo>
                  <a:cubicBezTo>
                    <a:pt x="3346" y="4406"/>
                    <a:pt x="3061" y="4120"/>
                    <a:pt x="3061" y="3775"/>
                  </a:cubicBezTo>
                  <a:cubicBezTo>
                    <a:pt x="3061" y="3418"/>
                    <a:pt x="3346" y="3132"/>
                    <a:pt x="3692" y="3132"/>
                  </a:cubicBezTo>
                  <a:close/>
                  <a:moveTo>
                    <a:pt x="5454" y="3132"/>
                  </a:moveTo>
                  <a:cubicBezTo>
                    <a:pt x="5799" y="3132"/>
                    <a:pt x="6085" y="3418"/>
                    <a:pt x="6085" y="3775"/>
                  </a:cubicBezTo>
                  <a:cubicBezTo>
                    <a:pt x="6085" y="4120"/>
                    <a:pt x="5799" y="4406"/>
                    <a:pt x="5454" y="4406"/>
                  </a:cubicBezTo>
                  <a:cubicBezTo>
                    <a:pt x="5097" y="4406"/>
                    <a:pt x="4811" y="4120"/>
                    <a:pt x="4811" y="3775"/>
                  </a:cubicBezTo>
                  <a:cubicBezTo>
                    <a:pt x="4811" y="3418"/>
                    <a:pt x="5097" y="3132"/>
                    <a:pt x="5454" y="3132"/>
                  </a:cubicBezTo>
                  <a:close/>
                  <a:moveTo>
                    <a:pt x="3680" y="4894"/>
                  </a:moveTo>
                  <a:cubicBezTo>
                    <a:pt x="4037" y="4894"/>
                    <a:pt x="4323" y="5180"/>
                    <a:pt x="4323" y="5537"/>
                  </a:cubicBezTo>
                  <a:cubicBezTo>
                    <a:pt x="4323" y="5883"/>
                    <a:pt x="4037" y="6168"/>
                    <a:pt x="3680" y="6168"/>
                  </a:cubicBezTo>
                  <a:cubicBezTo>
                    <a:pt x="3335" y="6168"/>
                    <a:pt x="3049" y="5883"/>
                    <a:pt x="3049" y="5537"/>
                  </a:cubicBezTo>
                  <a:cubicBezTo>
                    <a:pt x="3049" y="5180"/>
                    <a:pt x="3335" y="4894"/>
                    <a:pt x="3680" y="4894"/>
                  </a:cubicBezTo>
                  <a:close/>
                  <a:moveTo>
                    <a:pt x="3537" y="1"/>
                  </a:moveTo>
                  <a:cubicBezTo>
                    <a:pt x="3442" y="1"/>
                    <a:pt x="3370" y="84"/>
                    <a:pt x="3370" y="179"/>
                  </a:cubicBezTo>
                  <a:lnTo>
                    <a:pt x="3370" y="453"/>
                  </a:lnTo>
                  <a:cubicBezTo>
                    <a:pt x="3370" y="465"/>
                    <a:pt x="3370" y="477"/>
                    <a:pt x="3370" y="501"/>
                  </a:cubicBezTo>
                  <a:cubicBezTo>
                    <a:pt x="3168" y="513"/>
                    <a:pt x="2965" y="560"/>
                    <a:pt x="2763" y="620"/>
                  </a:cubicBezTo>
                  <a:cubicBezTo>
                    <a:pt x="2763" y="596"/>
                    <a:pt x="2763" y="584"/>
                    <a:pt x="2751" y="572"/>
                  </a:cubicBezTo>
                  <a:lnTo>
                    <a:pt x="2644" y="322"/>
                  </a:lnTo>
                  <a:cubicBezTo>
                    <a:pt x="2617" y="251"/>
                    <a:pt x="2558" y="213"/>
                    <a:pt x="2490" y="213"/>
                  </a:cubicBezTo>
                  <a:cubicBezTo>
                    <a:pt x="2466" y="213"/>
                    <a:pt x="2442" y="218"/>
                    <a:pt x="2418" y="227"/>
                  </a:cubicBezTo>
                  <a:lnTo>
                    <a:pt x="2132" y="346"/>
                  </a:lnTo>
                  <a:cubicBezTo>
                    <a:pt x="2049" y="382"/>
                    <a:pt x="2001" y="489"/>
                    <a:pt x="2037" y="572"/>
                  </a:cubicBezTo>
                  <a:lnTo>
                    <a:pt x="2144" y="822"/>
                  </a:lnTo>
                  <a:cubicBezTo>
                    <a:pt x="2156" y="834"/>
                    <a:pt x="2156" y="846"/>
                    <a:pt x="2168" y="858"/>
                  </a:cubicBezTo>
                  <a:cubicBezTo>
                    <a:pt x="1989" y="953"/>
                    <a:pt x="1811" y="1072"/>
                    <a:pt x="1656" y="1203"/>
                  </a:cubicBezTo>
                  <a:cubicBezTo>
                    <a:pt x="1644" y="1191"/>
                    <a:pt x="1644" y="1180"/>
                    <a:pt x="1632" y="1168"/>
                  </a:cubicBezTo>
                  <a:lnTo>
                    <a:pt x="1441" y="977"/>
                  </a:lnTo>
                  <a:cubicBezTo>
                    <a:pt x="1406" y="941"/>
                    <a:pt x="1361" y="924"/>
                    <a:pt x="1316" y="924"/>
                  </a:cubicBezTo>
                  <a:cubicBezTo>
                    <a:pt x="1272" y="924"/>
                    <a:pt x="1227" y="941"/>
                    <a:pt x="1191" y="977"/>
                  </a:cubicBezTo>
                  <a:lnTo>
                    <a:pt x="977" y="1203"/>
                  </a:lnTo>
                  <a:cubicBezTo>
                    <a:pt x="906" y="1263"/>
                    <a:pt x="906" y="1370"/>
                    <a:pt x="977" y="1442"/>
                  </a:cubicBezTo>
                  <a:lnTo>
                    <a:pt x="1168" y="1632"/>
                  </a:lnTo>
                  <a:cubicBezTo>
                    <a:pt x="1179" y="1644"/>
                    <a:pt x="1179" y="1656"/>
                    <a:pt x="1191" y="1656"/>
                  </a:cubicBezTo>
                  <a:cubicBezTo>
                    <a:pt x="1060" y="1811"/>
                    <a:pt x="953" y="1977"/>
                    <a:pt x="858" y="2156"/>
                  </a:cubicBezTo>
                  <a:cubicBezTo>
                    <a:pt x="846" y="2156"/>
                    <a:pt x="834" y="2144"/>
                    <a:pt x="834" y="2144"/>
                  </a:cubicBezTo>
                  <a:lnTo>
                    <a:pt x="572" y="2037"/>
                  </a:lnTo>
                  <a:cubicBezTo>
                    <a:pt x="551" y="2028"/>
                    <a:pt x="528" y="2023"/>
                    <a:pt x="505" y="2023"/>
                  </a:cubicBezTo>
                  <a:cubicBezTo>
                    <a:pt x="439" y="2023"/>
                    <a:pt x="373" y="2061"/>
                    <a:pt x="346" y="2132"/>
                  </a:cubicBezTo>
                  <a:lnTo>
                    <a:pt x="227" y="2418"/>
                  </a:lnTo>
                  <a:cubicBezTo>
                    <a:pt x="191" y="2501"/>
                    <a:pt x="227" y="2608"/>
                    <a:pt x="322" y="2644"/>
                  </a:cubicBezTo>
                  <a:lnTo>
                    <a:pt x="572" y="2751"/>
                  </a:lnTo>
                  <a:lnTo>
                    <a:pt x="596" y="2751"/>
                  </a:lnTo>
                  <a:cubicBezTo>
                    <a:pt x="537" y="2954"/>
                    <a:pt x="489" y="3168"/>
                    <a:pt x="465" y="3370"/>
                  </a:cubicBezTo>
                  <a:lnTo>
                    <a:pt x="167" y="3370"/>
                  </a:lnTo>
                  <a:cubicBezTo>
                    <a:pt x="72" y="3370"/>
                    <a:pt x="1" y="3454"/>
                    <a:pt x="1" y="3549"/>
                  </a:cubicBezTo>
                  <a:lnTo>
                    <a:pt x="1" y="3858"/>
                  </a:lnTo>
                  <a:cubicBezTo>
                    <a:pt x="1" y="3954"/>
                    <a:pt x="72" y="4037"/>
                    <a:pt x="167" y="4037"/>
                  </a:cubicBezTo>
                  <a:lnTo>
                    <a:pt x="453" y="4037"/>
                  </a:lnTo>
                  <a:cubicBezTo>
                    <a:pt x="453" y="4037"/>
                    <a:pt x="465" y="4025"/>
                    <a:pt x="465" y="4025"/>
                  </a:cubicBezTo>
                  <a:cubicBezTo>
                    <a:pt x="489" y="4204"/>
                    <a:pt x="525" y="4382"/>
                    <a:pt x="560" y="4549"/>
                  </a:cubicBezTo>
                  <a:lnTo>
                    <a:pt x="548" y="4549"/>
                  </a:lnTo>
                  <a:lnTo>
                    <a:pt x="287" y="4656"/>
                  </a:lnTo>
                  <a:cubicBezTo>
                    <a:pt x="203" y="4692"/>
                    <a:pt x="156" y="4787"/>
                    <a:pt x="191" y="4871"/>
                  </a:cubicBezTo>
                  <a:lnTo>
                    <a:pt x="298" y="5168"/>
                  </a:lnTo>
                  <a:cubicBezTo>
                    <a:pt x="326" y="5232"/>
                    <a:pt x="389" y="5275"/>
                    <a:pt x="460" y="5275"/>
                  </a:cubicBezTo>
                  <a:cubicBezTo>
                    <a:pt x="481" y="5275"/>
                    <a:pt x="503" y="5272"/>
                    <a:pt x="525" y="5263"/>
                  </a:cubicBezTo>
                  <a:lnTo>
                    <a:pt x="775" y="5168"/>
                  </a:lnTo>
                  <a:cubicBezTo>
                    <a:pt x="787" y="5168"/>
                    <a:pt x="787" y="5168"/>
                    <a:pt x="798" y="5156"/>
                  </a:cubicBezTo>
                  <a:cubicBezTo>
                    <a:pt x="906" y="5371"/>
                    <a:pt x="1037" y="5573"/>
                    <a:pt x="1179" y="5752"/>
                  </a:cubicBezTo>
                  <a:cubicBezTo>
                    <a:pt x="1179" y="5763"/>
                    <a:pt x="1168" y="5763"/>
                    <a:pt x="1168" y="5763"/>
                  </a:cubicBezTo>
                  <a:lnTo>
                    <a:pt x="977" y="5966"/>
                  </a:lnTo>
                  <a:cubicBezTo>
                    <a:pt x="906" y="6025"/>
                    <a:pt x="906" y="6144"/>
                    <a:pt x="977" y="6204"/>
                  </a:cubicBezTo>
                  <a:lnTo>
                    <a:pt x="1191" y="6430"/>
                  </a:lnTo>
                  <a:cubicBezTo>
                    <a:pt x="1227" y="6460"/>
                    <a:pt x="1272" y="6475"/>
                    <a:pt x="1316" y="6475"/>
                  </a:cubicBezTo>
                  <a:cubicBezTo>
                    <a:pt x="1361" y="6475"/>
                    <a:pt x="1406" y="6460"/>
                    <a:pt x="1441" y="6430"/>
                  </a:cubicBezTo>
                  <a:lnTo>
                    <a:pt x="1632" y="6228"/>
                  </a:lnTo>
                  <a:cubicBezTo>
                    <a:pt x="1644" y="6228"/>
                    <a:pt x="1644" y="6228"/>
                    <a:pt x="1644" y="6216"/>
                  </a:cubicBezTo>
                  <a:cubicBezTo>
                    <a:pt x="1787" y="6335"/>
                    <a:pt x="1941" y="6430"/>
                    <a:pt x="2096" y="6525"/>
                  </a:cubicBezTo>
                  <a:cubicBezTo>
                    <a:pt x="2096" y="6525"/>
                    <a:pt x="2084" y="6537"/>
                    <a:pt x="2084" y="6537"/>
                  </a:cubicBezTo>
                  <a:lnTo>
                    <a:pt x="1977" y="6799"/>
                  </a:lnTo>
                  <a:cubicBezTo>
                    <a:pt x="1930" y="6883"/>
                    <a:pt x="1977" y="6978"/>
                    <a:pt x="2061" y="7026"/>
                  </a:cubicBezTo>
                  <a:lnTo>
                    <a:pt x="2346" y="7145"/>
                  </a:lnTo>
                  <a:cubicBezTo>
                    <a:pt x="2368" y="7154"/>
                    <a:pt x="2391" y="7158"/>
                    <a:pt x="2415" y="7158"/>
                  </a:cubicBezTo>
                  <a:cubicBezTo>
                    <a:pt x="2481" y="7158"/>
                    <a:pt x="2546" y="7123"/>
                    <a:pt x="2573" y="7061"/>
                  </a:cubicBezTo>
                  <a:lnTo>
                    <a:pt x="2680" y="6811"/>
                  </a:lnTo>
                  <a:cubicBezTo>
                    <a:pt x="2692" y="6799"/>
                    <a:pt x="2692" y="6799"/>
                    <a:pt x="2692" y="6787"/>
                  </a:cubicBezTo>
                  <a:cubicBezTo>
                    <a:pt x="2906" y="6859"/>
                    <a:pt x="3132" y="6906"/>
                    <a:pt x="3370" y="6930"/>
                  </a:cubicBezTo>
                  <a:cubicBezTo>
                    <a:pt x="3370" y="6930"/>
                    <a:pt x="3370" y="6942"/>
                    <a:pt x="3370" y="6954"/>
                  </a:cubicBezTo>
                  <a:lnTo>
                    <a:pt x="3370" y="7228"/>
                  </a:lnTo>
                  <a:cubicBezTo>
                    <a:pt x="3370" y="7323"/>
                    <a:pt x="3442" y="7395"/>
                    <a:pt x="3537" y="7395"/>
                  </a:cubicBezTo>
                  <a:lnTo>
                    <a:pt x="3858" y="7395"/>
                  </a:lnTo>
                  <a:cubicBezTo>
                    <a:pt x="3954" y="7395"/>
                    <a:pt x="4025" y="7323"/>
                    <a:pt x="4025" y="7228"/>
                  </a:cubicBezTo>
                  <a:lnTo>
                    <a:pt x="4025" y="6954"/>
                  </a:lnTo>
                  <a:cubicBezTo>
                    <a:pt x="4025" y="6942"/>
                    <a:pt x="4025" y="6930"/>
                    <a:pt x="4025" y="6930"/>
                  </a:cubicBezTo>
                  <a:cubicBezTo>
                    <a:pt x="4239" y="6906"/>
                    <a:pt x="4442" y="6859"/>
                    <a:pt x="4632" y="6799"/>
                  </a:cubicBezTo>
                  <a:cubicBezTo>
                    <a:pt x="4632" y="6811"/>
                    <a:pt x="4644" y="6823"/>
                    <a:pt x="4644" y="6835"/>
                  </a:cubicBezTo>
                  <a:lnTo>
                    <a:pt x="4751" y="7085"/>
                  </a:lnTo>
                  <a:cubicBezTo>
                    <a:pt x="4779" y="7149"/>
                    <a:pt x="4842" y="7192"/>
                    <a:pt x="4913" y="7192"/>
                  </a:cubicBezTo>
                  <a:cubicBezTo>
                    <a:pt x="4934" y="7192"/>
                    <a:pt x="4956" y="7189"/>
                    <a:pt x="4978" y="7180"/>
                  </a:cubicBezTo>
                  <a:lnTo>
                    <a:pt x="5263" y="7061"/>
                  </a:lnTo>
                  <a:cubicBezTo>
                    <a:pt x="5347" y="7026"/>
                    <a:pt x="5394" y="6918"/>
                    <a:pt x="5359" y="6835"/>
                  </a:cubicBezTo>
                  <a:lnTo>
                    <a:pt x="5251" y="6573"/>
                  </a:lnTo>
                  <a:cubicBezTo>
                    <a:pt x="5251" y="6561"/>
                    <a:pt x="5240" y="6561"/>
                    <a:pt x="5240" y="6549"/>
                  </a:cubicBezTo>
                  <a:cubicBezTo>
                    <a:pt x="5418" y="6454"/>
                    <a:pt x="5585" y="6335"/>
                    <a:pt x="5740" y="6204"/>
                  </a:cubicBezTo>
                  <a:cubicBezTo>
                    <a:pt x="5751" y="6216"/>
                    <a:pt x="5751" y="6228"/>
                    <a:pt x="5763" y="6228"/>
                  </a:cubicBezTo>
                  <a:lnTo>
                    <a:pt x="5954" y="6430"/>
                  </a:lnTo>
                  <a:cubicBezTo>
                    <a:pt x="5990" y="6460"/>
                    <a:pt x="6034" y="6475"/>
                    <a:pt x="6079" y="6475"/>
                  </a:cubicBezTo>
                  <a:cubicBezTo>
                    <a:pt x="6124" y="6475"/>
                    <a:pt x="6168" y="6460"/>
                    <a:pt x="6204" y="6430"/>
                  </a:cubicBezTo>
                  <a:lnTo>
                    <a:pt x="6430" y="6204"/>
                  </a:lnTo>
                  <a:cubicBezTo>
                    <a:pt x="6490" y="6144"/>
                    <a:pt x="6490" y="6025"/>
                    <a:pt x="6430" y="5966"/>
                  </a:cubicBezTo>
                  <a:lnTo>
                    <a:pt x="6228" y="5763"/>
                  </a:lnTo>
                  <a:cubicBezTo>
                    <a:pt x="6216" y="5763"/>
                    <a:pt x="6204" y="5752"/>
                    <a:pt x="6192" y="5740"/>
                  </a:cubicBezTo>
                  <a:cubicBezTo>
                    <a:pt x="6323" y="5585"/>
                    <a:pt x="6430" y="5418"/>
                    <a:pt x="6525" y="5240"/>
                  </a:cubicBezTo>
                  <a:cubicBezTo>
                    <a:pt x="6537" y="5252"/>
                    <a:pt x="6549" y="5252"/>
                    <a:pt x="6573" y="5263"/>
                  </a:cubicBezTo>
                  <a:lnTo>
                    <a:pt x="6823" y="5371"/>
                  </a:lnTo>
                  <a:cubicBezTo>
                    <a:pt x="6844" y="5380"/>
                    <a:pt x="6867" y="5384"/>
                    <a:pt x="6890" y="5384"/>
                  </a:cubicBezTo>
                  <a:cubicBezTo>
                    <a:pt x="6956" y="5384"/>
                    <a:pt x="7023" y="5346"/>
                    <a:pt x="7049" y="5275"/>
                  </a:cubicBezTo>
                  <a:lnTo>
                    <a:pt x="7168" y="4990"/>
                  </a:lnTo>
                  <a:cubicBezTo>
                    <a:pt x="7204" y="4906"/>
                    <a:pt x="7168" y="4799"/>
                    <a:pt x="7073" y="4763"/>
                  </a:cubicBezTo>
                  <a:lnTo>
                    <a:pt x="6823" y="4656"/>
                  </a:lnTo>
                  <a:cubicBezTo>
                    <a:pt x="6811" y="4656"/>
                    <a:pt x="6787" y="4644"/>
                    <a:pt x="6775" y="4644"/>
                  </a:cubicBezTo>
                  <a:cubicBezTo>
                    <a:pt x="6835" y="4442"/>
                    <a:pt x="6883" y="4239"/>
                    <a:pt x="6894" y="4025"/>
                  </a:cubicBezTo>
                  <a:lnTo>
                    <a:pt x="7228" y="4025"/>
                  </a:lnTo>
                  <a:cubicBezTo>
                    <a:pt x="7323" y="4025"/>
                    <a:pt x="7395" y="3954"/>
                    <a:pt x="7395" y="3858"/>
                  </a:cubicBezTo>
                  <a:lnTo>
                    <a:pt x="7395" y="3549"/>
                  </a:lnTo>
                  <a:cubicBezTo>
                    <a:pt x="7395" y="3454"/>
                    <a:pt x="7323" y="3370"/>
                    <a:pt x="7228" y="3370"/>
                  </a:cubicBezTo>
                  <a:lnTo>
                    <a:pt x="6954" y="3370"/>
                  </a:lnTo>
                  <a:cubicBezTo>
                    <a:pt x="6930" y="3370"/>
                    <a:pt x="6918" y="3382"/>
                    <a:pt x="6894" y="3382"/>
                  </a:cubicBezTo>
                  <a:cubicBezTo>
                    <a:pt x="6883" y="3204"/>
                    <a:pt x="6847" y="3025"/>
                    <a:pt x="6799" y="2858"/>
                  </a:cubicBezTo>
                  <a:cubicBezTo>
                    <a:pt x="6823" y="2858"/>
                    <a:pt x="6835" y="2858"/>
                    <a:pt x="6847" y="2846"/>
                  </a:cubicBezTo>
                  <a:lnTo>
                    <a:pt x="7109" y="2751"/>
                  </a:lnTo>
                  <a:cubicBezTo>
                    <a:pt x="7204" y="2715"/>
                    <a:pt x="7240" y="2620"/>
                    <a:pt x="7204" y="2525"/>
                  </a:cubicBezTo>
                  <a:lnTo>
                    <a:pt x="7097" y="2239"/>
                  </a:lnTo>
                  <a:cubicBezTo>
                    <a:pt x="7068" y="2163"/>
                    <a:pt x="7002" y="2125"/>
                    <a:pt x="6927" y="2125"/>
                  </a:cubicBezTo>
                  <a:cubicBezTo>
                    <a:pt x="6909" y="2125"/>
                    <a:pt x="6890" y="2127"/>
                    <a:pt x="6871" y="2132"/>
                  </a:cubicBezTo>
                  <a:lnTo>
                    <a:pt x="6621" y="2239"/>
                  </a:lnTo>
                  <a:cubicBezTo>
                    <a:pt x="6597" y="2239"/>
                    <a:pt x="6585" y="2251"/>
                    <a:pt x="6573" y="2263"/>
                  </a:cubicBezTo>
                  <a:cubicBezTo>
                    <a:pt x="6466" y="2049"/>
                    <a:pt x="6335" y="1846"/>
                    <a:pt x="6180" y="1668"/>
                  </a:cubicBezTo>
                  <a:cubicBezTo>
                    <a:pt x="6204" y="1656"/>
                    <a:pt x="6216" y="1644"/>
                    <a:pt x="6228" y="1632"/>
                  </a:cubicBezTo>
                  <a:lnTo>
                    <a:pt x="6430" y="1442"/>
                  </a:lnTo>
                  <a:cubicBezTo>
                    <a:pt x="6490" y="1370"/>
                    <a:pt x="6490" y="1263"/>
                    <a:pt x="6430" y="1203"/>
                  </a:cubicBezTo>
                  <a:lnTo>
                    <a:pt x="6204" y="977"/>
                  </a:lnTo>
                  <a:cubicBezTo>
                    <a:pt x="6168" y="941"/>
                    <a:pt x="6124" y="924"/>
                    <a:pt x="6079" y="924"/>
                  </a:cubicBezTo>
                  <a:cubicBezTo>
                    <a:pt x="6034" y="924"/>
                    <a:pt x="5990" y="941"/>
                    <a:pt x="5954" y="977"/>
                  </a:cubicBezTo>
                  <a:lnTo>
                    <a:pt x="5763" y="1168"/>
                  </a:lnTo>
                  <a:cubicBezTo>
                    <a:pt x="5751" y="1180"/>
                    <a:pt x="5740" y="1203"/>
                    <a:pt x="5740" y="1215"/>
                  </a:cubicBezTo>
                  <a:cubicBezTo>
                    <a:pt x="5597" y="1096"/>
                    <a:pt x="5442" y="1001"/>
                    <a:pt x="5287" y="906"/>
                  </a:cubicBezTo>
                  <a:cubicBezTo>
                    <a:pt x="5299" y="894"/>
                    <a:pt x="5311" y="882"/>
                    <a:pt x="5311" y="858"/>
                  </a:cubicBezTo>
                  <a:lnTo>
                    <a:pt x="5430" y="608"/>
                  </a:lnTo>
                  <a:cubicBezTo>
                    <a:pt x="5466" y="525"/>
                    <a:pt x="5430" y="418"/>
                    <a:pt x="5335" y="382"/>
                  </a:cubicBezTo>
                  <a:lnTo>
                    <a:pt x="5049" y="251"/>
                  </a:lnTo>
                  <a:cubicBezTo>
                    <a:pt x="5030" y="243"/>
                    <a:pt x="5010" y="239"/>
                    <a:pt x="4989" y="239"/>
                  </a:cubicBezTo>
                  <a:cubicBezTo>
                    <a:pt x="4920" y="239"/>
                    <a:pt x="4850" y="282"/>
                    <a:pt x="4823" y="346"/>
                  </a:cubicBezTo>
                  <a:lnTo>
                    <a:pt x="4716" y="596"/>
                  </a:lnTo>
                  <a:cubicBezTo>
                    <a:pt x="4704" y="608"/>
                    <a:pt x="4704" y="632"/>
                    <a:pt x="4704" y="644"/>
                  </a:cubicBezTo>
                  <a:cubicBezTo>
                    <a:pt x="4478" y="572"/>
                    <a:pt x="4251" y="525"/>
                    <a:pt x="4025" y="501"/>
                  </a:cubicBezTo>
                  <a:cubicBezTo>
                    <a:pt x="4025" y="489"/>
                    <a:pt x="4025" y="465"/>
                    <a:pt x="4025" y="453"/>
                  </a:cubicBezTo>
                  <a:lnTo>
                    <a:pt x="4025" y="179"/>
                  </a:lnTo>
                  <a:cubicBezTo>
                    <a:pt x="4025" y="84"/>
                    <a:pt x="3954" y="1"/>
                    <a:pt x="38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8"/>
            <p:cNvSpPr/>
            <p:nvPr/>
          </p:nvSpPr>
          <p:spPr>
            <a:xfrm flipH="1">
              <a:off x="228590" y="229012"/>
              <a:ext cx="1274211" cy="1270383"/>
            </a:xfrm>
            <a:custGeom>
              <a:avLst/>
              <a:gdLst/>
              <a:ahLst/>
              <a:cxnLst/>
              <a:rect l="l" t="t" r="r" b="b"/>
              <a:pathLst>
                <a:path w="18873" h="18817" extrusionOk="0">
                  <a:moveTo>
                    <a:pt x="11200" y="3195"/>
                  </a:moveTo>
                  <a:cubicBezTo>
                    <a:pt x="11272" y="3195"/>
                    <a:pt x="11346" y="3206"/>
                    <a:pt x="11419" y="3229"/>
                  </a:cubicBezTo>
                  <a:cubicBezTo>
                    <a:pt x="12824" y="3694"/>
                    <a:pt x="14038" y="4622"/>
                    <a:pt x="14836" y="5861"/>
                  </a:cubicBezTo>
                  <a:cubicBezTo>
                    <a:pt x="15074" y="6230"/>
                    <a:pt x="14931" y="6730"/>
                    <a:pt x="14538" y="6920"/>
                  </a:cubicBezTo>
                  <a:cubicBezTo>
                    <a:pt x="14122" y="7123"/>
                    <a:pt x="13717" y="7313"/>
                    <a:pt x="13300" y="7504"/>
                  </a:cubicBezTo>
                  <a:cubicBezTo>
                    <a:pt x="13197" y="7553"/>
                    <a:pt x="13089" y="7577"/>
                    <a:pt x="12981" y="7577"/>
                  </a:cubicBezTo>
                  <a:cubicBezTo>
                    <a:pt x="12752" y="7577"/>
                    <a:pt x="12529" y="7468"/>
                    <a:pt x="12383" y="7265"/>
                  </a:cubicBezTo>
                  <a:cubicBezTo>
                    <a:pt x="11967" y="6670"/>
                    <a:pt x="11371" y="6218"/>
                    <a:pt x="10693" y="5968"/>
                  </a:cubicBezTo>
                  <a:cubicBezTo>
                    <a:pt x="10359" y="5837"/>
                    <a:pt x="10157" y="5491"/>
                    <a:pt x="10228" y="5146"/>
                  </a:cubicBezTo>
                  <a:cubicBezTo>
                    <a:pt x="10312" y="4694"/>
                    <a:pt x="10395" y="4241"/>
                    <a:pt x="10478" y="3801"/>
                  </a:cubicBezTo>
                  <a:cubicBezTo>
                    <a:pt x="10547" y="3437"/>
                    <a:pt x="10859" y="3195"/>
                    <a:pt x="11200" y="3195"/>
                  </a:cubicBezTo>
                  <a:close/>
                  <a:moveTo>
                    <a:pt x="6244" y="3840"/>
                  </a:moveTo>
                  <a:cubicBezTo>
                    <a:pt x="6517" y="3840"/>
                    <a:pt x="6779" y="3994"/>
                    <a:pt x="6906" y="4265"/>
                  </a:cubicBezTo>
                  <a:cubicBezTo>
                    <a:pt x="7109" y="4670"/>
                    <a:pt x="7299" y="5087"/>
                    <a:pt x="7502" y="5491"/>
                  </a:cubicBezTo>
                  <a:cubicBezTo>
                    <a:pt x="7657" y="5825"/>
                    <a:pt x="7549" y="6206"/>
                    <a:pt x="7252" y="6408"/>
                  </a:cubicBezTo>
                  <a:cubicBezTo>
                    <a:pt x="6656" y="6837"/>
                    <a:pt x="6204" y="7420"/>
                    <a:pt x="5954" y="8099"/>
                  </a:cubicBezTo>
                  <a:cubicBezTo>
                    <a:pt x="5839" y="8402"/>
                    <a:pt x="5559" y="8586"/>
                    <a:pt x="5258" y="8586"/>
                  </a:cubicBezTo>
                  <a:cubicBezTo>
                    <a:pt x="5217" y="8586"/>
                    <a:pt x="5174" y="8582"/>
                    <a:pt x="5132" y="8575"/>
                  </a:cubicBezTo>
                  <a:cubicBezTo>
                    <a:pt x="4680" y="8492"/>
                    <a:pt x="4228" y="8408"/>
                    <a:pt x="3787" y="8325"/>
                  </a:cubicBezTo>
                  <a:cubicBezTo>
                    <a:pt x="3346" y="8242"/>
                    <a:pt x="3085" y="7801"/>
                    <a:pt x="3227" y="7373"/>
                  </a:cubicBezTo>
                  <a:cubicBezTo>
                    <a:pt x="3680" y="5968"/>
                    <a:pt x="4609" y="4765"/>
                    <a:pt x="5847" y="3956"/>
                  </a:cubicBezTo>
                  <a:cubicBezTo>
                    <a:pt x="5972" y="3877"/>
                    <a:pt x="6109" y="3840"/>
                    <a:pt x="6244" y="3840"/>
                  </a:cubicBezTo>
                  <a:close/>
                  <a:moveTo>
                    <a:pt x="9211" y="7035"/>
                  </a:moveTo>
                  <a:cubicBezTo>
                    <a:pt x="9716" y="7035"/>
                    <a:pt x="10226" y="7195"/>
                    <a:pt x="10657" y="7527"/>
                  </a:cubicBezTo>
                  <a:cubicBezTo>
                    <a:pt x="11693" y="8325"/>
                    <a:pt x="11883" y="9813"/>
                    <a:pt x="11086" y="10849"/>
                  </a:cubicBezTo>
                  <a:cubicBezTo>
                    <a:pt x="10620" y="11454"/>
                    <a:pt x="9919" y="11771"/>
                    <a:pt x="9210" y="11771"/>
                  </a:cubicBezTo>
                  <a:cubicBezTo>
                    <a:pt x="8704" y="11771"/>
                    <a:pt x="8195" y="11610"/>
                    <a:pt x="7764" y="11278"/>
                  </a:cubicBezTo>
                  <a:cubicBezTo>
                    <a:pt x="6728" y="10480"/>
                    <a:pt x="6537" y="8992"/>
                    <a:pt x="7335" y="7956"/>
                  </a:cubicBezTo>
                  <a:cubicBezTo>
                    <a:pt x="7801" y="7351"/>
                    <a:pt x="8502" y="7035"/>
                    <a:pt x="9211" y="7035"/>
                  </a:cubicBezTo>
                  <a:close/>
                  <a:moveTo>
                    <a:pt x="13533" y="10220"/>
                  </a:moveTo>
                  <a:cubicBezTo>
                    <a:pt x="13574" y="10220"/>
                    <a:pt x="13615" y="10223"/>
                    <a:pt x="13657" y="10230"/>
                  </a:cubicBezTo>
                  <a:cubicBezTo>
                    <a:pt x="14110" y="10313"/>
                    <a:pt x="14550" y="10409"/>
                    <a:pt x="15003" y="10492"/>
                  </a:cubicBezTo>
                  <a:cubicBezTo>
                    <a:pt x="15431" y="10563"/>
                    <a:pt x="15705" y="11016"/>
                    <a:pt x="15562" y="11433"/>
                  </a:cubicBezTo>
                  <a:cubicBezTo>
                    <a:pt x="15110" y="12838"/>
                    <a:pt x="14181" y="14052"/>
                    <a:pt x="12931" y="14850"/>
                  </a:cubicBezTo>
                  <a:cubicBezTo>
                    <a:pt x="12809" y="14929"/>
                    <a:pt x="12672" y="14966"/>
                    <a:pt x="12537" y="14966"/>
                  </a:cubicBezTo>
                  <a:cubicBezTo>
                    <a:pt x="12264" y="14966"/>
                    <a:pt x="11999" y="14815"/>
                    <a:pt x="11871" y="14552"/>
                  </a:cubicBezTo>
                  <a:cubicBezTo>
                    <a:pt x="11681" y="14135"/>
                    <a:pt x="11478" y="13731"/>
                    <a:pt x="11288" y="13314"/>
                  </a:cubicBezTo>
                  <a:cubicBezTo>
                    <a:pt x="11133" y="12992"/>
                    <a:pt x="11240" y="12599"/>
                    <a:pt x="11538" y="12397"/>
                  </a:cubicBezTo>
                  <a:cubicBezTo>
                    <a:pt x="12121" y="11980"/>
                    <a:pt x="12586" y="11385"/>
                    <a:pt x="12836" y="10706"/>
                  </a:cubicBezTo>
                  <a:cubicBezTo>
                    <a:pt x="12941" y="10412"/>
                    <a:pt x="13222" y="10220"/>
                    <a:pt x="13533" y="10220"/>
                  </a:cubicBezTo>
                  <a:close/>
                  <a:moveTo>
                    <a:pt x="5799" y="11231"/>
                  </a:moveTo>
                  <a:cubicBezTo>
                    <a:pt x="6031" y="11231"/>
                    <a:pt x="6255" y="11343"/>
                    <a:pt x="6394" y="11540"/>
                  </a:cubicBezTo>
                  <a:cubicBezTo>
                    <a:pt x="6823" y="12135"/>
                    <a:pt x="7407" y="12588"/>
                    <a:pt x="8097" y="12849"/>
                  </a:cubicBezTo>
                  <a:cubicBezTo>
                    <a:pt x="8430" y="12969"/>
                    <a:pt x="8633" y="13314"/>
                    <a:pt x="8561" y="13671"/>
                  </a:cubicBezTo>
                  <a:cubicBezTo>
                    <a:pt x="8478" y="14112"/>
                    <a:pt x="8395" y="14564"/>
                    <a:pt x="8311" y="15016"/>
                  </a:cubicBezTo>
                  <a:cubicBezTo>
                    <a:pt x="8243" y="15370"/>
                    <a:pt x="7931" y="15610"/>
                    <a:pt x="7584" y="15610"/>
                  </a:cubicBezTo>
                  <a:cubicBezTo>
                    <a:pt x="7510" y="15610"/>
                    <a:pt x="7434" y="15599"/>
                    <a:pt x="7359" y="15576"/>
                  </a:cubicBezTo>
                  <a:cubicBezTo>
                    <a:pt x="5954" y="15124"/>
                    <a:pt x="4751" y="14195"/>
                    <a:pt x="3954" y="12945"/>
                  </a:cubicBezTo>
                  <a:cubicBezTo>
                    <a:pt x="3704" y="12576"/>
                    <a:pt x="3847" y="12076"/>
                    <a:pt x="4251" y="11885"/>
                  </a:cubicBezTo>
                  <a:cubicBezTo>
                    <a:pt x="4656" y="11695"/>
                    <a:pt x="5073" y="11492"/>
                    <a:pt x="5490" y="11302"/>
                  </a:cubicBezTo>
                  <a:cubicBezTo>
                    <a:pt x="5590" y="11254"/>
                    <a:pt x="5695" y="11231"/>
                    <a:pt x="5799" y="11231"/>
                  </a:cubicBezTo>
                  <a:close/>
                  <a:moveTo>
                    <a:pt x="8666" y="0"/>
                  </a:moveTo>
                  <a:cubicBezTo>
                    <a:pt x="8651" y="0"/>
                    <a:pt x="8636" y="1"/>
                    <a:pt x="8621" y="3"/>
                  </a:cubicBezTo>
                  <a:lnTo>
                    <a:pt x="7823" y="110"/>
                  </a:lnTo>
                  <a:cubicBezTo>
                    <a:pt x="7585" y="146"/>
                    <a:pt x="7407" y="360"/>
                    <a:pt x="7442" y="598"/>
                  </a:cubicBezTo>
                  <a:lnTo>
                    <a:pt x="7537" y="1300"/>
                  </a:lnTo>
                  <a:cubicBezTo>
                    <a:pt x="7537" y="1324"/>
                    <a:pt x="7549" y="1348"/>
                    <a:pt x="7549" y="1372"/>
                  </a:cubicBezTo>
                  <a:cubicBezTo>
                    <a:pt x="7049" y="1491"/>
                    <a:pt x="6561" y="1646"/>
                    <a:pt x="6097" y="1860"/>
                  </a:cubicBezTo>
                  <a:cubicBezTo>
                    <a:pt x="6085" y="1836"/>
                    <a:pt x="6073" y="1812"/>
                    <a:pt x="6061" y="1789"/>
                  </a:cubicBezTo>
                  <a:lnTo>
                    <a:pt x="5716" y="1181"/>
                  </a:lnTo>
                  <a:cubicBezTo>
                    <a:pt x="5636" y="1037"/>
                    <a:pt x="5490" y="957"/>
                    <a:pt x="5339" y="957"/>
                  </a:cubicBezTo>
                  <a:cubicBezTo>
                    <a:pt x="5265" y="957"/>
                    <a:pt x="5190" y="976"/>
                    <a:pt x="5121" y="1015"/>
                  </a:cubicBezTo>
                  <a:lnTo>
                    <a:pt x="4418" y="1408"/>
                  </a:lnTo>
                  <a:cubicBezTo>
                    <a:pt x="4216" y="1527"/>
                    <a:pt x="4144" y="1800"/>
                    <a:pt x="4263" y="2003"/>
                  </a:cubicBezTo>
                  <a:lnTo>
                    <a:pt x="4609" y="2622"/>
                  </a:lnTo>
                  <a:cubicBezTo>
                    <a:pt x="4620" y="2634"/>
                    <a:pt x="4632" y="2658"/>
                    <a:pt x="4644" y="2670"/>
                  </a:cubicBezTo>
                  <a:cubicBezTo>
                    <a:pt x="4204" y="2979"/>
                    <a:pt x="3787" y="3348"/>
                    <a:pt x="3406" y="3753"/>
                  </a:cubicBezTo>
                  <a:cubicBezTo>
                    <a:pt x="3370" y="3694"/>
                    <a:pt x="3335" y="3646"/>
                    <a:pt x="3287" y="3610"/>
                  </a:cubicBezTo>
                  <a:lnTo>
                    <a:pt x="2715" y="3170"/>
                  </a:lnTo>
                  <a:cubicBezTo>
                    <a:pt x="2637" y="3111"/>
                    <a:pt x="2545" y="3082"/>
                    <a:pt x="2453" y="3082"/>
                  </a:cubicBezTo>
                  <a:cubicBezTo>
                    <a:pt x="2322" y="3082"/>
                    <a:pt x="2192" y="3141"/>
                    <a:pt x="2108" y="3253"/>
                  </a:cubicBezTo>
                  <a:lnTo>
                    <a:pt x="1608" y="3896"/>
                  </a:lnTo>
                  <a:cubicBezTo>
                    <a:pt x="1465" y="4086"/>
                    <a:pt x="1501" y="4360"/>
                    <a:pt x="1692" y="4515"/>
                  </a:cubicBezTo>
                  <a:lnTo>
                    <a:pt x="2251" y="4944"/>
                  </a:lnTo>
                  <a:cubicBezTo>
                    <a:pt x="2299" y="4979"/>
                    <a:pt x="2358" y="5015"/>
                    <a:pt x="2418" y="5027"/>
                  </a:cubicBezTo>
                  <a:cubicBezTo>
                    <a:pt x="2168" y="5420"/>
                    <a:pt x="1953" y="5825"/>
                    <a:pt x="1787" y="6242"/>
                  </a:cubicBezTo>
                  <a:cubicBezTo>
                    <a:pt x="1775" y="6242"/>
                    <a:pt x="1751" y="6230"/>
                    <a:pt x="1739" y="6230"/>
                  </a:cubicBezTo>
                  <a:lnTo>
                    <a:pt x="1060" y="6027"/>
                  </a:lnTo>
                  <a:cubicBezTo>
                    <a:pt x="1018" y="6014"/>
                    <a:pt x="976" y="6008"/>
                    <a:pt x="933" y="6008"/>
                  </a:cubicBezTo>
                  <a:cubicBezTo>
                    <a:pt x="748" y="6008"/>
                    <a:pt x="573" y="6129"/>
                    <a:pt x="525" y="6313"/>
                  </a:cubicBezTo>
                  <a:lnTo>
                    <a:pt x="287" y="7087"/>
                  </a:lnTo>
                  <a:cubicBezTo>
                    <a:pt x="215" y="7313"/>
                    <a:pt x="346" y="7563"/>
                    <a:pt x="584" y="7635"/>
                  </a:cubicBezTo>
                  <a:lnTo>
                    <a:pt x="1263" y="7837"/>
                  </a:lnTo>
                  <a:lnTo>
                    <a:pt x="1299" y="7837"/>
                  </a:lnTo>
                  <a:cubicBezTo>
                    <a:pt x="1191" y="8444"/>
                    <a:pt x="1144" y="9039"/>
                    <a:pt x="1156" y="9647"/>
                  </a:cubicBezTo>
                  <a:lnTo>
                    <a:pt x="1108" y="9647"/>
                  </a:lnTo>
                  <a:lnTo>
                    <a:pt x="418" y="9742"/>
                  </a:lnTo>
                  <a:cubicBezTo>
                    <a:pt x="168" y="9766"/>
                    <a:pt x="1" y="9992"/>
                    <a:pt x="37" y="10230"/>
                  </a:cubicBezTo>
                  <a:lnTo>
                    <a:pt x="144" y="11028"/>
                  </a:lnTo>
                  <a:cubicBezTo>
                    <a:pt x="165" y="11244"/>
                    <a:pt x="354" y="11402"/>
                    <a:pt x="567" y="11402"/>
                  </a:cubicBezTo>
                  <a:cubicBezTo>
                    <a:pt x="589" y="11402"/>
                    <a:pt x="610" y="11400"/>
                    <a:pt x="632" y="11397"/>
                  </a:cubicBezTo>
                  <a:lnTo>
                    <a:pt x="1322" y="11314"/>
                  </a:lnTo>
                  <a:cubicBezTo>
                    <a:pt x="1346" y="11302"/>
                    <a:pt x="1358" y="11302"/>
                    <a:pt x="1370" y="11302"/>
                  </a:cubicBezTo>
                  <a:cubicBezTo>
                    <a:pt x="1477" y="11742"/>
                    <a:pt x="1620" y="12183"/>
                    <a:pt x="1799" y="12611"/>
                  </a:cubicBezTo>
                  <a:cubicBezTo>
                    <a:pt x="1787" y="12623"/>
                    <a:pt x="1775" y="12623"/>
                    <a:pt x="1763" y="12635"/>
                  </a:cubicBezTo>
                  <a:lnTo>
                    <a:pt x="1144" y="12969"/>
                  </a:lnTo>
                  <a:cubicBezTo>
                    <a:pt x="930" y="13088"/>
                    <a:pt x="846" y="13350"/>
                    <a:pt x="965" y="13564"/>
                  </a:cubicBezTo>
                  <a:lnTo>
                    <a:pt x="1346" y="14266"/>
                  </a:lnTo>
                  <a:cubicBezTo>
                    <a:pt x="1428" y="14414"/>
                    <a:pt x="1578" y="14499"/>
                    <a:pt x="1733" y="14499"/>
                  </a:cubicBezTo>
                  <a:cubicBezTo>
                    <a:pt x="1804" y="14499"/>
                    <a:pt x="1875" y="14482"/>
                    <a:pt x="1942" y="14445"/>
                  </a:cubicBezTo>
                  <a:lnTo>
                    <a:pt x="2561" y="14112"/>
                  </a:lnTo>
                  <a:cubicBezTo>
                    <a:pt x="2573" y="14100"/>
                    <a:pt x="2596" y="14088"/>
                    <a:pt x="2608" y="14076"/>
                  </a:cubicBezTo>
                  <a:cubicBezTo>
                    <a:pt x="2942" y="14552"/>
                    <a:pt x="3323" y="15004"/>
                    <a:pt x="3763" y="15421"/>
                  </a:cubicBezTo>
                  <a:cubicBezTo>
                    <a:pt x="3751" y="15433"/>
                    <a:pt x="3727" y="15445"/>
                    <a:pt x="3716" y="15469"/>
                  </a:cubicBezTo>
                  <a:lnTo>
                    <a:pt x="3287" y="16017"/>
                  </a:lnTo>
                  <a:cubicBezTo>
                    <a:pt x="3144" y="16219"/>
                    <a:pt x="3180" y="16493"/>
                    <a:pt x="3370" y="16636"/>
                  </a:cubicBezTo>
                  <a:lnTo>
                    <a:pt x="4001" y="17124"/>
                  </a:lnTo>
                  <a:cubicBezTo>
                    <a:pt x="4080" y="17183"/>
                    <a:pt x="4172" y="17211"/>
                    <a:pt x="4265" y="17211"/>
                  </a:cubicBezTo>
                  <a:cubicBezTo>
                    <a:pt x="4397" y="17211"/>
                    <a:pt x="4529" y="17153"/>
                    <a:pt x="4620" y="17040"/>
                  </a:cubicBezTo>
                  <a:lnTo>
                    <a:pt x="5049" y="16481"/>
                  </a:lnTo>
                  <a:cubicBezTo>
                    <a:pt x="5061" y="16469"/>
                    <a:pt x="5073" y="16445"/>
                    <a:pt x="5085" y="16421"/>
                  </a:cubicBezTo>
                  <a:cubicBezTo>
                    <a:pt x="5549" y="16707"/>
                    <a:pt x="6025" y="16945"/>
                    <a:pt x="6514" y="17124"/>
                  </a:cubicBezTo>
                  <a:cubicBezTo>
                    <a:pt x="6502" y="17148"/>
                    <a:pt x="6490" y="17171"/>
                    <a:pt x="6478" y="17195"/>
                  </a:cubicBezTo>
                  <a:lnTo>
                    <a:pt x="6299" y="17874"/>
                  </a:lnTo>
                  <a:cubicBezTo>
                    <a:pt x="6240" y="18112"/>
                    <a:pt x="6383" y="18350"/>
                    <a:pt x="6609" y="18410"/>
                  </a:cubicBezTo>
                  <a:lnTo>
                    <a:pt x="7383" y="18624"/>
                  </a:lnTo>
                  <a:cubicBezTo>
                    <a:pt x="7419" y="18633"/>
                    <a:pt x="7456" y="18638"/>
                    <a:pt x="7492" y="18638"/>
                  </a:cubicBezTo>
                  <a:cubicBezTo>
                    <a:pt x="7690" y="18638"/>
                    <a:pt x="7868" y="18506"/>
                    <a:pt x="7918" y="18314"/>
                  </a:cubicBezTo>
                  <a:lnTo>
                    <a:pt x="8109" y="17624"/>
                  </a:lnTo>
                  <a:cubicBezTo>
                    <a:pt x="8109" y="17600"/>
                    <a:pt x="8121" y="17576"/>
                    <a:pt x="8121" y="17541"/>
                  </a:cubicBezTo>
                  <a:cubicBezTo>
                    <a:pt x="8528" y="17607"/>
                    <a:pt x="8943" y="17643"/>
                    <a:pt x="9354" y="17643"/>
                  </a:cubicBezTo>
                  <a:cubicBezTo>
                    <a:pt x="9459" y="17643"/>
                    <a:pt x="9564" y="17641"/>
                    <a:pt x="9669" y="17636"/>
                  </a:cubicBezTo>
                  <a:cubicBezTo>
                    <a:pt x="9669" y="17671"/>
                    <a:pt x="9669" y="17695"/>
                    <a:pt x="9681" y="17731"/>
                  </a:cubicBezTo>
                  <a:lnTo>
                    <a:pt x="9764" y="18433"/>
                  </a:lnTo>
                  <a:cubicBezTo>
                    <a:pt x="9797" y="18656"/>
                    <a:pt x="9987" y="18817"/>
                    <a:pt x="10207" y="18817"/>
                  </a:cubicBezTo>
                  <a:cubicBezTo>
                    <a:pt x="10222" y="18817"/>
                    <a:pt x="10237" y="18816"/>
                    <a:pt x="10252" y="18814"/>
                  </a:cubicBezTo>
                  <a:lnTo>
                    <a:pt x="11050" y="18707"/>
                  </a:lnTo>
                  <a:cubicBezTo>
                    <a:pt x="11288" y="18672"/>
                    <a:pt x="11455" y="18457"/>
                    <a:pt x="11431" y="18219"/>
                  </a:cubicBezTo>
                  <a:lnTo>
                    <a:pt x="11336" y="17517"/>
                  </a:lnTo>
                  <a:cubicBezTo>
                    <a:pt x="11336" y="17481"/>
                    <a:pt x="11324" y="17445"/>
                    <a:pt x="11312" y="17421"/>
                  </a:cubicBezTo>
                  <a:cubicBezTo>
                    <a:pt x="11812" y="17302"/>
                    <a:pt x="12300" y="17136"/>
                    <a:pt x="12764" y="16921"/>
                  </a:cubicBezTo>
                  <a:cubicBezTo>
                    <a:pt x="12776" y="16957"/>
                    <a:pt x="12788" y="16993"/>
                    <a:pt x="12812" y="17029"/>
                  </a:cubicBezTo>
                  <a:lnTo>
                    <a:pt x="13157" y="17636"/>
                  </a:lnTo>
                  <a:cubicBezTo>
                    <a:pt x="13238" y="17780"/>
                    <a:pt x="13383" y="17860"/>
                    <a:pt x="13535" y="17860"/>
                  </a:cubicBezTo>
                  <a:cubicBezTo>
                    <a:pt x="13608" y="17860"/>
                    <a:pt x="13683" y="17841"/>
                    <a:pt x="13753" y="17802"/>
                  </a:cubicBezTo>
                  <a:lnTo>
                    <a:pt x="14455" y="17398"/>
                  </a:lnTo>
                  <a:cubicBezTo>
                    <a:pt x="14657" y="17279"/>
                    <a:pt x="14729" y="17017"/>
                    <a:pt x="14610" y="16802"/>
                  </a:cubicBezTo>
                  <a:lnTo>
                    <a:pt x="14265" y="16195"/>
                  </a:lnTo>
                  <a:cubicBezTo>
                    <a:pt x="14241" y="16159"/>
                    <a:pt x="14217" y="16124"/>
                    <a:pt x="14193" y="16100"/>
                  </a:cubicBezTo>
                  <a:cubicBezTo>
                    <a:pt x="14622" y="15790"/>
                    <a:pt x="15027" y="15433"/>
                    <a:pt x="15408" y="15040"/>
                  </a:cubicBezTo>
                  <a:cubicBezTo>
                    <a:pt x="15431" y="15064"/>
                    <a:pt x="15455" y="15100"/>
                    <a:pt x="15491" y="15124"/>
                  </a:cubicBezTo>
                  <a:lnTo>
                    <a:pt x="16050" y="15552"/>
                  </a:lnTo>
                  <a:cubicBezTo>
                    <a:pt x="16131" y="15618"/>
                    <a:pt x="16227" y="15649"/>
                    <a:pt x="16322" y="15649"/>
                  </a:cubicBezTo>
                  <a:cubicBezTo>
                    <a:pt x="16451" y="15649"/>
                    <a:pt x="16580" y="15591"/>
                    <a:pt x="16670" y="15481"/>
                  </a:cubicBezTo>
                  <a:lnTo>
                    <a:pt x="17158" y="14838"/>
                  </a:lnTo>
                  <a:cubicBezTo>
                    <a:pt x="17301" y="14647"/>
                    <a:pt x="17265" y="14373"/>
                    <a:pt x="17074" y="14231"/>
                  </a:cubicBezTo>
                  <a:lnTo>
                    <a:pt x="16515" y="13802"/>
                  </a:lnTo>
                  <a:cubicBezTo>
                    <a:pt x="16479" y="13766"/>
                    <a:pt x="16443" y="13754"/>
                    <a:pt x="16408" y="13731"/>
                  </a:cubicBezTo>
                  <a:cubicBezTo>
                    <a:pt x="16646" y="13350"/>
                    <a:pt x="16848" y="12945"/>
                    <a:pt x="17015" y="12528"/>
                  </a:cubicBezTo>
                  <a:cubicBezTo>
                    <a:pt x="17051" y="12552"/>
                    <a:pt x="17086" y="12576"/>
                    <a:pt x="17134" y="12588"/>
                  </a:cubicBezTo>
                  <a:lnTo>
                    <a:pt x="17813" y="12790"/>
                  </a:lnTo>
                  <a:cubicBezTo>
                    <a:pt x="17855" y="12803"/>
                    <a:pt x="17897" y="12809"/>
                    <a:pt x="17940" y="12809"/>
                  </a:cubicBezTo>
                  <a:cubicBezTo>
                    <a:pt x="18125" y="12809"/>
                    <a:pt x="18300" y="12688"/>
                    <a:pt x="18348" y="12504"/>
                  </a:cubicBezTo>
                  <a:lnTo>
                    <a:pt x="18586" y="11730"/>
                  </a:lnTo>
                  <a:cubicBezTo>
                    <a:pt x="18658" y="11504"/>
                    <a:pt x="18527" y="11254"/>
                    <a:pt x="18289" y="11183"/>
                  </a:cubicBezTo>
                  <a:lnTo>
                    <a:pt x="17610" y="10980"/>
                  </a:lnTo>
                  <a:cubicBezTo>
                    <a:pt x="17574" y="10968"/>
                    <a:pt x="17527" y="10968"/>
                    <a:pt x="17479" y="10968"/>
                  </a:cubicBezTo>
                  <a:cubicBezTo>
                    <a:pt x="17598" y="10373"/>
                    <a:pt x="17646" y="9766"/>
                    <a:pt x="17622" y="9159"/>
                  </a:cubicBezTo>
                  <a:lnTo>
                    <a:pt x="17622" y="9159"/>
                  </a:lnTo>
                  <a:cubicBezTo>
                    <a:pt x="17670" y="9170"/>
                    <a:pt x="17717" y="9170"/>
                    <a:pt x="17765" y="9170"/>
                  </a:cubicBezTo>
                  <a:lnTo>
                    <a:pt x="18456" y="9075"/>
                  </a:lnTo>
                  <a:cubicBezTo>
                    <a:pt x="18706" y="9051"/>
                    <a:pt x="18872" y="8825"/>
                    <a:pt x="18837" y="8587"/>
                  </a:cubicBezTo>
                  <a:lnTo>
                    <a:pt x="18729" y="7789"/>
                  </a:lnTo>
                  <a:cubicBezTo>
                    <a:pt x="18708" y="7573"/>
                    <a:pt x="18519" y="7415"/>
                    <a:pt x="18306" y="7415"/>
                  </a:cubicBezTo>
                  <a:cubicBezTo>
                    <a:pt x="18284" y="7415"/>
                    <a:pt x="18263" y="7417"/>
                    <a:pt x="18241" y="7420"/>
                  </a:cubicBezTo>
                  <a:lnTo>
                    <a:pt x="17551" y="7504"/>
                  </a:lnTo>
                  <a:cubicBezTo>
                    <a:pt x="17503" y="7515"/>
                    <a:pt x="17455" y="7527"/>
                    <a:pt x="17420" y="7539"/>
                  </a:cubicBezTo>
                  <a:cubicBezTo>
                    <a:pt x="17313" y="7099"/>
                    <a:pt x="17170" y="6658"/>
                    <a:pt x="16991" y="6230"/>
                  </a:cubicBezTo>
                  <a:cubicBezTo>
                    <a:pt x="17039" y="6218"/>
                    <a:pt x="17074" y="6206"/>
                    <a:pt x="17110" y="6182"/>
                  </a:cubicBezTo>
                  <a:lnTo>
                    <a:pt x="17729" y="5849"/>
                  </a:lnTo>
                  <a:cubicBezTo>
                    <a:pt x="17944" y="5730"/>
                    <a:pt x="18027" y="5468"/>
                    <a:pt x="17908" y="5253"/>
                  </a:cubicBezTo>
                  <a:lnTo>
                    <a:pt x="17527" y="4551"/>
                  </a:lnTo>
                  <a:cubicBezTo>
                    <a:pt x="17445" y="4403"/>
                    <a:pt x="17295" y="4318"/>
                    <a:pt x="17140" y="4318"/>
                  </a:cubicBezTo>
                  <a:cubicBezTo>
                    <a:pt x="17070" y="4318"/>
                    <a:pt x="16998" y="4335"/>
                    <a:pt x="16932" y="4372"/>
                  </a:cubicBezTo>
                  <a:lnTo>
                    <a:pt x="16312" y="4706"/>
                  </a:lnTo>
                  <a:cubicBezTo>
                    <a:pt x="16277" y="4729"/>
                    <a:pt x="16241" y="4753"/>
                    <a:pt x="16217" y="4777"/>
                  </a:cubicBezTo>
                  <a:cubicBezTo>
                    <a:pt x="15884" y="4301"/>
                    <a:pt x="15503" y="3848"/>
                    <a:pt x="15074" y="3432"/>
                  </a:cubicBezTo>
                  <a:cubicBezTo>
                    <a:pt x="15098" y="3408"/>
                    <a:pt x="15134" y="3384"/>
                    <a:pt x="15157" y="3348"/>
                  </a:cubicBezTo>
                  <a:lnTo>
                    <a:pt x="15586" y="2789"/>
                  </a:lnTo>
                  <a:cubicBezTo>
                    <a:pt x="15729" y="2598"/>
                    <a:pt x="15693" y="2324"/>
                    <a:pt x="15503" y="2181"/>
                  </a:cubicBezTo>
                  <a:lnTo>
                    <a:pt x="14872" y="1693"/>
                  </a:lnTo>
                  <a:cubicBezTo>
                    <a:pt x="14791" y="1628"/>
                    <a:pt x="14696" y="1596"/>
                    <a:pt x="14601" y="1596"/>
                  </a:cubicBezTo>
                  <a:cubicBezTo>
                    <a:pt x="14471" y="1596"/>
                    <a:pt x="14342" y="1655"/>
                    <a:pt x="14253" y="1765"/>
                  </a:cubicBezTo>
                  <a:lnTo>
                    <a:pt x="13824" y="2324"/>
                  </a:lnTo>
                  <a:cubicBezTo>
                    <a:pt x="13800" y="2360"/>
                    <a:pt x="13788" y="2396"/>
                    <a:pt x="13764" y="2420"/>
                  </a:cubicBezTo>
                  <a:cubicBezTo>
                    <a:pt x="13312" y="2134"/>
                    <a:pt x="12836" y="1908"/>
                    <a:pt x="12348" y="1717"/>
                  </a:cubicBezTo>
                  <a:cubicBezTo>
                    <a:pt x="12371" y="1681"/>
                    <a:pt x="12383" y="1658"/>
                    <a:pt x="12395" y="1622"/>
                  </a:cubicBezTo>
                  <a:lnTo>
                    <a:pt x="12574" y="943"/>
                  </a:lnTo>
                  <a:cubicBezTo>
                    <a:pt x="12633" y="705"/>
                    <a:pt x="12490" y="467"/>
                    <a:pt x="12264" y="407"/>
                  </a:cubicBezTo>
                  <a:lnTo>
                    <a:pt x="11490" y="193"/>
                  </a:lnTo>
                  <a:cubicBezTo>
                    <a:pt x="11454" y="184"/>
                    <a:pt x="11417" y="180"/>
                    <a:pt x="11381" y="180"/>
                  </a:cubicBezTo>
                  <a:cubicBezTo>
                    <a:pt x="11183" y="180"/>
                    <a:pt x="11005" y="311"/>
                    <a:pt x="10955" y="503"/>
                  </a:cubicBezTo>
                  <a:lnTo>
                    <a:pt x="10764" y="1181"/>
                  </a:lnTo>
                  <a:cubicBezTo>
                    <a:pt x="10764" y="1217"/>
                    <a:pt x="10752" y="1253"/>
                    <a:pt x="10752" y="1277"/>
                  </a:cubicBezTo>
                  <a:cubicBezTo>
                    <a:pt x="10304" y="1204"/>
                    <a:pt x="9847" y="1167"/>
                    <a:pt x="9397" y="1167"/>
                  </a:cubicBezTo>
                  <a:cubicBezTo>
                    <a:pt x="9333" y="1167"/>
                    <a:pt x="9268" y="1168"/>
                    <a:pt x="9204" y="1169"/>
                  </a:cubicBezTo>
                  <a:cubicBezTo>
                    <a:pt x="9204" y="1146"/>
                    <a:pt x="9204" y="1110"/>
                    <a:pt x="9192" y="1086"/>
                  </a:cubicBezTo>
                  <a:lnTo>
                    <a:pt x="9109" y="384"/>
                  </a:lnTo>
                  <a:cubicBezTo>
                    <a:pt x="9076" y="161"/>
                    <a:pt x="8886" y="0"/>
                    <a:pt x="86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8"/>
            <p:cNvSpPr/>
            <p:nvPr/>
          </p:nvSpPr>
          <p:spPr>
            <a:xfrm>
              <a:off x="257663" y="1570546"/>
              <a:ext cx="643184" cy="631915"/>
            </a:xfrm>
            <a:custGeom>
              <a:avLst/>
              <a:gdLst/>
              <a:ahLst/>
              <a:cxnLst/>
              <a:rect l="l" t="t" r="r" b="b"/>
              <a:pathLst>
                <a:path w="55020" h="54056" extrusionOk="0">
                  <a:moveTo>
                    <a:pt x="27409" y="22218"/>
                  </a:moveTo>
                  <a:cubicBezTo>
                    <a:pt x="30147" y="22218"/>
                    <a:pt x="32374" y="24397"/>
                    <a:pt x="32374" y="27100"/>
                  </a:cubicBezTo>
                  <a:cubicBezTo>
                    <a:pt x="32374" y="29802"/>
                    <a:pt x="30147" y="31981"/>
                    <a:pt x="27409" y="31981"/>
                  </a:cubicBezTo>
                  <a:cubicBezTo>
                    <a:pt x="24658" y="31981"/>
                    <a:pt x="22432" y="29802"/>
                    <a:pt x="22432" y="27100"/>
                  </a:cubicBezTo>
                  <a:cubicBezTo>
                    <a:pt x="22432" y="24397"/>
                    <a:pt x="24658" y="22218"/>
                    <a:pt x="27409" y="22218"/>
                  </a:cubicBezTo>
                  <a:close/>
                  <a:moveTo>
                    <a:pt x="29099" y="6907"/>
                  </a:moveTo>
                  <a:cubicBezTo>
                    <a:pt x="39708" y="7752"/>
                    <a:pt x="48042" y="16467"/>
                    <a:pt x="48042" y="27100"/>
                  </a:cubicBezTo>
                  <a:cubicBezTo>
                    <a:pt x="48042" y="29767"/>
                    <a:pt x="47507" y="32326"/>
                    <a:pt x="46554" y="34660"/>
                  </a:cubicBezTo>
                  <a:lnTo>
                    <a:pt x="34779" y="28052"/>
                  </a:lnTo>
                  <a:cubicBezTo>
                    <a:pt x="34826" y="27742"/>
                    <a:pt x="34850" y="27421"/>
                    <a:pt x="34850" y="27100"/>
                  </a:cubicBezTo>
                  <a:cubicBezTo>
                    <a:pt x="34850" y="23635"/>
                    <a:pt x="32398" y="20742"/>
                    <a:pt x="29099" y="19980"/>
                  </a:cubicBezTo>
                  <a:lnTo>
                    <a:pt x="29099" y="6907"/>
                  </a:lnTo>
                  <a:close/>
                  <a:moveTo>
                    <a:pt x="26552" y="6847"/>
                  </a:moveTo>
                  <a:lnTo>
                    <a:pt x="26552" y="19837"/>
                  </a:lnTo>
                  <a:cubicBezTo>
                    <a:pt x="22837" y="20253"/>
                    <a:pt x="19955" y="23349"/>
                    <a:pt x="19955" y="27100"/>
                  </a:cubicBezTo>
                  <a:cubicBezTo>
                    <a:pt x="19955" y="27492"/>
                    <a:pt x="20003" y="27873"/>
                    <a:pt x="20063" y="28243"/>
                  </a:cubicBezTo>
                  <a:lnTo>
                    <a:pt x="8323" y="34827"/>
                  </a:lnTo>
                  <a:cubicBezTo>
                    <a:pt x="7323" y="32445"/>
                    <a:pt x="6775" y="29838"/>
                    <a:pt x="6775" y="27100"/>
                  </a:cubicBezTo>
                  <a:cubicBezTo>
                    <a:pt x="6775" y="16193"/>
                    <a:pt x="15550" y="7300"/>
                    <a:pt x="26552" y="6847"/>
                  </a:cubicBezTo>
                  <a:close/>
                  <a:moveTo>
                    <a:pt x="33993" y="30505"/>
                  </a:moveTo>
                  <a:lnTo>
                    <a:pt x="45447" y="36922"/>
                  </a:lnTo>
                  <a:cubicBezTo>
                    <a:pt x="41934" y="43149"/>
                    <a:pt x="35172" y="47364"/>
                    <a:pt x="27409" y="47364"/>
                  </a:cubicBezTo>
                  <a:cubicBezTo>
                    <a:pt x="19705" y="47364"/>
                    <a:pt x="12990" y="43221"/>
                    <a:pt x="9454" y="37077"/>
                  </a:cubicBezTo>
                  <a:lnTo>
                    <a:pt x="20908" y="30660"/>
                  </a:lnTo>
                  <a:cubicBezTo>
                    <a:pt x="22170" y="32898"/>
                    <a:pt x="24611" y="34410"/>
                    <a:pt x="27409" y="34410"/>
                  </a:cubicBezTo>
                  <a:cubicBezTo>
                    <a:pt x="30266" y="34410"/>
                    <a:pt x="32743" y="32826"/>
                    <a:pt x="33993" y="30505"/>
                  </a:cubicBezTo>
                  <a:close/>
                  <a:moveTo>
                    <a:pt x="26325" y="1"/>
                  </a:moveTo>
                  <a:cubicBezTo>
                    <a:pt x="25635" y="1"/>
                    <a:pt x="25063" y="572"/>
                    <a:pt x="25063" y="1275"/>
                  </a:cubicBezTo>
                  <a:lnTo>
                    <a:pt x="25063" y="3263"/>
                  </a:lnTo>
                  <a:cubicBezTo>
                    <a:pt x="25063" y="3382"/>
                    <a:pt x="25087" y="3490"/>
                    <a:pt x="25111" y="3597"/>
                  </a:cubicBezTo>
                  <a:cubicBezTo>
                    <a:pt x="23551" y="3740"/>
                    <a:pt x="22027" y="4037"/>
                    <a:pt x="20551" y="4466"/>
                  </a:cubicBezTo>
                  <a:cubicBezTo>
                    <a:pt x="20539" y="4359"/>
                    <a:pt x="20515" y="4263"/>
                    <a:pt x="20467" y="4156"/>
                  </a:cubicBezTo>
                  <a:lnTo>
                    <a:pt x="19694" y="2311"/>
                  </a:lnTo>
                  <a:cubicBezTo>
                    <a:pt x="19487" y="1826"/>
                    <a:pt x="19016" y="1537"/>
                    <a:pt x="18526" y="1537"/>
                  </a:cubicBezTo>
                  <a:cubicBezTo>
                    <a:pt x="18367" y="1537"/>
                    <a:pt x="18205" y="1568"/>
                    <a:pt x="18050" y="1632"/>
                  </a:cubicBezTo>
                  <a:lnTo>
                    <a:pt x="15872" y="2513"/>
                  </a:lnTo>
                  <a:cubicBezTo>
                    <a:pt x="15217" y="2787"/>
                    <a:pt x="14907" y="3537"/>
                    <a:pt x="15181" y="4180"/>
                  </a:cubicBezTo>
                  <a:lnTo>
                    <a:pt x="15967" y="6037"/>
                  </a:lnTo>
                  <a:cubicBezTo>
                    <a:pt x="16003" y="6121"/>
                    <a:pt x="16050" y="6192"/>
                    <a:pt x="16098" y="6264"/>
                  </a:cubicBezTo>
                  <a:cubicBezTo>
                    <a:pt x="14752" y="6966"/>
                    <a:pt x="13478" y="7800"/>
                    <a:pt x="12300" y="8740"/>
                  </a:cubicBezTo>
                  <a:cubicBezTo>
                    <a:pt x="12252" y="8657"/>
                    <a:pt x="12193" y="8585"/>
                    <a:pt x="12133" y="8526"/>
                  </a:cubicBezTo>
                  <a:lnTo>
                    <a:pt x="10681" y="7097"/>
                  </a:lnTo>
                  <a:cubicBezTo>
                    <a:pt x="10430" y="6853"/>
                    <a:pt x="10109" y="6731"/>
                    <a:pt x="9789" y="6731"/>
                  </a:cubicBezTo>
                  <a:cubicBezTo>
                    <a:pt x="9469" y="6731"/>
                    <a:pt x="9151" y="6853"/>
                    <a:pt x="8906" y="7097"/>
                  </a:cubicBezTo>
                  <a:lnTo>
                    <a:pt x="7252" y="8716"/>
                  </a:lnTo>
                  <a:cubicBezTo>
                    <a:pt x="6740" y="9216"/>
                    <a:pt x="6740" y="10026"/>
                    <a:pt x="7252" y="10526"/>
                  </a:cubicBezTo>
                  <a:lnTo>
                    <a:pt x="8704" y="11955"/>
                  </a:lnTo>
                  <a:cubicBezTo>
                    <a:pt x="8752" y="12002"/>
                    <a:pt x="8799" y="12038"/>
                    <a:pt x="8859" y="12074"/>
                  </a:cubicBezTo>
                  <a:cubicBezTo>
                    <a:pt x="7906" y="13205"/>
                    <a:pt x="7073" y="14431"/>
                    <a:pt x="6347" y="15717"/>
                  </a:cubicBezTo>
                  <a:cubicBezTo>
                    <a:pt x="6287" y="15681"/>
                    <a:pt x="6228" y="15646"/>
                    <a:pt x="6156" y="15622"/>
                  </a:cubicBezTo>
                  <a:lnTo>
                    <a:pt x="4251" y="14836"/>
                  </a:lnTo>
                  <a:cubicBezTo>
                    <a:pt x="4093" y="14772"/>
                    <a:pt x="3929" y="14741"/>
                    <a:pt x="3767" y="14741"/>
                  </a:cubicBezTo>
                  <a:cubicBezTo>
                    <a:pt x="3273" y="14741"/>
                    <a:pt x="2803" y="15027"/>
                    <a:pt x="2596" y="15503"/>
                  </a:cubicBezTo>
                  <a:lnTo>
                    <a:pt x="1703" y="17610"/>
                  </a:lnTo>
                  <a:cubicBezTo>
                    <a:pt x="1429" y="18265"/>
                    <a:pt x="1727" y="19003"/>
                    <a:pt x="2382" y="19277"/>
                  </a:cubicBezTo>
                  <a:lnTo>
                    <a:pt x="4287" y="20063"/>
                  </a:lnTo>
                  <a:cubicBezTo>
                    <a:pt x="4346" y="20087"/>
                    <a:pt x="4394" y="20099"/>
                    <a:pt x="4442" y="20111"/>
                  </a:cubicBezTo>
                  <a:cubicBezTo>
                    <a:pt x="3977" y="21563"/>
                    <a:pt x="3668" y="23087"/>
                    <a:pt x="3501" y="24647"/>
                  </a:cubicBezTo>
                  <a:cubicBezTo>
                    <a:pt x="3453" y="24635"/>
                    <a:pt x="3394" y="24623"/>
                    <a:pt x="3346" y="24623"/>
                  </a:cubicBezTo>
                  <a:lnTo>
                    <a:pt x="1263" y="24623"/>
                  </a:lnTo>
                  <a:cubicBezTo>
                    <a:pt x="572" y="24623"/>
                    <a:pt x="1" y="25195"/>
                    <a:pt x="1" y="25897"/>
                  </a:cubicBezTo>
                  <a:lnTo>
                    <a:pt x="1" y="28171"/>
                  </a:lnTo>
                  <a:cubicBezTo>
                    <a:pt x="1" y="28862"/>
                    <a:pt x="572" y="29433"/>
                    <a:pt x="1263" y="29433"/>
                  </a:cubicBezTo>
                  <a:lnTo>
                    <a:pt x="3346" y="29433"/>
                  </a:lnTo>
                  <a:cubicBezTo>
                    <a:pt x="3394" y="29433"/>
                    <a:pt x="3442" y="29421"/>
                    <a:pt x="3489" y="29421"/>
                  </a:cubicBezTo>
                  <a:cubicBezTo>
                    <a:pt x="3620" y="30719"/>
                    <a:pt x="3858" y="31993"/>
                    <a:pt x="4192" y="33219"/>
                  </a:cubicBezTo>
                  <a:cubicBezTo>
                    <a:pt x="4156" y="33231"/>
                    <a:pt x="4108" y="33231"/>
                    <a:pt x="4073" y="33243"/>
                  </a:cubicBezTo>
                  <a:lnTo>
                    <a:pt x="2132" y="33969"/>
                  </a:lnTo>
                  <a:cubicBezTo>
                    <a:pt x="1477" y="34219"/>
                    <a:pt x="1144" y="34958"/>
                    <a:pt x="1406" y="35613"/>
                  </a:cubicBezTo>
                  <a:lnTo>
                    <a:pt x="2227" y="37744"/>
                  </a:lnTo>
                  <a:cubicBezTo>
                    <a:pt x="2420" y="38248"/>
                    <a:pt x="2895" y="38555"/>
                    <a:pt x="3402" y="38555"/>
                  </a:cubicBezTo>
                  <a:cubicBezTo>
                    <a:pt x="3554" y="38555"/>
                    <a:pt x="3708" y="38527"/>
                    <a:pt x="3858" y="38470"/>
                  </a:cubicBezTo>
                  <a:lnTo>
                    <a:pt x="5787" y="37744"/>
                  </a:lnTo>
                  <a:cubicBezTo>
                    <a:pt x="5835" y="37732"/>
                    <a:pt x="5882" y="37708"/>
                    <a:pt x="5918" y="37684"/>
                  </a:cubicBezTo>
                  <a:cubicBezTo>
                    <a:pt x="6716" y="39244"/>
                    <a:pt x="7680" y="40696"/>
                    <a:pt x="8787" y="42042"/>
                  </a:cubicBezTo>
                  <a:cubicBezTo>
                    <a:pt x="8764" y="42066"/>
                    <a:pt x="8728" y="42078"/>
                    <a:pt x="8704" y="42113"/>
                  </a:cubicBezTo>
                  <a:lnTo>
                    <a:pt x="7252" y="43542"/>
                  </a:lnTo>
                  <a:cubicBezTo>
                    <a:pt x="6740" y="44030"/>
                    <a:pt x="6740" y="44852"/>
                    <a:pt x="7252" y="45340"/>
                  </a:cubicBezTo>
                  <a:lnTo>
                    <a:pt x="8906" y="46971"/>
                  </a:lnTo>
                  <a:cubicBezTo>
                    <a:pt x="9151" y="47209"/>
                    <a:pt x="9469" y="47328"/>
                    <a:pt x="9789" y="47328"/>
                  </a:cubicBezTo>
                  <a:cubicBezTo>
                    <a:pt x="10109" y="47328"/>
                    <a:pt x="10430" y="47209"/>
                    <a:pt x="10681" y="46971"/>
                  </a:cubicBezTo>
                  <a:lnTo>
                    <a:pt x="12133" y="45542"/>
                  </a:lnTo>
                  <a:cubicBezTo>
                    <a:pt x="12169" y="45495"/>
                    <a:pt x="12205" y="45459"/>
                    <a:pt x="12240" y="45411"/>
                  </a:cubicBezTo>
                  <a:cubicBezTo>
                    <a:pt x="13276" y="46245"/>
                    <a:pt x="14395" y="46995"/>
                    <a:pt x="15574" y="47650"/>
                  </a:cubicBezTo>
                  <a:cubicBezTo>
                    <a:pt x="15550" y="47685"/>
                    <a:pt x="15526" y="47733"/>
                    <a:pt x="15503" y="47769"/>
                  </a:cubicBezTo>
                  <a:lnTo>
                    <a:pt x="14681" y="49602"/>
                  </a:lnTo>
                  <a:cubicBezTo>
                    <a:pt x="14383" y="50245"/>
                    <a:pt x="14681" y="51007"/>
                    <a:pt x="15324" y="51281"/>
                  </a:cubicBezTo>
                  <a:lnTo>
                    <a:pt x="17479" y="52222"/>
                  </a:lnTo>
                  <a:cubicBezTo>
                    <a:pt x="17641" y="52292"/>
                    <a:pt x="17811" y="52326"/>
                    <a:pt x="17978" y="52326"/>
                  </a:cubicBezTo>
                  <a:cubicBezTo>
                    <a:pt x="18460" y="52326"/>
                    <a:pt x="18922" y="52047"/>
                    <a:pt x="19134" y="51579"/>
                  </a:cubicBezTo>
                  <a:lnTo>
                    <a:pt x="19967" y="49745"/>
                  </a:lnTo>
                  <a:cubicBezTo>
                    <a:pt x="19991" y="49686"/>
                    <a:pt x="20003" y="49626"/>
                    <a:pt x="20027" y="49567"/>
                  </a:cubicBezTo>
                  <a:cubicBezTo>
                    <a:pt x="21646" y="50079"/>
                    <a:pt x="23337" y="50436"/>
                    <a:pt x="25087" y="50602"/>
                  </a:cubicBezTo>
                  <a:cubicBezTo>
                    <a:pt x="25075" y="50662"/>
                    <a:pt x="25063" y="50722"/>
                    <a:pt x="25063" y="50793"/>
                  </a:cubicBezTo>
                  <a:lnTo>
                    <a:pt x="25063" y="52793"/>
                  </a:lnTo>
                  <a:cubicBezTo>
                    <a:pt x="25063" y="53484"/>
                    <a:pt x="25635" y="54055"/>
                    <a:pt x="26325" y="54055"/>
                  </a:cubicBezTo>
                  <a:lnTo>
                    <a:pt x="28695" y="54055"/>
                  </a:lnTo>
                  <a:cubicBezTo>
                    <a:pt x="29397" y="54055"/>
                    <a:pt x="29957" y="53484"/>
                    <a:pt x="29957" y="52793"/>
                  </a:cubicBezTo>
                  <a:lnTo>
                    <a:pt x="29957" y="50793"/>
                  </a:lnTo>
                  <a:cubicBezTo>
                    <a:pt x="29957" y="50722"/>
                    <a:pt x="29945" y="50650"/>
                    <a:pt x="29933" y="50579"/>
                  </a:cubicBezTo>
                  <a:cubicBezTo>
                    <a:pt x="31505" y="50424"/>
                    <a:pt x="33017" y="50114"/>
                    <a:pt x="34481" y="49674"/>
                  </a:cubicBezTo>
                  <a:cubicBezTo>
                    <a:pt x="34493" y="49745"/>
                    <a:pt x="34517" y="49829"/>
                    <a:pt x="34553" y="49900"/>
                  </a:cubicBezTo>
                  <a:lnTo>
                    <a:pt x="35338" y="51757"/>
                  </a:lnTo>
                  <a:cubicBezTo>
                    <a:pt x="35537" y="52236"/>
                    <a:pt x="36009" y="52529"/>
                    <a:pt x="36506" y="52529"/>
                  </a:cubicBezTo>
                  <a:cubicBezTo>
                    <a:pt x="36665" y="52529"/>
                    <a:pt x="36826" y="52499"/>
                    <a:pt x="36981" y="52436"/>
                  </a:cubicBezTo>
                  <a:lnTo>
                    <a:pt x="39148" y="51543"/>
                  </a:lnTo>
                  <a:cubicBezTo>
                    <a:pt x="39803" y="51281"/>
                    <a:pt x="40113" y="50531"/>
                    <a:pt x="39839" y="49876"/>
                  </a:cubicBezTo>
                  <a:lnTo>
                    <a:pt x="39053" y="48031"/>
                  </a:lnTo>
                  <a:cubicBezTo>
                    <a:pt x="39029" y="47959"/>
                    <a:pt x="38982" y="47888"/>
                    <a:pt x="38946" y="47816"/>
                  </a:cubicBezTo>
                  <a:cubicBezTo>
                    <a:pt x="40279" y="47102"/>
                    <a:pt x="41542" y="46257"/>
                    <a:pt x="42708" y="45304"/>
                  </a:cubicBezTo>
                  <a:cubicBezTo>
                    <a:pt x="42768" y="45388"/>
                    <a:pt x="42827" y="45471"/>
                    <a:pt x="42899" y="45542"/>
                  </a:cubicBezTo>
                  <a:lnTo>
                    <a:pt x="44351" y="46971"/>
                  </a:lnTo>
                  <a:cubicBezTo>
                    <a:pt x="44595" y="47209"/>
                    <a:pt x="44914" y="47328"/>
                    <a:pt x="45234" y="47328"/>
                  </a:cubicBezTo>
                  <a:cubicBezTo>
                    <a:pt x="45554" y="47328"/>
                    <a:pt x="45875" y="47209"/>
                    <a:pt x="46125" y="46971"/>
                  </a:cubicBezTo>
                  <a:lnTo>
                    <a:pt x="47780" y="45340"/>
                  </a:lnTo>
                  <a:cubicBezTo>
                    <a:pt x="48280" y="44852"/>
                    <a:pt x="48280" y="44030"/>
                    <a:pt x="47780" y="43542"/>
                  </a:cubicBezTo>
                  <a:lnTo>
                    <a:pt x="46328" y="42113"/>
                  </a:lnTo>
                  <a:cubicBezTo>
                    <a:pt x="46256" y="42042"/>
                    <a:pt x="46173" y="41982"/>
                    <a:pt x="46102" y="41935"/>
                  </a:cubicBezTo>
                  <a:cubicBezTo>
                    <a:pt x="47042" y="40792"/>
                    <a:pt x="47876" y="39577"/>
                    <a:pt x="48590" y="38268"/>
                  </a:cubicBezTo>
                  <a:cubicBezTo>
                    <a:pt x="48673" y="38339"/>
                    <a:pt x="48769" y="38399"/>
                    <a:pt x="48864" y="38434"/>
                  </a:cubicBezTo>
                  <a:lnTo>
                    <a:pt x="50781" y="39232"/>
                  </a:lnTo>
                  <a:cubicBezTo>
                    <a:pt x="50939" y="39296"/>
                    <a:pt x="51102" y="39327"/>
                    <a:pt x="51262" y="39327"/>
                  </a:cubicBezTo>
                  <a:cubicBezTo>
                    <a:pt x="51753" y="39327"/>
                    <a:pt x="52217" y="39038"/>
                    <a:pt x="52424" y="38553"/>
                  </a:cubicBezTo>
                  <a:lnTo>
                    <a:pt x="53329" y="36446"/>
                  </a:lnTo>
                  <a:cubicBezTo>
                    <a:pt x="53603" y="35803"/>
                    <a:pt x="53293" y="35053"/>
                    <a:pt x="52638" y="34779"/>
                  </a:cubicBezTo>
                  <a:lnTo>
                    <a:pt x="50733" y="33993"/>
                  </a:lnTo>
                  <a:cubicBezTo>
                    <a:pt x="50626" y="33958"/>
                    <a:pt x="50531" y="33934"/>
                    <a:pt x="50424" y="33922"/>
                  </a:cubicBezTo>
                  <a:cubicBezTo>
                    <a:pt x="50864" y="32457"/>
                    <a:pt x="51174" y="30945"/>
                    <a:pt x="51328" y="29374"/>
                  </a:cubicBezTo>
                  <a:cubicBezTo>
                    <a:pt x="51436" y="29409"/>
                    <a:pt x="51555" y="29433"/>
                    <a:pt x="51674" y="29433"/>
                  </a:cubicBezTo>
                  <a:lnTo>
                    <a:pt x="53757" y="29433"/>
                  </a:lnTo>
                  <a:cubicBezTo>
                    <a:pt x="54460" y="29433"/>
                    <a:pt x="55019" y="28862"/>
                    <a:pt x="55019" y="28171"/>
                  </a:cubicBezTo>
                  <a:lnTo>
                    <a:pt x="55019" y="25897"/>
                  </a:lnTo>
                  <a:cubicBezTo>
                    <a:pt x="55019" y="25195"/>
                    <a:pt x="54460" y="24623"/>
                    <a:pt x="53757" y="24623"/>
                  </a:cubicBezTo>
                  <a:lnTo>
                    <a:pt x="51674" y="24623"/>
                  </a:lnTo>
                  <a:cubicBezTo>
                    <a:pt x="51555" y="24623"/>
                    <a:pt x="51436" y="24647"/>
                    <a:pt x="51317" y="24683"/>
                  </a:cubicBezTo>
                  <a:cubicBezTo>
                    <a:pt x="51186" y="23385"/>
                    <a:pt x="50936" y="22111"/>
                    <a:pt x="50590" y="20885"/>
                  </a:cubicBezTo>
                  <a:cubicBezTo>
                    <a:pt x="50709" y="20873"/>
                    <a:pt x="50828" y="20861"/>
                    <a:pt x="50947" y="20813"/>
                  </a:cubicBezTo>
                  <a:lnTo>
                    <a:pt x="52888" y="20087"/>
                  </a:lnTo>
                  <a:cubicBezTo>
                    <a:pt x="53543" y="19837"/>
                    <a:pt x="53876" y="19099"/>
                    <a:pt x="53626" y="18444"/>
                  </a:cubicBezTo>
                  <a:lnTo>
                    <a:pt x="52793" y="16313"/>
                  </a:lnTo>
                  <a:cubicBezTo>
                    <a:pt x="52599" y="15813"/>
                    <a:pt x="52117" y="15508"/>
                    <a:pt x="51611" y="15508"/>
                  </a:cubicBezTo>
                  <a:cubicBezTo>
                    <a:pt x="51465" y="15508"/>
                    <a:pt x="51317" y="15533"/>
                    <a:pt x="51174" y="15586"/>
                  </a:cubicBezTo>
                  <a:lnTo>
                    <a:pt x="49233" y="16313"/>
                  </a:lnTo>
                  <a:cubicBezTo>
                    <a:pt x="49102" y="16360"/>
                    <a:pt x="48995" y="16432"/>
                    <a:pt x="48888" y="16515"/>
                  </a:cubicBezTo>
                  <a:cubicBezTo>
                    <a:pt x="48090" y="14955"/>
                    <a:pt x="47126" y="13503"/>
                    <a:pt x="46018" y="12169"/>
                  </a:cubicBezTo>
                  <a:cubicBezTo>
                    <a:pt x="46125" y="12110"/>
                    <a:pt x="46233" y="12038"/>
                    <a:pt x="46328" y="11955"/>
                  </a:cubicBezTo>
                  <a:lnTo>
                    <a:pt x="47780" y="10526"/>
                  </a:lnTo>
                  <a:cubicBezTo>
                    <a:pt x="48280" y="10026"/>
                    <a:pt x="48280" y="9216"/>
                    <a:pt x="47780" y="8716"/>
                  </a:cubicBezTo>
                  <a:lnTo>
                    <a:pt x="46125" y="7097"/>
                  </a:lnTo>
                  <a:cubicBezTo>
                    <a:pt x="45875" y="6853"/>
                    <a:pt x="45554" y="6731"/>
                    <a:pt x="45234" y="6731"/>
                  </a:cubicBezTo>
                  <a:cubicBezTo>
                    <a:pt x="44914" y="6731"/>
                    <a:pt x="44595" y="6853"/>
                    <a:pt x="44351" y="7097"/>
                  </a:cubicBezTo>
                  <a:lnTo>
                    <a:pt x="42899" y="8526"/>
                  </a:lnTo>
                  <a:cubicBezTo>
                    <a:pt x="42792" y="8621"/>
                    <a:pt x="42720" y="8728"/>
                    <a:pt x="42661" y="8847"/>
                  </a:cubicBezTo>
                  <a:cubicBezTo>
                    <a:pt x="41613" y="8014"/>
                    <a:pt x="40494" y="7252"/>
                    <a:pt x="39315" y="6597"/>
                  </a:cubicBezTo>
                  <a:cubicBezTo>
                    <a:pt x="39398" y="6502"/>
                    <a:pt x="39470" y="6407"/>
                    <a:pt x="39517" y="6287"/>
                  </a:cubicBezTo>
                  <a:lnTo>
                    <a:pt x="40351" y="4454"/>
                  </a:lnTo>
                  <a:cubicBezTo>
                    <a:pt x="40637" y="3811"/>
                    <a:pt x="40339" y="3061"/>
                    <a:pt x="39696" y="2775"/>
                  </a:cubicBezTo>
                  <a:lnTo>
                    <a:pt x="37541" y="1835"/>
                  </a:lnTo>
                  <a:cubicBezTo>
                    <a:pt x="37379" y="1764"/>
                    <a:pt x="37209" y="1731"/>
                    <a:pt x="37042" y="1731"/>
                  </a:cubicBezTo>
                  <a:cubicBezTo>
                    <a:pt x="36560" y="1731"/>
                    <a:pt x="36098" y="2009"/>
                    <a:pt x="35886" y="2477"/>
                  </a:cubicBezTo>
                  <a:lnTo>
                    <a:pt x="35065" y="4311"/>
                  </a:lnTo>
                  <a:cubicBezTo>
                    <a:pt x="35005" y="4430"/>
                    <a:pt x="34981" y="4561"/>
                    <a:pt x="34969" y="4692"/>
                  </a:cubicBezTo>
                  <a:cubicBezTo>
                    <a:pt x="33350" y="4156"/>
                    <a:pt x="31659" y="3787"/>
                    <a:pt x="29909" y="3620"/>
                  </a:cubicBezTo>
                  <a:cubicBezTo>
                    <a:pt x="29933" y="3501"/>
                    <a:pt x="29957" y="3394"/>
                    <a:pt x="29957" y="3263"/>
                  </a:cubicBezTo>
                  <a:lnTo>
                    <a:pt x="29957" y="1275"/>
                  </a:lnTo>
                  <a:cubicBezTo>
                    <a:pt x="29957" y="572"/>
                    <a:pt x="29397" y="1"/>
                    <a:pt x="28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8"/>
          <p:cNvGrpSpPr/>
          <p:nvPr/>
        </p:nvGrpSpPr>
        <p:grpSpPr>
          <a:xfrm>
            <a:off x="7869771" y="406"/>
            <a:ext cx="1274236" cy="5139791"/>
            <a:chOff x="7869771" y="406"/>
            <a:chExt cx="1274236" cy="5139791"/>
          </a:xfrm>
        </p:grpSpPr>
        <p:sp>
          <p:nvSpPr>
            <p:cNvPr id="228" name="Google Shape;228;p8"/>
            <p:cNvSpPr/>
            <p:nvPr/>
          </p:nvSpPr>
          <p:spPr>
            <a:xfrm>
              <a:off x="8388211" y="2746977"/>
              <a:ext cx="375041" cy="142023"/>
            </a:xfrm>
            <a:custGeom>
              <a:avLst/>
              <a:gdLst/>
              <a:ahLst/>
              <a:cxnLst/>
              <a:rect l="l" t="t" r="r" b="b"/>
              <a:pathLst>
                <a:path w="8680" h="3287" extrusionOk="0">
                  <a:moveTo>
                    <a:pt x="0" y="1"/>
                  </a:moveTo>
                  <a:lnTo>
                    <a:pt x="0" y="3287"/>
                  </a:lnTo>
                  <a:lnTo>
                    <a:pt x="8680" y="3287"/>
                  </a:lnTo>
                  <a:lnTo>
                    <a:pt x="8680" y="1"/>
                  </a:ln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8"/>
            <p:cNvSpPr/>
            <p:nvPr/>
          </p:nvSpPr>
          <p:spPr>
            <a:xfrm>
              <a:off x="8028774" y="2771175"/>
              <a:ext cx="349681" cy="93674"/>
            </a:xfrm>
            <a:custGeom>
              <a:avLst/>
              <a:gdLst/>
              <a:ahLst/>
              <a:cxnLst/>
              <a:rect l="l" t="t" r="r" b="b"/>
              <a:pathLst>
                <a:path w="11657" h="2168" extrusionOk="0">
                  <a:moveTo>
                    <a:pt x="1" y="0"/>
                  </a:moveTo>
                  <a:lnTo>
                    <a:pt x="1" y="2167"/>
                  </a:lnTo>
                  <a:lnTo>
                    <a:pt x="11657" y="2167"/>
                  </a:lnTo>
                  <a:lnTo>
                    <a:pt x="11657"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8"/>
            <p:cNvSpPr/>
            <p:nvPr/>
          </p:nvSpPr>
          <p:spPr>
            <a:xfrm>
              <a:off x="8356799" y="2694523"/>
              <a:ext cx="62824" cy="246974"/>
            </a:xfrm>
            <a:custGeom>
              <a:avLst/>
              <a:gdLst/>
              <a:ahLst/>
              <a:cxnLst/>
              <a:rect l="l" t="t" r="r" b="b"/>
              <a:pathLst>
                <a:path w="1454" h="5716" extrusionOk="0">
                  <a:moveTo>
                    <a:pt x="727" y="0"/>
                  </a:moveTo>
                  <a:cubicBezTo>
                    <a:pt x="334" y="0"/>
                    <a:pt x="1" y="334"/>
                    <a:pt x="1" y="727"/>
                  </a:cubicBezTo>
                  <a:lnTo>
                    <a:pt x="1" y="4989"/>
                  </a:lnTo>
                  <a:cubicBezTo>
                    <a:pt x="1" y="5382"/>
                    <a:pt x="334" y="5715"/>
                    <a:pt x="727" y="5715"/>
                  </a:cubicBezTo>
                  <a:cubicBezTo>
                    <a:pt x="1132" y="5715"/>
                    <a:pt x="1453" y="5382"/>
                    <a:pt x="1453" y="4989"/>
                  </a:cubicBezTo>
                  <a:lnTo>
                    <a:pt x="1453" y="727"/>
                  </a:lnTo>
                  <a:cubicBezTo>
                    <a:pt x="1453" y="334"/>
                    <a:pt x="1132" y="0"/>
                    <a:pt x="727" y="0"/>
                  </a:cubicBez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8"/>
            <p:cNvSpPr/>
            <p:nvPr/>
          </p:nvSpPr>
          <p:spPr>
            <a:xfrm>
              <a:off x="7944348" y="2449623"/>
              <a:ext cx="121975" cy="808758"/>
            </a:xfrm>
            <a:custGeom>
              <a:avLst/>
              <a:gdLst/>
              <a:ahLst/>
              <a:cxnLst/>
              <a:rect l="l" t="t" r="r" b="b"/>
              <a:pathLst>
                <a:path w="2823" h="18718" extrusionOk="0">
                  <a:moveTo>
                    <a:pt x="1" y="1"/>
                  </a:moveTo>
                  <a:lnTo>
                    <a:pt x="1" y="18717"/>
                  </a:lnTo>
                  <a:lnTo>
                    <a:pt x="2823" y="18717"/>
                  </a:lnTo>
                  <a:lnTo>
                    <a:pt x="2823" y="1"/>
                  </a:ln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8"/>
            <p:cNvSpPr/>
            <p:nvPr/>
          </p:nvSpPr>
          <p:spPr>
            <a:xfrm>
              <a:off x="8416468" y="2163623"/>
              <a:ext cx="727535" cy="122450"/>
            </a:xfrm>
            <a:custGeom>
              <a:avLst/>
              <a:gdLst/>
              <a:ahLst/>
              <a:cxnLst/>
              <a:rect l="l" t="t" r="r" b="b"/>
              <a:pathLst>
                <a:path w="26635" h="2834" extrusionOk="0">
                  <a:moveTo>
                    <a:pt x="0" y="0"/>
                  </a:moveTo>
                  <a:lnTo>
                    <a:pt x="0" y="2834"/>
                  </a:lnTo>
                  <a:lnTo>
                    <a:pt x="26634" y="2834"/>
                  </a:lnTo>
                  <a:lnTo>
                    <a:pt x="26634"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8"/>
            <p:cNvSpPr/>
            <p:nvPr/>
          </p:nvSpPr>
          <p:spPr>
            <a:xfrm>
              <a:off x="8312751" y="3428100"/>
              <a:ext cx="831257"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8"/>
            <p:cNvSpPr/>
            <p:nvPr/>
          </p:nvSpPr>
          <p:spPr>
            <a:xfrm>
              <a:off x="7935620" y="3053577"/>
              <a:ext cx="377115" cy="499047"/>
            </a:xfrm>
            <a:custGeom>
              <a:avLst/>
              <a:gdLst/>
              <a:ahLst/>
              <a:cxnLst/>
              <a:rect l="l" t="t" r="r" b="b"/>
              <a:pathLst>
                <a:path w="8728" h="11550" extrusionOk="0">
                  <a:moveTo>
                    <a:pt x="0" y="1"/>
                  </a:moveTo>
                  <a:lnTo>
                    <a:pt x="0" y="2596"/>
                  </a:lnTo>
                  <a:cubicBezTo>
                    <a:pt x="0" y="8347"/>
                    <a:pt x="1703" y="11550"/>
                    <a:pt x="7454" y="11550"/>
                  </a:cubicBezTo>
                  <a:lnTo>
                    <a:pt x="8728" y="11550"/>
                  </a:lnTo>
                  <a:lnTo>
                    <a:pt x="8728" y="8276"/>
                  </a:lnTo>
                  <a:lnTo>
                    <a:pt x="7454" y="8276"/>
                  </a:lnTo>
                  <a:cubicBezTo>
                    <a:pt x="3513" y="8276"/>
                    <a:pt x="3275" y="6549"/>
                    <a:pt x="3275" y="2596"/>
                  </a:cubicBezTo>
                  <a:lnTo>
                    <a:pt x="3275"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8"/>
            <p:cNvSpPr/>
            <p:nvPr/>
          </p:nvSpPr>
          <p:spPr>
            <a:xfrm>
              <a:off x="8276181" y="3346308"/>
              <a:ext cx="70515" cy="265985"/>
            </a:xfrm>
            <a:custGeom>
              <a:avLst/>
              <a:gdLst/>
              <a:ahLst/>
              <a:cxnLst/>
              <a:rect l="l" t="t" r="r" b="b"/>
              <a:pathLst>
                <a:path w="1632" h="6156" extrusionOk="0">
                  <a:moveTo>
                    <a:pt x="810" y="0"/>
                  </a:moveTo>
                  <a:cubicBezTo>
                    <a:pt x="358" y="0"/>
                    <a:pt x="0" y="370"/>
                    <a:pt x="0" y="822"/>
                  </a:cubicBezTo>
                  <a:lnTo>
                    <a:pt x="0" y="5334"/>
                  </a:lnTo>
                  <a:cubicBezTo>
                    <a:pt x="0" y="5787"/>
                    <a:pt x="358" y="6156"/>
                    <a:pt x="810" y="6156"/>
                  </a:cubicBezTo>
                  <a:cubicBezTo>
                    <a:pt x="1274" y="6156"/>
                    <a:pt x="1632" y="5787"/>
                    <a:pt x="1632" y="5334"/>
                  </a:cubicBezTo>
                  <a:lnTo>
                    <a:pt x="1632" y="822"/>
                  </a:lnTo>
                  <a:cubicBezTo>
                    <a:pt x="1632" y="370"/>
                    <a:pt x="1274" y="0"/>
                    <a:pt x="810"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8"/>
            <p:cNvSpPr/>
            <p:nvPr/>
          </p:nvSpPr>
          <p:spPr>
            <a:xfrm>
              <a:off x="7869771" y="3018104"/>
              <a:ext cx="265510" cy="71033"/>
            </a:xfrm>
            <a:custGeom>
              <a:avLst/>
              <a:gdLst/>
              <a:ahLst/>
              <a:cxnLst/>
              <a:rect l="l" t="t" r="r" b="b"/>
              <a:pathLst>
                <a:path w="6145" h="1644" extrusionOk="0">
                  <a:moveTo>
                    <a:pt x="822" y="0"/>
                  </a:moveTo>
                  <a:cubicBezTo>
                    <a:pt x="358" y="0"/>
                    <a:pt x="0" y="369"/>
                    <a:pt x="0" y="822"/>
                  </a:cubicBezTo>
                  <a:cubicBezTo>
                    <a:pt x="0" y="1274"/>
                    <a:pt x="358" y="1643"/>
                    <a:pt x="822" y="1643"/>
                  </a:cubicBezTo>
                  <a:lnTo>
                    <a:pt x="5323" y="1643"/>
                  </a:lnTo>
                  <a:cubicBezTo>
                    <a:pt x="5382" y="1643"/>
                    <a:pt x="5442" y="1643"/>
                    <a:pt x="5489" y="1631"/>
                  </a:cubicBezTo>
                  <a:cubicBezTo>
                    <a:pt x="5858" y="1560"/>
                    <a:pt x="6144" y="1227"/>
                    <a:pt x="6144" y="822"/>
                  </a:cubicBezTo>
                  <a:cubicBezTo>
                    <a:pt x="6144" y="369"/>
                    <a:pt x="5775" y="0"/>
                    <a:pt x="5323"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8"/>
            <p:cNvSpPr/>
            <p:nvPr/>
          </p:nvSpPr>
          <p:spPr>
            <a:xfrm>
              <a:off x="7937175" y="2155898"/>
              <a:ext cx="499047" cy="377634"/>
            </a:xfrm>
            <a:custGeom>
              <a:avLst/>
              <a:gdLst/>
              <a:ahLst/>
              <a:cxnLst/>
              <a:rect l="l" t="t" r="r" b="b"/>
              <a:pathLst>
                <a:path w="11550" h="8740" extrusionOk="0">
                  <a:moveTo>
                    <a:pt x="8954" y="0"/>
                  </a:moveTo>
                  <a:cubicBezTo>
                    <a:pt x="3203" y="0"/>
                    <a:pt x="0" y="1715"/>
                    <a:pt x="0" y="7466"/>
                  </a:cubicBezTo>
                  <a:lnTo>
                    <a:pt x="0" y="8740"/>
                  </a:lnTo>
                  <a:lnTo>
                    <a:pt x="3274" y="8740"/>
                  </a:lnTo>
                  <a:lnTo>
                    <a:pt x="3274" y="7466"/>
                  </a:lnTo>
                  <a:cubicBezTo>
                    <a:pt x="3274" y="3513"/>
                    <a:pt x="5001" y="3275"/>
                    <a:pt x="8954" y="3275"/>
                  </a:cubicBezTo>
                  <a:lnTo>
                    <a:pt x="11549" y="3275"/>
                  </a:lnTo>
                  <a:lnTo>
                    <a:pt x="11549"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8"/>
            <p:cNvSpPr/>
            <p:nvPr/>
          </p:nvSpPr>
          <p:spPr>
            <a:xfrm>
              <a:off x="7877506" y="2496460"/>
              <a:ext cx="265985" cy="71033"/>
            </a:xfrm>
            <a:custGeom>
              <a:avLst/>
              <a:gdLst/>
              <a:ahLst/>
              <a:cxnLst/>
              <a:rect l="l" t="t" r="r" b="b"/>
              <a:pathLst>
                <a:path w="6156" h="1644" extrusionOk="0">
                  <a:moveTo>
                    <a:pt x="822" y="0"/>
                  </a:moveTo>
                  <a:cubicBezTo>
                    <a:pt x="369" y="0"/>
                    <a:pt x="0" y="369"/>
                    <a:pt x="0" y="822"/>
                  </a:cubicBezTo>
                  <a:cubicBezTo>
                    <a:pt x="0" y="1274"/>
                    <a:pt x="369" y="1643"/>
                    <a:pt x="822" y="1643"/>
                  </a:cubicBezTo>
                  <a:lnTo>
                    <a:pt x="5334" y="1643"/>
                  </a:lnTo>
                  <a:cubicBezTo>
                    <a:pt x="5739" y="1643"/>
                    <a:pt x="6084" y="1346"/>
                    <a:pt x="6144" y="953"/>
                  </a:cubicBezTo>
                  <a:cubicBezTo>
                    <a:pt x="6144" y="905"/>
                    <a:pt x="6156" y="870"/>
                    <a:pt x="6156" y="822"/>
                  </a:cubicBezTo>
                  <a:cubicBezTo>
                    <a:pt x="6156" y="369"/>
                    <a:pt x="5786" y="0"/>
                    <a:pt x="5334"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8"/>
            <p:cNvSpPr/>
            <p:nvPr/>
          </p:nvSpPr>
          <p:spPr>
            <a:xfrm>
              <a:off x="8400662" y="2090050"/>
              <a:ext cx="71033" cy="265985"/>
            </a:xfrm>
            <a:custGeom>
              <a:avLst/>
              <a:gdLst/>
              <a:ahLst/>
              <a:cxnLst/>
              <a:rect l="l" t="t" r="r" b="b"/>
              <a:pathLst>
                <a:path w="1644" h="6156" extrusionOk="0">
                  <a:moveTo>
                    <a:pt x="822" y="0"/>
                  </a:moveTo>
                  <a:cubicBezTo>
                    <a:pt x="370" y="0"/>
                    <a:pt x="1" y="370"/>
                    <a:pt x="1" y="822"/>
                  </a:cubicBezTo>
                  <a:lnTo>
                    <a:pt x="1" y="5334"/>
                  </a:lnTo>
                  <a:cubicBezTo>
                    <a:pt x="1" y="5787"/>
                    <a:pt x="358" y="6156"/>
                    <a:pt x="822" y="6156"/>
                  </a:cubicBezTo>
                  <a:cubicBezTo>
                    <a:pt x="1275" y="6156"/>
                    <a:pt x="1644" y="5787"/>
                    <a:pt x="1644" y="5334"/>
                  </a:cubicBezTo>
                  <a:lnTo>
                    <a:pt x="1644" y="822"/>
                  </a:lnTo>
                  <a:cubicBezTo>
                    <a:pt x="1644" y="370"/>
                    <a:pt x="1275" y="0"/>
                    <a:pt x="822"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8"/>
            <p:cNvSpPr/>
            <p:nvPr/>
          </p:nvSpPr>
          <p:spPr>
            <a:xfrm>
              <a:off x="7944348" y="406"/>
              <a:ext cx="121975" cy="1375640"/>
            </a:xfrm>
            <a:custGeom>
              <a:avLst/>
              <a:gdLst/>
              <a:ahLst/>
              <a:cxnLst/>
              <a:rect l="l" t="t" r="r" b="b"/>
              <a:pathLst>
                <a:path w="2823" h="31838" extrusionOk="0">
                  <a:moveTo>
                    <a:pt x="1" y="0"/>
                  </a:moveTo>
                  <a:lnTo>
                    <a:pt x="1" y="31838"/>
                  </a:lnTo>
                  <a:lnTo>
                    <a:pt x="2823" y="31838"/>
                  </a:lnTo>
                  <a:lnTo>
                    <a:pt x="2823"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8"/>
            <p:cNvSpPr/>
            <p:nvPr/>
          </p:nvSpPr>
          <p:spPr>
            <a:xfrm>
              <a:off x="8632031" y="406"/>
              <a:ext cx="122493" cy="5139791"/>
            </a:xfrm>
            <a:custGeom>
              <a:avLst/>
              <a:gdLst/>
              <a:ahLst/>
              <a:cxnLst/>
              <a:rect l="l" t="t" r="r" b="b"/>
              <a:pathLst>
                <a:path w="2835" h="118956" extrusionOk="0">
                  <a:moveTo>
                    <a:pt x="1" y="0"/>
                  </a:moveTo>
                  <a:lnTo>
                    <a:pt x="1" y="118955"/>
                  </a:lnTo>
                  <a:lnTo>
                    <a:pt x="2834" y="118955"/>
                  </a:lnTo>
                  <a:lnTo>
                    <a:pt x="2834"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8"/>
            <p:cNvSpPr/>
            <p:nvPr/>
          </p:nvSpPr>
          <p:spPr>
            <a:xfrm>
              <a:off x="8377026" y="1710375"/>
              <a:ext cx="766955" cy="121975"/>
            </a:xfrm>
            <a:custGeom>
              <a:avLst/>
              <a:gdLst/>
              <a:ahLst/>
              <a:cxnLst/>
              <a:rect l="l" t="t" r="r" b="b"/>
              <a:pathLst>
                <a:path w="26635" h="2823" extrusionOk="0">
                  <a:moveTo>
                    <a:pt x="0" y="1"/>
                  </a:moveTo>
                  <a:lnTo>
                    <a:pt x="0" y="2822"/>
                  </a:lnTo>
                  <a:lnTo>
                    <a:pt x="26634" y="2822"/>
                  </a:lnTo>
                  <a:lnTo>
                    <a:pt x="26634"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8"/>
            <p:cNvSpPr/>
            <p:nvPr/>
          </p:nvSpPr>
          <p:spPr>
            <a:xfrm>
              <a:off x="7934583" y="1207796"/>
              <a:ext cx="562864" cy="634329"/>
            </a:xfrm>
            <a:custGeom>
              <a:avLst/>
              <a:gdLst/>
              <a:ahLst/>
              <a:cxnLst/>
              <a:rect l="l" t="t" r="r" b="b"/>
              <a:pathLst>
                <a:path w="13027" h="14681" extrusionOk="0">
                  <a:moveTo>
                    <a:pt x="1" y="0"/>
                  </a:moveTo>
                  <a:lnTo>
                    <a:pt x="1" y="4239"/>
                  </a:lnTo>
                  <a:cubicBezTo>
                    <a:pt x="1" y="10001"/>
                    <a:pt x="4692" y="14681"/>
                    <a:pt x="10442" y="14681"/>
                  </a:cubicBezTo>
                  <a:lnTo>
                    <a:pt x="13026" y="14681"/>
                  </a:lnTo>
                  <a:lnTo>
                    <a:pt x="13026" y="11406"/>
                  </a:lnTo>
                  <a:lnTo>
                    <a:pt x="10442" y="11406"/>
                  </a:lnTo>
                  <a:cubicBezTo>
                    <a:pt x="6490" y="11406"/>
                    <a:pt x="3275" y="8192"/>
                    <a:pt x="3275" y="4239"/>
                  </a:cubicBezTo>
                  <a:lnTo>
                    <a:pt x="32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8"/>
            <p:cNvSpPr/>
            <p:nvPr/>
          </p:nvSpPr>
          <p:spPr>
            <a:xfrm>
              <a:off x="7874913" y="1173316"/>
              <a:ext cx="266029" cy="71033"/>
            </a:xfrm>
            <a:custGeom>
              <a:avLst/>
              <a:gdLst/>
              <a:ahLst/>
              <a:cxnLst/>
              <a:rect l="l" t="t" r="r" b="b"/>
              <a:pathLst>
                <a:path w="6157" h="1644" extrusionOk="0">
                  <a:moveTo>
                    <a:pt x="822" y="1"/>
                  </a:moveTo>
                  <a:cubicBezTo>
                    <a:pt x="370" y="1"/>
                    <a:pt x="1" y="370"/>
                    <a:pt x="1" y="822"/>
                  </a:cubicBezTo>
                  <a:cubicBezTo>
                    <a:pt x="1" y="1275"/>
                    <a:pt x="370" y="1644"/>
                    <a:pt x="822" y="1644"/>
                  </a:cubicBezTo>
                  <a:lnTo>
                    <a:pt x="5335" y="1644"/>
                  </a:lnTo>
                  <a:cubicBezTo>
                    <a:pt x="5787" y="1644"/>
                    <a:pt x="6156" y="1275"/>
                    <a:pt x="6156" y="822"/>
                  </a:cubicBezTo>
                  <a:cubicBezTo>
                    <a:pt x="6156" y="370"/>
                    <a:pt x="5787" y="1"/>
                    <a:pt x="5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8"/>
            <p:cNvSpPr/>
            <p:nvPr/>
          </p:nvSpPr>
          <p:spPr>
            <a:xfrm>
              <a:off x="8461887" y="1642507"/>
              <a:ext cx="71033" cy="265467"/>
            </a:xfrm>
            <a:custGeom>
              <a:avLst/>
              <a:gdLst/>
              <a:ahLst/>
              <a:cxnLst/>
              <a:rect l="l" t="t" r="r" b="b"/>
              <a:pathLst>
                <a:path w="1644" h="6144" extrusionOk="0">
                  <a:moveTo>
                    <a:pt x="822" y="0"/>
                  </a:moveTo>
                  <a:cubicBezTo>
                    <a:pt x="370" y="0"/>
                    <a:pt x="1" y="357"/>
                    <a:pt x="1" y="810"/>
                  </a:cubicBezTo>
                  <a:lnTo>
                    <a:pt x="1" y="5322"/>
                  </a:lnTo>
                  <a:cubicBezTo>
                    <a:pt x="1" y="5775"/>
                    <a:pt x="370" y="6144"/>
                    <a:pt x="822" y="6144"/>
                  </a:cubicBezTo>
                  <a:cubicBezTo>
                    <a:pt x="1286" y="6144"/>
                    <a:pt x="1644" y="5775"/>
                    <a:pt x="1644" y="5322"/>
                  </a:cubicBezTo>
                  <a:lnTo>
                    <a:pt x="1644" y="810"/>
                  </a:lnTo>
                  <a:cubicBezTo>
                    <a:pt x="1644" y="357"/>
                    <a:pt x="1286" y="0"/>
                    <a:pt x="8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8"/>
            <p:cNvSpPr/>
            <p:nvPr/>
          </p:nvSpPr>
          <p:spPr>
            <a:xfrm>
              <a:off x="8621748" y="2466085"/>
              <a:ext cx="141505" cy="680648"/>
            </a:xfrm>
            <a:custGeom>
              <a:avLst/>
              <a:gdLst/>
              <a:ahLst/>
              <a:cxnLst/>
              <a:rect l="l" t="t" r="r" b="b"/>
              <a:pathLst>
                <a:path w="3275" h="15753" extrusionOk="0">
                  <a:moveTo>
                    <a:pt x="1" y="1"/>
                  </a:moveTo>
                  <a:lnTo>
                    <a:pt x="1" y="15753"/>
                  </a:lnTo>
                  <a:lnTo>
                    <a:pt x="3275" y="15753"/>
                  </a:lnTo>
                  <a:lnTo>
                    <a:pt x="3275" y="1"/>
                  </a:ln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8"/>
            <p:cNvSpPr/>
            <p:nvPr/>
          </p:nvSpPr>
          <p:spPr>
            <a:xfrm>
              <a:off x="8569294" y="3112253"/>
              <a:ext cx="246456" cy="62262"/>
            </a:xfrm>
            <a:custGeom>
              <a:avLst/>
              <a:gdLst/>
              <a:ahLst/>
              <a:cxnLst/>
              <a:rect l="l" t="t" r="r" b="b"/>
              <a:pathLst>
                <a:path w="5704" h="1441" extrusionOk="0">
                  <a:moveTo>
                    <a:pt x="726" y="0"/>
                  </a:moveTo>
                  <a:cubicBezTo>
                    <a:pt x="322" y="0"/>
                    <a:pt x="0" y="322"/>
                    <a:pt x="0" y="726"/>
                  </a:cubicBezTo>
                  <a:cubicBezTo>
                    <a:pt x="0" y="1119"/>
                    <a:pt x="322" y="1441"/>
                    <a:pt x="726" y="1441"/>
                  </a:cubicBezTo>
                  <a:lnTo>
                    <a:pt x="4989" y="1441"/>
                  </a:lnTo>
                  <a:cubicBezTo>
                    <a:pt x="5382" y="1441"/>
                    <a:pt x="5703" y="1119"/>
                    <a:pt x="5703" y="726"/>
                  </a:cubicBezTo>
                  <a:cubicBezTo>
                    <a:pt x="5703" y="322"/>
                    <a:pt x="5382" y="0"/>
                    <a:pt x="4989" y="0"/>
                  </a:cubicBez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8"/>
            <p:cNvSpPr/>
            <p:nvPr/>
          </p:nvSpPr>
          <p:spPr>
            <a:xfrm>
              <a:off x="8569294" y="2434716"/>
              <a:ext cx="246456" cy="62305"/>
            </a:xfrm>
            <a:custGeom>
              <a:avLst/>
              <a:gdLst/>
              <a:ahLst/>
              <a:cxnLst/>
              <a:rect l="l" t="t" r="r" b="b"/>
              <a:pathLst>
                <a:path w="5704" h="1442" extrusionOk="0">
                  <a:moveTo>
                    <a:pt x="726" y="1"/>
                  </a:moveTo>
                  <a:cubicBezTo>
                    <a:pt x="322" y="1"/>
                    <a:pt x="0" y="322"/>
                    <a:pt x="0" y="727"/>
                  </a:cubicBezTo>
                  <a:cubicBezTo>
                    <a:pt x="0" y="1120"/>
                    <a:pt x="322" y="1441"/>
                    <a:pt x="726" y="1441"/>
                  </a:cubicBezTo>
                  <a:lnTo>
                    <a:pt x="4989" y="1441"/>
                  </a:lnTo>
                  <a:cubicBezTo>
                    <a:pt x="5382" y="1441"/>
                    <a:pt x="5703" y="1120"/>
                    <a:pt x="5703" y="727"/>
                  </a:cubicBezTo>
                  <a:cubicBezTo>
                    <a:pt x="5703" y="322"/>
                    <a:pt x="5382" y="1"/>
                    <a:pt x="4989" y="1"/>
                  </a:cubicBez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8"/>
            <p:cNvSpPr/>
            <p:nvPr/>
          </p:nvSpPr>
          <p:spPr>
            <a:xfrm rot="-5400000">
              <a:off x="8408991" y="4037216"/>
              <a:ext cx="566993" cy="566975"/>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250"/>
        <p:cNvGrpSpPr/>
        <p:nvPr/>
      </p:nvGrpSpPr>
      <p:grpSpPr>
        <a:xfrm>
          <a:off x="0" y="0"/>
          <a:ext cx="0" cy="0"/>
          <a:chOff x="0" y="0"/>
          <a:chExt cx="0" cy="0"/>
        </a:xfrm>
      </p:grpSpPr>
      <p:sp>
        <p:nvSpPr>
          <p:cNvPr id="251" name="Google Shape;251;p9"/>
          <p:cNvSpPr txBox="1">
            <a:spLocks noGrp="1"/>
          </p:cNvSpPr>
          <p:nvPr>
            <p:ph type="title"/>
          </p:nvPr>
        </p:nvSpPr>
        <p:spPr>
          <a:xfrm>
            <a:off x="709350" y="1233175"/>
            <a:ext cx="38370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52" name="Google Shape;252;p9"/>
          <p:cNvSpPr txBox="1">
            <a:spLocks noGrp="1"/>
          </p:cNvSpPr>
          <p:nvPr>
            <p:ph type="subTitle" idx="1"/>
          </p:nvPr>
        </p:nvSpPr>
        <p:spPr>
          <a:xfrm>
            <a:off x="709350" y="2803075"/>
            <a:ext cx="38370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53" name="Google Shape;253;p9"/>
          <p:cNvSpPr txBox="1">
            <a:spLocks noGrp="1"/>
          </p:cNvSpPr>
          <p:nvPr>
            <p:ph type="body" idx="2"/>
          </p:nvPr>
        </p:nvSpPr>
        <p:spPr>
          <a:xfrm>
            <a:off x="4572000" y="724075"/>
            <a:ext cx="3837000" cy="3695100"/>
          </a:xfrm>
          <a:prstGeom prst="rect">
            <a:avLst/>
          </a:prstGeom>
        </p:spPr>
        <p:txBody>
          <a:bodyPr spcFirstLastPara="1" wrap="square" lIns="91425" tIns="91425" rIns="91425" bIns="91425" anchor="ctr"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254"/>
        <p:cNvGrpSpPr/>
        <p:nvPr/>
      </p:nvGrpSpPr>
      <p:grpSpPr>
        <a:xfrm>
          <a:off x="0" y="0"/>
          <a:ext cx="0" cy="0"/>
          <a:chOff x="0" y="0"/>
          <a:chExt cx="0" cy="0"/>
        </a:xfrm>
      </p:grpSpPr>
      <p:grpSp>
        <p:nvGrpSpPr>
          <p:cNvPr id="255" name="Google Shape;255;p10"/>
          <p:cNvGrpSpPr/>
          <p:nvPr/>
        </p:nvGrpSpPr>
        <p:grpSpPr>
          <a:xfrm>
            <a:off x="-269356" y="2"/>
            <a:ext cx="986724" cy="959451"/>
            <a:chOff x="-1" y="-23"/>
            <a:chExt cx="986724" cy="959451"/>
          </a:xfrm>
        </p:grpSpPr>
        <p:sp>
          <p:nvSpPr>
            <p:cNvPr id="256" name="Google Shape;256;p10"/>
            <p:cNvSpPr/>
            <p:nvPr/>
          </p:nvSpPr>
          <p:spPr>
            <a:xfrm rot="-5400000">
              <a:off x="166454" y="601545"/>
              <a:ext cx="121975" cy="454885"/>
            </a:xfrm>
            <a:custGeom>
              <a:avLst/>
              <a:gdLst/>
              <a:ahLst/>
              <a:cxnLst/>
              <a:rect l="l" t="t" r="r" b="b"/>
              <a:pathLst>
                <a:path w="2823" h="31838" extrusionOk="0">
                  <a:moveTo>
                    <a:pt x="1" y="0"/>
                  </a:moveTo>
                  <a:lnTo>
                    <a:pt x="1" y="31838"/>
                  </a:lnTo>
                  <a:lnTo>
                    <a:pt x="2823" y="31838"/>
                  </a:lnTo>
                  <a:lnTo>
                    <a:pt x="282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0"/>
            <p:cNvSpPr/>
            <p:nvPr/>
          </p:nvSpPr>
          <p:spPr>
            <a:xfrm rot="-5400000">
              <a:off x="621451" y="167651"/>
              <a:ext cx="457323" cy="121975"/>
            </a:xfrm>
            <a:custGeom>
              <a:avLst/>
              <a:gdLst/>
              <a:ahLst/>
              <a:cxnLst/>
              <a:rect l="l" t="t" r="r" b="b"/>
              <a:pathLst>
                <a:path w="26635" h="2823" extrusionOk="0">
                  <a:moveTo>
                    <a:pt x="0" y="1"/>
                  </a:moveTo>
                  <a:lnTo>
                    <a:pt x="0" y="2822"/>
                  </a:lnTo>
                  <a:lnTo>
                    <a:pt x="26634" y="2822"/>
                  </a:lnTo>
                  <a:lnTo>
                    <a:pt x="266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0"/>
            <p:cNvSpPr/>
            <p:nvPr/>
          </p:nvSpPr>
          <p:spPr>
            <a:xfrm rot="-5400000">
              <a:off x="322278" y="301162"/>
              <a:ext cx="562864" cy="634329"/>
            </a:xfrm>
            <a:custGeom>
              <a:avLst/>
              <a:gdLst/>
              <a:ahLst/>
              <a:cxnLst/>
              <a:rect l="l" t="t" r="r" b="b"/>
              <a:pathLst>
                <a:path w="13027" h="14681" extrusionOk="0">
                  <a:moveTo>
                    <a:pt x="1" y="0"/>
                  </a:moveTo>
                  <a:lnTo>
                    <a:pt x="1" y="4239"/>
                  </a:lnTo>
                  <a:cubicBezTo>
                    <a:pt x="1" y="10001"/>
                    <a:pt x="4692" y="14681"/>
                    <a:pt x="10442" y="14681"/>
                  </a:cubicBezTo>
                  <a:lnTo>
                    <a:pt x="13026" y="14681"/>
                  </a:lnTo>
                  <a:lnTo>
                    <a:pt x="13026" y="11406"/>
                  </a:lnTo>
                  <a:lnTo>
                    <a:pt x="10442" y="11406"/>
                  </a:lnTo>
                  <a:cubicBezTo>
                    <a:pt x="6490" y="11406"/>
                    <a:pt x="3275" y="8192"/>
                    <a:pt x="3275" y="4239"/>
                  </a:cubicBezTo>
                  <a:lnTo>
                    <a:pt x="3275" y="0"/>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0"/>
            <p:cNvSpPr/>
            <p:nvPr/>
          </p:nvSpPr>
          <p:spPr>
            <a:xfrm rot="-5400000">
              <a:off x="154568" y="790897"/>
              <a:ext cx="266029" cy="71033"/>
            </a:xfrm>
            <a:custGeom>
              <a:avLst/>
              <a:gdLst/>
              <a:ahLst/>
              <a:cxnLst/>
              <a:rect l="l" t="t" r="r" b="b"/>
              <a:pathLst>
                <a:path w="6157" h="1644" extrusionOk="0">
                  <a:moveTo>
                    <a:pt x="822" y="1"/>
                  </a:moveTo>
                  <a:cubicBezTo>
                    <a:pt x="370" y="1"/>
                    <a:pt x="1" y="370"/>
                    <a:pt x="1" y="822"/>
                  </a:cubicBezTo>
                  <a:cubicBezTo>
                    <a:pt x="1" y="1275"/>
                    <a:pt x="370" y="1644"/>
                    <a:pt x="822" y="1644"/>
                  </a:cubicBezTo>
                  <a:lnTo>
                    <a:pt x="5335" y="1644"/>
                  </a:lnTo>
                  <a:cubicBezTo>
                    <a:pt x="5787" y="1644"/>
                    <a:pt x="6156" y="1275"/>
                    <a:pt x="6156" y="822"/>
                  </a:cubicBezTo>
                  <a:cubicBezTo>
                    <a:pt x="6156" y="370"/>
                    <a:pt x="5787" y="1"/>
                    <a:pt x="5335"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0"/>
            <p:cNvSpPr/>
            <p:nvPr/>
          </p:nvSpPr>
          <p:spPr>
            <a:xfrm rot="-5400000">
              <a:off x="818473" y="204204"/>
              <a:ext cx="71033" cy="265467"/>
            </a:xfrm>
            <a:custGeom>
              <a:avLst/>
              <a:gdLst/>
              <a:ahLst/>
              <a:cxnLst/>
              <a:rect l="l" t="t" r="r" b="b"/>
              <a:pathLst>
                <a:path w="1644" h="6144" extrusionOk="0">
                  <a:moveTo>
                    <a:pt x="822" y="0"/>
                  </a:moveTo>
                  <a:cubicBezTo>
                    <a:pt x="370" y="0"/>
                    <a:pt x="1" y="357"/>
                    <a:pt x="1" y="810"/>
                  </a:cubicBezTo>
                  <a:lnTo>
                    <a:pt x="1" y="5322"/>
                  </a:lnTo>
                  <a:cubicBezTo>
                    <a:pt x="1" y="5775"/>
                    <a:pt x="370" y="6144"/>
                    <a:pt x="822" y="6144"/>
                  </a:cubicBezTo>
                  <a:cubicBezTo>
                    <a:pt x="1286" y="6144"/>
                    <a:pt x="1644" y="5775"/>
                    <a:pt x="1644" y="5322"/>
                  </a:cubicBezTo>
                  <a:lnTo>
                    <a:pt x="1644" y="810"/>
                  </a:lnTo>
                  <a:cubicBezTo>
                    <a:pt x="1644" y="357"/>
                    <a:pt x="1286" y="0"/>
                    <a:pt x="822"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 name="Google Shape;261;p10"/>
          <p:cNvGrpSpPr/>
          <p:nvPr/>
        </p:nvGrpSpPr>
        <p:grpSpPr>
          <a:xfrm>
            <a:off x="7628416" y="4805263"/>
            <a:ext cx="1932971" cy="666322"/>
            <a:chOff x="7213579" y="4485138"/>
            <a:chExt cx="1932971" cy="666322"/>
          </a:xfrm>
        </p:grpSpPr>
        <p:sp>
          <p:nvSpPr>
            <p:cNvPr id="262" name="Google Shape;262;p10"/>
            <p:cNvSpPr/>
            <p:nvPr/>
          </p:nvSpPr>
          <p:spPr>
            <a:xfrm rot="10800000">
              <a:off x="8271019" y="4560750"/>
              <a:ext cx="875530"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0"/>
            <p:cNvSpPr/>
            <p:nvPr/>
          </p:nvSpPr>
          <p:spPr>
            <a:xfrm rot="5400000">
              <a:off x="7234897" y="4978532"/>
              <a:ext cx="223356"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0"/>
            <p:cNvSpPr/>
            <p:nvPr/>
          </p:nvSpPr>
          <p:spPr>
            <a:xfrm rot="5400000">
              <a:off x="7334214" y="4490021"/>
              <a:ext cx="377115" cy="499047"/>
            </a:xfrm>
            <a:custGeom>
              <a:avLst/>
              <a:gdLst/>
              <a:ahLst/>
              <a:cxnLst/>
              <a:rect l="l" t="t" r="r" b="b"/>
              <a:pathLst>
                <a:path w="8728" h="11550" extrusionOk="0">
                  <a:moveTo>
                    <a:pt x="0" y="1"/>
                  </a:moveTo>
                  <a:lnTo>
                    <a:pt x="0" y="2596"/>
                  </a:lnTo>
                  <a:cubicBezTo>
                    <a:pt x="0" y="8347"/>
                    <a:pt x="1703" y="11550"/>
                    <a:pt x="7454" y="11550"/>
                  </a:cubicBezTo>
                  <a:lnTo>
                    <a:pt x="8728" y="11550"/>
                  </a:lnTo>
                  <a:lnTo>
                    <a:pt x="8728" y="8276"/>
                  </a:lnTo>
                  <a:lnTo>
                    <a:pt x="7454" y="8276"/>
                  </a:lnTo>
                  <a:cubicBezTo>
                    <a:pt x="3513" y="8276"/>
                    <a:pt x="3275" y="6549"/>
                    <a:pt x="3275" y="2596"/>
                  </a:cubicBezTo>
                  <a:lnTo>
                    <a:pt x="3275"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0"/>
            <p:cNvSpPr/>
            <p:nvPr/>
          </p:nvSpPr>
          <p:spPr>
            <a:xfrm rot="5400000">
              <a:off x="7311314" y="4793813"/>
              <a:ext cx="70515" cy="265985"/>
            </a:xfrm>
            <a:custGeom>
              <a:avLst/>
              <a:gdLst/>
              <a:ahLst/>
              <a:cxnLst/>
              <a:rect l="l" t="t" r="r" b="b"/>
              <a:pathLst>
                <a:path w="1632" h="6156" extrusionOk="0">
                  <a:moveTo>
                    <a:pt x="810" y="0"/>
                  </a:moveTo>
                  <a:cubicBezTo>
                    <a:pt x="358" y="0"/>
                    <a:pt x="0" y="370"/>
                    <a:pt x="0" y="822"/>
                  </a:cubicBezTo>
                  <a:lnTo>
                    <a:pt x="0" y="5334"/>
                  </a:lnTo>
                  <a:cubicBezTo>
                    <a:pt x="0" y="5787"/>
                    <a:pt x="358" y="6156"/>
                    <a:pt x="810" y="6156"/>
                  </a:cubicBezTo>
                  <a:cubicBezTo>
                    <a:pt x="1274" y="6156"/>
                    <a:pt x="1632" y="5787"/>
                    <a:pt x="1632" y="5334"/>
                  </a:cubicBezTo>
                  <a:lnTo>
                    <a:pt x="1632" y="822"/>
                  </a:lnTo>
                  <a:cubicBezTo>
                    <a:pt x="1632" y="370"/>
                    <a:pt x="1274" y="0"/>
                    <a:pt x="810"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6" name="Google Shape;266;p10"/>
            <p:cNvGrpSpPr/>
            <p:nvPr/>
          </p:nvGrpSpPr>
          <p:grpSpPr>
            <a:xfrm>
              <a:off x="7711810" y="4485138"/>
              <a:ext cx="592677" cy="273720"/>
              <a:chOff x="2029210" y="3484363"/>
              <a:chExt cx="592677" cy="273720"/>
            </a:xfrm>
          </p:grpSpPr>
          <p:sp>
            <p:nvSpPr>
              <p:cNvPr id="267" name="Google Shape;267;p10"/>
              <p:cNvSpPr/>
              <p:nvPr/>
            </p:nvSpPr>
            <p:spPr>
              <a:xfrm rot="5400000">
                <a:off x="2264123" y="3392748"/>
                <a:ext cx="121975" cy="454379"/>
              </a:xfrm>
              <a:custGeom>
                <a:avLst/>
                <a:gdLst/>
                <a:ahLst/>
                <a:cxnLst/>
                <a:rect l="l" t="t" r="r" b="b"/>
                <a:pathLst>
                  <a:path w="2823" h="18718" extrusionOk="0">
                    <a:moveTo>
                      <a:pt x="1" y="1"/>
                    </a:moveTo>
                    <a:lnTo>
                      <a:pt x="1" y="18717"/>
                    </a:lnTo>
                    <a:lnTo>
                      <a:pt x="2823" y="18717"/>
                    </a:lnTo>
                    <a:lnTo>
                      <a:pt x="28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0"/>
              <p:cNvSpPr/>
              <p:nvPr/>
            </p:nvSpPr>
            <p:spPr>
              <a:xfrm rot="5400000">
                <a:off x="1931972" y="3581602"/>
                <a:ext cx="265510" cy="71033"/>
              </a:xfrm>
              <a:custGeom>
                <a:avLst/>
                <a:gdLst/>
                <a:ahLst/>
                <a:cxnLst/>
                <a:rect l="l" t="t" r="r" b="b"/>
                <a:pathLst>
                  <a:path w="6145" h="1644" extrusionOk="0">
                    <a:moveTo>
                      <a:pt x="822" y="0"/>
                    </a:moveTo>
                    <a:cubicBezTo>
                      <a:pt x="358" y="0"/>
                      <a:pt x="0" y="369"/>
                      <a:pt x="0" y="822"/>
                    </a:cubicBezTo>
                    <a:cubicBezTo>
                      <a:pt x="0" y="1274"/>
                      <a:pt x="358" y="1643"/>
                      <a:pt x="822" y="1643"/>
                    </a:cubicBezTo>
                    <a:lnTo>
                      <a:pt x="5323" y="1643"/>
                    </a:lnTo>
                    <a:cubicBezTo>
                      <a:pt x="5382" y="1643"/>
                      <a:pt x="5442" y="1643"/>
                      <a:pt x="5489" y="1631"/>
                    </a:cubicBezTo>
                    <a:cubicBezTo>
                      <a:pt x="5858" y="1560"/>
                      <a:pt x="6144" y="1227"/>
                      <a:pt x="6144" y="822"/>
                    </a:cubicBezTo>
                    <a:cubicBezTo>
                      <a:pt x="6144" y="369"/>
                      <a:pt x="5775" y="0"/>
                      <a:pt x="5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0"/>
              <p:cNvSpPr/>
              <p:nvPr/>
            </p:nvSpPr>
            <p:spPr>
              <a:xfrm rot="5400000">
                <a:off x="2453378" y="3589574"/>
                <a:ext cx="265985" cy="71033"/>
              </a:xfrm>
              <a:custGeom>
                <a:avLst/>
                <a:gdLst/>
                <a:ahLst/>
                <a:cxnLst/>
                <a:rect l="l" t="t" r="r" b="b"/>
                <a:pathLst>
                  <a:path w="6156" h="1644" extrusionOk="0">
                    <a:moveTo>
                      <a:pt x="822" y="0"/>
                    </a:moveTo>
                    <a:cubicBezTo>
                      <a:pt x="369" y="0"/>
                      <a:pt x="0" y="369"/>
                      <a:pt x="0" y="822"/>
                    </a:cubicBezTo>
                    <a:cubicBezTo>
                      <a:pt x="0" y="1274"/>
                      <a:pt x="369" y="1643"/>
                      <a:pt x="822" y="1643"/>
                    </a:cubicBezTo>
                    <a:lnTo>
                      <a:pt x="5334" y="1643"/>
                    </a:lnTo>
                    <a:cubicBezTo>
                      <a:pt x="5739" y="1643"/>
                      <a:pt x="6084" y="1346"/>
                      <a:pt x="6144" y="953"/>
                    </a:cubicBezTo>
                    <a:cubicBezTo>
                      <a:pt x="6144" y="905"/>
                      <a:pt x="6156" y="870"/>
                      <a:pt x="6156" y="822"/>
                    </a:cubicBezTo>
                    <a:cubicBezTo>
                      <a:pt x="6156" y="369"/>
                      <a:pt x="5786" y="0"/>
                      <a:pt x="5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0" name="Google Shape;270;p10"/>
          <p:cNvSpPr/>
          <p:nvPr/>
        </p:nvSpPr>
        <p:spPr>
          <a:xfrm rot="-5690359">
            <a:off x="8600213" y="2118770"/>
            <a:ext cx="1007852" cy="1007852"/>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alpha val="240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71" name="Google Shape;271;p10"/>
          <p:cNvSpPr/>
          <p:nvPr/>
        </p:nvSpPr>
        <p:spPr>
          <a:xfrm rot="10381533">
            <a:off x="6688661" y="3058514"/>
            <a:ext cx="2984630" cy="2976717"/>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6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72" name="Google Shape;272;p10"/>
          <p:cNvSpPr/>
          <p:nvPr/>
        </p:nvSpPr>
        <p:spPr>
          <a:xfrm>
            <a:off x="4937025" y="4363972"/>
            <a:ext cx="1581963" cy="1554245"/>
          </a:xfrm>
          <a:custGeom>
            <a:avLst/>
            <a:gdLst/>
            <a:ahLst/>
            <a:cxnLst/>
            <a:rect l="l" t="t" r="r" b="b"/>
            <a:pathLst>
              <a:path w="55020" h="54056" extrusionOk="0">
                <a:moveTo>
                  <a:pt x="27409" y="22218"/>
                </a:moveTo>
                <a:cubicBezTo>
                  <a:pt x="30147" y="22218"/>
                  <a:pt x="32374" y="24397"/>
                  <a:pt x="32374" y="27100"/>
                </a:cubicBezTo>
                <a:cubicBezTo>
                  <a:pt x="32374" y="29802"/>
                  <a:pt x="30147" y="31981"/>
                  <a:pt x="27409" y="31981"/>
                </a:cubicBezTo>
                <a:cubicBezTo>
                  <a:pt x="24658" y="31981"/>
                  <a:pt x="22432" y="29802"/>
                  <a:pt x="22432" y="27100"/>
                </a:cubicBezTo>
                <a:cubicBezTo>
                  <a:pt x="22432" y="24397"/>
                  <a:pt x="24658" y="22218"/>
                  <a:pt x="27409" y="22218"/>
                </a:cubicBezTo>
                <a:close/>
                <a:moveTo>
                  <a:pt x="29099" y="6907"/>
                </a:moveTo>
                <a:cubicBezTo>
                  <a:pt x="39708" y="7752"/>
                  <a:pt x="48042" y="16467"/>
                  <a:pt x="48042" y="27100"/>
                </a:cubicBezTo>
                <a:cubicBezTo>
                  <a:pt x="48042" y="29767"/>
                  <a:pt x="47507" y="32326"/>
                  <a:pt x="46554" y="34660"/>
                </a:cubicBezTo>
                <a:lnTo>
                  <a:pt x="34779" y="28052"/>
                </a:lnTo>
                <a:cubicBezTo>
                  <a:pt x="34826" y="27742"/>
                  <a:pt x="34850" y="27421"/>
                  <a:pt x="34850" y="27100"/>
                </a:cubicBezTo>
                <a:cubicBezTo>
                  <a:pt x="34850" y="23635"/>
                  <a:pt x="32398" y="20742"/>
                  <a:pt x="29099" y="19980"/>
                </a:cubicBezTo>
                <a:lnTo>
                  <a:pt x="29099" y="6907"/>
                </a:lnTo>
                <a:close/>
                <a:moveTo>
                  <a:pt x="26552" y="6847"/>
                </a:moveTo>
                <a:lnTo>
                  <a:pt x="26552" y="19837"/>
                </a:lnTo>
                <a:cubicBezTo>
                  <a:pt x="22837" y="20253"/>
                  <a:pt x="19955" y="23349"/>
                  <a:pt x="19955" y="27100"/>
                </a:cubicBezTo>
                <a:cubicBezTo>
                  <a:pt x="19955" y="27492"/>
                  <a:pt x="20003" y="27873"/>
                  <a:pt x="20063" y="28243"/>
                </a:cubicBezTo>
                <a:lnTo>
                  <a:pt x="8323" y="34827"/>
                </a:lnTo>
                <a:cubicBezTo>
                  <a:pt x="7323" y="32445"/>
                  <a:pt x="6775" y="29838"/>
                  <a:pt x="6775" y="27100"/>
                </a:cubicBezTo>
                <a:cubicBezTo>
                  <a:pt x="6775" y="16193"/>
                  <a:pt x="15550" y="7300"/>
                  <a:pt x="26552" y="6847"/>
                </a:cubicBezTo>
                <a:close/>
                <a:moveTo>
                  <a:pt x="33993" y="30505"/>
                </a:moveTo>
                <a:lnTo>
                  <a:pt x="45447" y="36922"/>
                </a:lnTo>
                <a:cubicBezTo>
                  <a:pt x="41934" y="43149"/>
                  <a:pt x="35172" y="47364"/>
                  <a:pt x="27409" y="47364"/>
                </a:cubicBezTo>
                <a:cubicBezTo>
                  <a:pt x="19705" y="47364"/>
                  <a:pt x="12990" y="43221"/>
                  <a:pt x="9454" y="37077"/>
                </a:cubicBezTo>
                <a:lnTo>
                  <a:pt x="20908" y="30660"/>
                </a:lnTo>
                <a:cubicBezTo>
                  <a:pt x="22170" y="32898"/>
                  <a:pt x="24611" y="34410"/>
                  <a:pt x="27409" y="34410"/>
                </a:cubicBezTo>
                <a:cubicBezTo>
                  <a:pt x="30266" y="34410"/>
                  <a:pt x="32743" y="32826"/>
                  <a:pt x="33993" y="30505"/>
                </a:cubicBezTo>
                <a:close/>
                <a:moveTo>
                  <a:pt x="26325" y="1"/>
                </a:moveTo>
                <a:cubicBezTo>
                  <a:pt x="25635" y="1"/>
                  <a:pt x="25063" y="572"/>
                  <a:pt x="25063" y="1275"/>
                </a:cubicBezTo>
                <a:lnTo>
                  <a:pt x="25063" y="3263"/>
                </a:lnTo>
                <a:cubicBezTo>
                  <a:pt x="25063" y="3382"/>
                  <a:pt x="25087" y="3490"/>
                  <a:pt x="25111" y="3597"/>
                </a:cubicBezTo>
                <a:cubicBezTo>
                  <a:pt x="23551" y="3740"/>
                  <a:pt x="22027" y="4037"/>
                  <a:pt x="20551" y="4466"/>
                </a:cubicBezTo>
                <a:cubicBezTo>
                  <a:pt x="20539" y="4359"/>
                  <a:pt x="20515" y="4263"/>
                  <a:pt x="20467" y="4156"/>
                </a:cubicBezTo>
                <a:lnTo>
                  <a:pt x="19694" y="2311"/>
                </a:lnTo>
                <a:cubicBezTo>
                  <a:pt x="19487" y="1826"/>
                  <a:pt x="19016" y="1537"/>
                  <a:pt x="18526" y="1537"/>
                </a:cubicBezTo>
                <a:cubicBezTo>
                  <a:pt x="18367" y="1537"/>
                  <a:pt x="18205" y="1568"/>
                  <a:pt x="18050" y="1632"/>
                </a:cubicBezTo>
                <a:lnTo>
                  <a:pt x="15872" y="2513"/>
                </a:lnTo>
                <a:cubicBezTo>
                  <a:pt x="15217" y="2787"/>
                  <a:pt x="14907" y="3537"/>
                  <a:pt x="15181" y="4180"/>
                </a:cubicBezTo>
                <a:lnTo>
                  <a:pt x="15967" y="6037"/>
                </a:lnTo>
                <a:cubicBezTo>
                  <a:pt x="16003" y="6121"/>
                  <a:pt x="16050" y="6192"/>
                  <a:pt x="16098" y="6264"/>
                </a:cubicBezTo>
                <a:cubicBezTo>
                  <a:pt x="14752" y="6966"/>
                  <a:pt x="13478" y="7800"/>
                  <a:pt x="12300" y="8740"/>
                </a:cubicBezTo>
                <a:cubicBezTo>
                  <a:pt x="12252" y="8657"/>
                  <a:pt x="12193" y="8585"/>
                  <a:pt x="12133" y="8526"/>
                </a:cubicBezTo>
                <a:lnTo>
                  <a:pt x="10681" y="7097"/>
                </a:lnTo>
                <a:cubicBezTo>
                  <a:pt x="10430" y="6853"/>
                  <a:pt x="10109" y="6731"/>
                  <a:pt x="9789" y="6731"/>
                </a:cubicBezTo>
                <a:cubicBezTo>
                  <a:pt x="9469" y="6731"/>
                  <a:pt x="9151" y="6853"/>
                  <a:pt x="8906" y="7097"/>
                </a:cubicBezTo>
                <a:lnTo>
                  <a:pt x="7252" y="8716"/>
                </a:lnTo>
                <a:cubicBezTo>
                  <a:pt x="6740" y="9216"/>
                  <a:pt x="6740" y="10026"/>
                  <a:pt x="7252" y="10526"/>
                </a:cubicBezTo>
                <a:lnTo>
                  <a:pt x="8704" y="11955"/>
                </a:lnTo>
                <a:cubicBezTo>
                  <a:pt x="8752" y="12002"/>
                  <a:pt x="8799" y="12038"/>
                  <a:pt x="8859" y="12074"/>
                </a:cubicBezTo>
                <a:cubicBezTo>
                  <a:pt x="7906" y="13205"/>
                  <a:pt x="7073" y="14431"/>
                  <a:pt x="6347" y="15717"/>
                </a:cubicBezTo>
                <a:cubicBezTo>
                  <a:pt x="6287" y="15681"/>
                  <a:pt x="6228" y="15646"/>
                  <a:pt x="6156" y="15622"/>
                </a:cubicBezTo>
                <a:lnTo>
                  <a:pt x="4251" y="14836"/>
                </a:lnTo>
                <a:cubicBezTo>
                  <a:pt x="4093" y="14772"/>
                  <a:pt x="3929" y="14741"/>
                  <a:pt x="3767" y="14741"/>
                </a:cubicBezTo>
                <a:cubicBezTo>
                  <a:pt x="3273" y="14741"/>
                  <a:pt x="2803" y="15027"/>
                  <a:pt x="2596" y="15503"/>
                </a:cubicBezTo>
                <a:lnTo>
                  <a:pt x="1703" y="17610"/>
                </a:lnTo>
                <a:cubicBezTo>
                  <a:pt x="1429" y="18265"/>
                  <a:pt x="1727" y="19003"/>
                  <a:pt x="2382" y="19277"/>
                </a:cubicBezTo>
                <a:lnTo>
                  <a:pt x="4287" y="20063"/>
                </a:lnTo>
                <a:cubicBezTo>
                  <a:pt x="4346" y="20087"/>
                  <a:pt x="4394" y="20099"/>
                  <a:pt x="4442" y="20111"/>
                </a:cubicBezTo>
                <a:cubicBezTo>
                  <a:pt x="3977" y="21563"/>
                  <a:pt x="3668" y="23087"/>
                  <a:pt x="3501" y="24647"/>
                </a:cubicBezTo>
                <a:cubicBezTo>
                  <a:pt x="3453" y="24635"/>
                  <a:pt x="3394" y="24623"/>
                  <a:pt x="3346" y="24623"/>
                </a:cubicBezTo>
                <a:lnTo>
                  <a:pt x="1263" y="24623"/>
                </a:lnTo>
                <a:cubicBezTo>
                  <a:pt x="572" y="24623"/>
                  <a:pt x="1" y="25195"/>
                  <a:pt x="1" y="25897"/>
                </a:cubicBezTo>
                <a:lnTo>
                  <a:pt x="1" y="28171"/>
                </a:lnTo>
                <a:cubicBezTo>
                  <a:pt x="1" y="28862"/>
                  <a:pt x="572" y="29433"/>
                  <a:pt x="1263" y="29433"/>
                </a:cubicBezTo>
                <a:lnTo>
                  <a:pt x="3346" y="29433"/>
                </a:lnTo>
                <a:cubicBezTo>
                  <a:pt x="3394" y="29433"/>
                  <a:pt x="3442" y="29421"/>
                  <a:pt x="3489" y="29421"/>
                </a:cubicBezTo>
                <a:cubicBezTo>
                  <a:pt x="3620" y="30719"/>
                  <a:pt x="3858" y="31993"/>
                  <a:pt x="4192" y="33219"/>
                </a:cubicBezTo>
                <a:cubicBezTo>
                  <a:pt x="4156" y="33231"/>
                  <a:pt x="4108" y="33231"/>
                  <a:pt x="4073" y="33243"/>
                </a:cubicBezTo>
                <a:lnTo>
                  <a:pt x="2132" y="33969"/>
                </a:lnTo>
                <a:cubicBezTo>
                  <a:pt x="1477" y="34219"/>
                  <a:pt x="1144" y="34958"/>
                  <a:pt x="1406" y="35613"/>
                </a:cubicBezTo>
                <a:lnTo>
                  <a:pt x="2227" y="37744"/>
                </a:lnTo>
                <a:cubicBezTo>
                  <a:pt x="2420" y="38248"/>
                  <a:pt x="2895" y="38555"/>
                  <a:pt x="3402" y="38555"/>
                </a:cubicBezTo>
                <a:cubicBezTo>
                  <a:pt x="3554" y="38555"/>
                  <a:pt x="3708" y="38527"/>
                  <a:pt x="3858" y="38470"/>
                </a:cubicBezTo>
                <a:lnTo>
                  <a:pt x="5787" y="37744"/>
                </a:lnTo>
                <a:cubicBezTo>
                  <a:pt x="5835" y="37732"/>
                  <a:pt x="5882" y="37708"/>
                  <a:pt x="5918" y="37684"/>
                </a:cubicBezTo>
                <a:cubicBezTo>
                  <a:pt x="6716" y="39244"/>
                  <a:pt x="7680" y="40696"/>
                  <a:pt x="8787" y="42042"/>
                </a:cubicBezTo>
                <a:cubicBezTo>
                  <a:pt x="8764" y="42066"/>
                  <a:pt x="8728" y="42078"/>
                  <a:pt x="8704" y="42113"/>
                </a:cubicBezTo>
                <a:lnTo>
                  <a:pt x="7252" y="43542"/>
                </a:lnTo>
                <a:cubicBezTo>
                  <a:pt x="6740" y="44030"/>
                  <a:pt x="6740" y="44852"/>
                  <a:pt x="7252" y="45340"/>
                </a:cubicBezTo>
                <a:lnTo>
                  <a:pt x="8906" y="46971"/>
                </a:lnTo>
                <a:cubicBezTo>
                  <a:pt x="9151" y="47209"/>
                  <a:pt x="9469" y="47328"/>
                  <a:pt x="9789" y="47328"/>
                </a:cubicBezTo>
                <a:cubicBezTo>
                  <a:pt x="10109" y="47328"/>
                  <a:pt x="10430" y="47209"/>
                  <a:pt x="10681" y="46971"/>
                </a:cubicBezTo>
                <a:lnTo>
                  <a:pt x="12133" y="45542"/>
                </a:lnTo>
                <a:cubicBezTo>
                  <a:pt x="12169" y="45495"/>
                  <a:pt x="12205" y="45459"/>
                  <a:pt x="12240" y="45411"/>
                </a:cubicBezTo>
                <a:cubicBezTo>
                  <a:pt x="13276" y="46245"/>
                  <a:pt x="14395" y="46995"/>
                  <a:pt x="15574" y="47650"/>
                </a:cubicBezTo>
                <a:cubicBezTo>
                  <a:pt x="15550" y="47685"/>
                  <a:pt x="15526" y="47733"/>
                  <a:pt x="15503" y="47769"/>
                </a:cubicBezTo>
                <a:lnTo>
                  <a:pt x="14681" y="49602"/>
                </a:lnTo>
                <a:cubicBezTo>
                  <a:pt x="14383" y="50245"/>
                  <a:pt x="14681" y="51007"/>
                  <a:pt x="15324" y="51281"/>
                </a:cubicBezTo>
                <a:lnTo>
                  <a:pt x="17479" y="52222"/>
                </a:lnTo>
                <a:cubicBezTo>
                  <a:pt x="17641" y="52292"/>
                  <a:pt x="17811" y="52326"/>
                  <a:pt x="17978" y="52326"/>
                </a:cubicBezTo>
                <a:cubicBezTo>
                  <a:pt x="18460" y="52326"/>
                  <a:pt x="18922" y="52047"/>
                  <a:pt x="19134" y="51579"/>
                </a:cubicBezTo>
                <a:lnTo>
                  <a:pt x="19967" y="49745"/>
                </a:lnTo>
                <a:cubicBezTo>
                  <a:pt x="19991" y="49686"/>
                  <a:pt x="20003" y="49626"/>
                  <a:pt x="20027" y="49567"/>
                </a:cubicBezTo>
                <a:cubicBezTo>
                  <a:pt x="21646" y="50079"/>
                  <a:pt x="23337" y="50436"/>
                  <a:pt x="25087" y="50602"/>
                </a:cubicBezTo>
                <a:cubicBezTo>
                  <a:pt x="25075" y="50662"/>
                  <a:pt x="25063" y="50722"/>
                  <a:pt x="25063" y="50793"/>
                </a:cubicBezTo>
                <a:lnTo>
                  <a:pt x="25063" y="52793"/>
                </a:lnTo>
                <a:cubicBezTo>
                  <a:pt x="25063" y="53484"/>
                  <a:pt x="25635" y="54055"/>
                  <a:pt x="26325" y="54055"/>
                </a:cubicBezTo>
                <a:lnTo>
                  <a:pt x="28695" y="54055"/>
                </a:lnTo>
                <a:cubicBezTo>
                  <a:pt x="29397" y="54055"/>
                  <a:pt x="29957" y="53484"/>
                  <a:pt x="29957" y="52793"/>
                </a:cubicBezTo>
                <a:lnTo>
                  <a:pt x="29957" y="50793"/>
                </a:lnTo>
                <a:cubicBezTo>
                  <a:pt x="29957" y="50722"/>
                  <a:pt x="29945" y="50650"/>
                  <a:pt x="29933" y="50579"/>
                </a:cubicBezTo>
                <a:cubicBezTo>
                  <a:pt x="31505" y="50424"/>
                  <a:pt x="33017" y="50114"/>
                  <a:pt x="34481" y="49674"/>
                </a:cubicBezTo>
                <a:cubicBezTo>
                  <a:pt x="34493" y="49745"/>
                  <a:pt x="34517" y="49829"/>
                  <a:pt x="34553" y="49900"/>
                </a:cubicBezTo>
                <a:lnTo>
                  <a:pt x="35338" y="51757"/>
                </a:lnTo>
                <a:cubicBezTo>
                  <a:pt x="35537" y="52236"/>
                  <a:pt x="36009" y="52529"/>
                  <a:pt x="36506" y="52529"/>
                </a:cubicBezTo>
                <a:cubicBezTo>
                  <a:pt x="36665" y="52529"/>
                  <a:pt x="36826" y="52499"/>
                  <a:pt x="36981" y="52436"/>
                </a:cubicBezTo>
                <a:lnTo>
                  <a:pt x="39148" y="51543"/>
                </a:lnTo>
                <a:cubicBezTo>
                  <a:pt x="39803" y="51281"/>
                  <a:pt x="40113" y="50531"/>
                  <a:pt x="39839" y="49876"/>
                </a:cubicBezTo>
                <a:lnTo>
                  <a:pt x="39053" y="48031"/>
                </a:lnTo>
                <a:cubicBezTo>
                  <a:pt x="39029" y="47959"/>
                  <a:pt x="38982" y="47888"/>
                  <a:pt x="38946" y="47816"/>
                </a:cubicBezTo>
                <a:cubicBezTo>
                  <a:pt x="40279" y="47102"/>
                  <a:pt x="41542" y="46257"/>
                  <a:pt x="42708" y="45304"/>
                </a:cubicBezTo>
                <a:cubicBezTo>
                  <a:pt x="42768" y="45388"/>
                  <a:pt x="42827" y="45471"/>
                  <a:pt x="42899" y="45542"/>
                </a:cubicBezTo>
                <a:lnTo>
                  <a:pt x="44351" y="46971"/>
                </a:lnTo>
                <a:cubicBezTo>
                  <a:pt x="44595" y="47209"/>
                  <a:pt x="44914" y="47328"/>
                  <a:pt x="45234" y="47328"/>
                </a:cubicBezTo>
                <a:cubicBezTo>
                  <a:pt x="45554" y="47328"/>
                  <a:pt x="45875" y="47209"/>
                  <a:pt x="46125" y="46971"/>
                </a:cubicBezTo>
                <a:lnTo>
                  <a:pt x="47780" y="45340"/>
                </a:lnTo>
                <a:cubicBezTo>
                  <a:pt x="48280" y="44852"/>
                  <a:pt x="48280" y="44030"/>
                  <a:pt x="47780" y="43542"/>
                </a:cubicBezTo>
                <a:lnTo>
                  <a:pt x="46328" y="42113"/>
                </a:lnTo>
                <a:cubicBezTo>
                  <a:pt x="46256" y="42042"/>
                  <a:pt x="46173" y="41982"/>
                  <a:pt x="46102" y="41935"/>
                </a:cubicBezTo>
                <a:cubicBezTo>
                  <a:pt x="47042" y="40792"/>
                  <a:pt x="47876" y="39577"/>
                  <a:pt x="48590" y="38268"/>
                </a:cubicBezTo>
                <a:cubicBezTo>
                  <a:pt x="48673" y="38339"/>
                  <a:pt x="48769" y="38399"/>
                  <a:pt x="48864" y="38434"/>
                </a:cubicBezTo>
                <a:lnTo>
                  <a:pt x="50781" y="39232"/>
                </a:lnTo>
                <a:cubicBezTo>
                  <a:pt x="50939" y="39296"/>
                  <a:pt x="51102" y="39327"/>
                  <a:pt x="51262" y="39327"/>
                </a:cubicBezTo>
                <a:cubicBezTo>
                  <a:pt x="51753" y="39327"/>
                  <a:pt x="52217" y="39038"/>
                  <a:pt x="52424" y="38553"/>
                </a:cubicBezTo>
                <a:lnTo>
                  <a:pt x="53329" y="36446"/>
                </a:lnTo>
                <a:cubicBezTo>
                  <a:pt x="53603" y="35803"/>
                  <a:pt x="53293" y="35053"/>
                  <a:pt x="52638" y="34779"/>
                </a:cubicBezTo>
                <a:lnTo>
                  <a:pt x="50733" y="33993"/>
                </a:lnTo>
                <a:cubicBezTo>
                  <a:pt x="50626" y="33958"/>
                  <a:pt x="50531" y="33934"/>
                  <a:pt x="50424" y="33922"/>
                </a:cubicBezTo>
                <a:cubicBezTo>
                  <a:pt x="50864" y="32457"/>
                  <a:pt x="51174" y="30945"/>
                  <a:pt x="51328" y="29374"/>
                </a:cubicBezTo>
                <a:cubicBezTo>
                  <a:pt x="51436" y="29409"/>
                  <a:pt x="51555" y="29433"/>
                  <a:pt x="51674" y="29433"/>
                </a:cubicBezTo>
                <a:lnTo>
                  <a:pt x="53757" y="29433"/>
                </a:lnTo>
                <a:cubicBezTo>
                  <a:pt x="54460" y="29433"/>
                  <a:pt x="55019" y="28862"/>
                  <a:pt x="55019" y="28171"/>
                </a:cubicBezTo>
                <a:lnTo>
                  <a:pt x="55019" y="25897"/>
                </a:lnTo>
                <a:cubicBezTo>
                  <a:pt x="55019" y="25195"/>
                  <a:pt x="54460" y="24623"/>
                  <a:pt x="53757" y="24623"/>
                </a:cubicBezTo>
                <a:lnTo>
                  <a:pt x="51674" y="24623"/>
                </a:lnTo>
                <a:cubicBezTo>
                  <a:pt x="51555" y="24623"/>
                  <a:pt x="51436" y="24647"/>
                  <a:pt x="51317" y="24683"/>
                </a:cubicBezTo>
                <a:cubicBezTo>
                  <a:pt x="51186" y="23385"/>
                  <a:pt x="50936" y="22111"/>
                  <a:pt x="50590" y="20885"/>
                </a:cubicBezTo>
                <a:cubicBezTo>
                  <a:pt x="50709" y="20873"/>
                  <a:pt x="50828" y="20861"/>
                  <a:pt x="50947" y="20813"/>
                </a:cubicBezTo>
                <a:lnTo>
                  <a:pt x="52888" y="20087"/>
                </a:lnTo>
                <a:cubicBezTo>
                  <a:pt x="53543" y="19837"/>
                  <a:pt x="53876" y="19099"/>
                  <a:pt x="53626" y="18444"/>
                </a:cubicBezTo>
                <a:lnTo>
                  <a:pt x="52793" y="16313"/>
                </a:lnTo>
                <a:cubicBezTo>
                  <a:pt x="52599" y="15813"/>
                  <a:pt x="52117" y="15508"/>
                  <a:pt x="51611" y="15508"/>
                </a:cubicBezTo>
                <a:cubicBezTo>
                  <a:pt x="51465" y="15508"/>
                  <a:pt x="51317" y="15533"/>
                  <a:pt x="51174" y="15586"/>
                </a:cubicBezTo>
                <a:lnTo>
                  <a:pt x="49233" y="16313"/>
                </a:lnTo>
                <a:cubicBezTo>
                  <a:pt x="49102" y="16360"/>
                  <a:pt x="48995" y="16432"/>
                  <a:pt x="48888" y="16515"/>
                </a:cubicBezTo>
                <a:cubicBezTo>
                  <a:pt x="48090" y="14955"/>
                  <a:pt x="47126" y="13503"/>
                  <a:pt x="46018" y="12169"/>
                </a:cubicBezTo>
                <a:cubicBezTo>
                  <a:pt x="46125" y="12110"/>
                  <a:pt x="46233" y="12038"/>
                  <a:pt x="46328" y="11955"/>
                </a:cubicBezTo>
                <a:lnTo>
                  <a:pt x="47780" y="10526"/>
                </a:lnTo>
                <a:cubicBezTo>
                  <a:pt x="48280" y="10026"/>
                  <a:pt x="48280" y="9216"/>
                  <a:pt x="47780" y="8716"/>
                </a:cubicBezTo>
                <a:lnTo>
                  <a:pt x="46125" y="7097"/>
                </a:lnTo>
                <a:cubicBezTo>
                  <a:pt x="45875" y="6853"/>
                  <a:pt x="45554" y="6731"/>
                  <a:pt x="45234" y="6731"/>
                </a:cubicBezTo>
                <a:cubicBezTo>
                  <a:pt x="44914" y="6731"/>
                  <a:pt x="44595" y="6853"/>
                  <a:pt x="44351" y="7097"/>
                </a:cubicBezTo>
                <a:lnTo>
                  <a:pt x="42899" y="8526"/>
                </a:lnTo>
                <a:cubicBezTo>
                  <a:pt x="42792" y="8621"/>
                  <a:pt x="42720" y="8728"/>
                  <a:pt x="42661" y="8847"/>
                </a:cubicBezTo>
                <a:cubicBezTo>
                  <a:pt x="41613" y="8014"/>
                  <a:pt x="40494" y="7252"/>
                  <a:pt x="39315" y="6597"/>
                </a:cubicBezTo>
                <a:cubicBezTo>
                  <a:pt x="39398" y="6502"/>
                  <a:pt x="39470" y="6407"/>
                  <a:pt x="39517" y="6287"/>
                </a:cubicBezTo>
                <a:lnTo>
                  <a:pt x="40351" y="4454"/>
                </a:lnTo>
                <a:cubicBezTo>
                  <a:pt x="40637" y="3811"/>
                  <a:pt x="40339" y="3061"/>
                  <a:pt x="39696" y="2775"/>
                </a:cubicBezTo>
                <a:lnTo>
                  <a:pt x="37541" y="1835"/>
                </a:lnTo>
                <a:cubicBezTo>
                  <a:pt x="37379" y="1764"/>
                  <a:pt x="37209" y="1731"/>
                  <a:pt x="37042" y="1731"/>
                </a:cubicBezTo>
                <a:cubicBezTo>
                  <a:pt x="36560" y="1731"/>
                  <a:pt x="36098" y="2009"/>
                  <a:pt x="35886" y="2477"/>
                </a:cubicBezTo>
                <a:lnTo>
                  <a:pt x="35065" y="4311"/>
                </a:lnTo>
                <a:cubicBezTo>
                  <a:pt x="35005" y="4430"/>
                  <a:pt x="34981" y="4561"/>
                  <a:pt x="34969" y="4692"/>
                </a:cubicBezTo>
                <a:cubicBezTo>
                  <a:pt x="33350" y="4156"/>
                  <a:pt x="31659" y="3787"/>
                  <a:pt x="29909" y="3620"/>
                </a:cubicBezTo>
                <a:cubicBezTo>
                  <a:pt x="29933" y="3501"/>
                  <a:pt x="29957" y="3394"/>
                  <a:pt x="29957" y="3263"/>
                </a:cubicBezTo>
                <a:lnTo>
                  <a:pt x="29957" y="1275"/>
                </a:lnTo>
                <a:cubicBezTo>
                  <a:pt x="29957" y="572"/>
                  <a:pt x="29397" y="1"/>
                  <a:pt x="28695" y="1"/>
                </a:cubicBezTo>
                <a:close/>
              </a:path>
            </a:pathLst>
          </a:custGeom>
          <a:solidFill>
            <a:srgbClr val="F8A21C">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0"/>
          <p:cNvSpPr txBox="1">
            <a:spLocks noGrp="1"/>
          </p:cNvSpPr>
          <p:nvPr>
            <p:ph type="title"/>
          </p:nvPr>
        </p:nvSpPr>
        <p:spPr>
          <a:xfrm>
            <a:off x="4585463" y="2674063"/>
            <a:ext cx="3456000" cy="448500"/>
          </a:xfrm>
          <a:prstGeom prst="rect">
            <a:avLst/>
          </a:prstGeom>
        </p:spPr>
        <p:txBody>
          <a:bodyPr spcFirstLastPara="1" wrap="square" lIns="91425" tIns="91425" rIns="91425" bIns="91425" anchor="ctr" anchorCtr="0">
            <a:noAutofit/>
          </a:bodyPr>
          <a:lstStyle>
            <a:lvl1pPr lvl="0" algn="l" rtl="0">
              <a:spcBef>
                <a:spcPts val="0"/>
              </a:spcBef>
              <a:spcAft>
                <a:spcPts val="0"/>
              </a:spcAft>
              <a:buNone/>
              <a:defRPr sz="2500">
                <a:solidFill>
                  <a:schemeClr val="lt2"/>
                </a:solidFill>
              </a:defRPr>
            </a:lvl1pPr>
            <a:lvl2pPr lvl="1" algn="l" rtl="0">
              <a:spcBef>
                <a:spcPts val="0"/>
              </a:spcBef>
              <a:spcAft>
                <a:spcPts val="0"/>
              </a:spcAft>
              <a:buNone/>
              <a:defRPr sz="2500">
                <a:solidFill>
                  <a:schemeClr val="lt2"/>
                </a:solidFill>
              </a:defRPr>
            </a:lvl2pPr>
            <a:lvl3pPr lvl="2" algn="l" rtl="0">
              <a:spcBef>
                <a:spcPts val="0"/>
              </a:spcBef>
              <a:spcAft>
                <a:spcPts val="0"/>
              </a:spcAft>
              <a:buNone/>
              <a:defRPr sz="2500">
                <a:solidFill>
                  <a:schemeClr val="lt2"/>
                </a:solidFill>
              </a:defRPr>
            </a:lvl3pPr>
            <a:lvl4pPr lvl="3" algn="l" rtl="0">
              <a:spcBef>
                <a:spcPts val="0"/>
              </a:spcBef>
              <a:spcAft>
                <a:spcPts val="0"/>
              </a:spcAft>
              <a:buNone/>
              <a:defRPr sz="2500">
                <a:solidFill>
                  <a:schemeClr val="lt2"/>
                </a:solidFill>
              </a:defRPr>
            </a:lvl4pPr>
            <a:lvl5pPr lvl="4" algn="l" rtl="0">
              <a:spcBef>
                <a:spcPts val="0"/>
              </a:spcBef>
              <a:spcAft>
                <a:spcPts val="0"/>
              </a:spcAft>
              <a:buNone/>
              <a:defRPr sz="2500">
                <a:solidFill>
                  <a:schemeClr val="lt2"/>
                </a:solidFill>
              </a:defRPr>
            </a:lvl5pPr>
            <a:lvl6pPr lvl="5" algn="l" rtl="0">
              <a:spcBef>
                <a:spcPts val="0"/>
              </a:spcBef>
              <a:spcAft>
                <a:spcPts val="0"/>
              </a:spcAft>
              <a:buNone/>
              <a:defRPr sz="2500">
                <a:solidFill>
                  <a:schemeClr val="lt2"/>
                </a:solidFill>
              </a:defRPr>
            </a:lvl6pPr>
            <a:lvl7pPr lvl="6" algn="l" rtl="0">
              <a:spcBef>
                <a:spcPts val="0"/>
              </a:spcBef>
              <a:spcAft>
                <a:spcPts val="0"/>
              </a:spcAft>
              <a:buNone/>
              <a:defRPr sz="2500">
                <a:solidFill>
                  <a:schemeClr val="lt2"/>
                </a:solidFill>
              </a:defRPr>
            </a:lvl7pPr>
            <a:lvl8pPr lvl="7" algn="l" rtl="0">
              <a:spcBef>
                <a:spcPts val="0"/>
              </a:spcBef>
              <a:spcAft>
                <a:spcPts val="0"/>
              </a:spcAft>
              <a:buNone/>
              <a:defRPr sz="2500">
                <a:solidFill>
                  <a:schemeClr val="lt2"/>
                </a:solidFill>
              </a:defRPr>
            </a:lvl8pPr>
            <a:lvl9pPr lvl="8" algn="l" rtl="0">
              <a:spcBef>
                <a:spcPts val="0"/>
              </a:spcBef>
              <a:spcAft>
                <a:spcPts val="0"/>
              </a:spcAft>
              <a:buNone/>
              <a:defRPr sz="2500">
                <a:solidFill>
                  <a:schemeClr val="lt2"/>
                </a:solidFill>
              </a:defRPr>
            </a:lvl9pPr>
          </a:lstStyle>
          <a:p>
            <a:endParaRPr/>
          </a:p>
        </p:txBody>
      </p:sp>
      <p:sp>
        <p:nvSpPr>
          <p:cNvPr id="274" name="Google Shape;274;p10"/>
          <p:cNvSpPr txBox="1">
            <a:spLocks noGrp="1"/>
          </p:cNvSpPr>
          <p:nvPr>
            <p:ph type="subTitle" idx="1"/>
          </p:nvPr>
        </p:nvSpPr>
        <p:spPr>
          <a:xfrm>
            <a:off x="3664763" y="1043688"/>
            <a:ext cx="4376700" cy="1554300"/>
          </a:xfrm>
          <a:prstGeom prst="rect">
            <a:avLst/>
          </a:prstGeom>
        </p:spPr>
        <p:txBody>
          <a:bodyPr spcFirstLastPara="1" wrap="square" lIns="91425" tIns="91425" rIns="91425" bIns="91425" anchor="ctr" anchorCtr="0">
            <a:noAutofit/>
          </a:bodyPr>
          <a:lstStyle>
            <a:lvl1pPr lvl="0">
              <a:spcBef>
                <a:spcPts val="0"/>
              </a:spcBef>
              <a:spcAft>
                <a:spcPts val="0"/>
              </a:spcAft>
              <a:buNone/>
              <a:defRPr sz="2200"/>
            </a:lvl1pPr>
            <a:lvl2pPr lvl="1">
              <a:spcBef>
                <a:spcPts val="0"/>
              </a:spcBef>
              <a:spcAft>
                <a:spcPts val="0"/>
              </a:spcAft>
              <a:buNone/>
              <a:defRPr sz="2200"/>
            </a:lvl2pPr>
            <a:lvl3pPr lvl="2">
              <a:spcBef>
                <a:spcPts val="0"/>
              </a:spcBef>
              <a:spcAft>
                <a:spcPts val="0"/>
              </a:spcAft>
              <a:buNone/>
              <a:defRPr sz="2200"/>
            </a:lvl3pPr>
            <a:lvl4pPr lvl="3">
              <a:spcBef>
                <a:spcPts val="0"/>
              </a:spcBef>
              <a:spcAft>
                <a:spcPts val="0"/>
              </a:spcAft>
              <a:buNone/>
              <a:defRPr sz="2200"/>
            </a:lvl4pPr>
            <a:lvl5pPr lvl="4">
              <a:spcBef>
                <a:spcPts val="0"/>
              </a:spcBef>
              <a:spcAft>
                <a:spcPts val="0"/>
              </a:spcAft>
              <a:buNone/>
              <a:defRPr sz="2200"/>
            </a:lvl5pPr>
            <a:lvl6pPr lvl="5">
              <a:spcBef>
                <a:spcPts val="0"/>
              </a:spcBef>
              <a:spcAft>
                <a:spcPts val="0"/>
              </a:spcAft>
              <a:buNone/>
              <a:defRPr sz="2200"/>
            </a:lvl6pPr>
            <a:lvl7pPr lvl="6">
              <a:spcBef>
                <a:spcPts val="0"/>
              </a:spcBef>
              <a:spcAft>
                <a:spcPts val="0"/>
              </a:spcAft>
              <a:buNone/>
              <a:defRPr sz="2200"/>
            </a:lvl7pPr>
            <a:lvl8pPr lvl="7">
              <a:spcBef>
                <a:spcPts val="0"/>
              </a:spcBef>
              <a:spcAft>
                <a:spcPts val="0"/>
              </a:spcAft>
              <a:buNone/>
              <a:defRPr sz="2200"/>
            </a:lvl8pPr>
            <a:lvl9pPr lvl="8">
              <a:spcBef>
                <a:spcPts val="0"/>
              </a:spcBef>
              <a:spcAft>
                <a:spcPts val="0"/>
              </a:spcAft>
              <a:buNone/>
              <a:defRPr sz="22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theme" Target="../theme/theme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29">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09350" y="537550"/>
            <a:ext cx="7725300" cy="4710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1pPr>
            <a:lvl2pPr lvl="1" algn="ctr">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algn="ctr">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algn="ctr">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algn="ctr">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algn="ctr">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algn="ctr">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algn="ctr">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algn="ctr">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09350" y="1152475"/>
            <a:ext cx="7725300" cy="34536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Barlow"/>
              <a:buChar char="●"/>
              <a:defRPr sz="1600">
                <a:solidFill>
                  <a:schemeClr val="dk1"/>
                </a:solidFill>
                <a:latin typeface="Barlow"/>
                <a:ea typeface="Barlow"/>
                <a:cs typeface="Barlow"/>
                <a:sym typeface="Barlow"/>
              </a:defRPr>
            </a:lvl1pPr>
            <a:lvl2pPr marL="914400" lvl="1" indent="-330200">
              <a:lnSpc>
                <a:spcPct val="100000"/>
              </a:lnSpc>
              <a:spcBef>
                <a:spcPts val="0"/>
              </a:spcBef>
              <a:spcAft>
                <a:spcPts val="0"/>
              </a:spcAft>
              <a:buClr>
                <a:schemeClr val="dk1"/>
              </a:buClr>
              <a:buSzPts val="1600"/>
              <a:buFont typeface="Barlow"/>
              <a:buChar char="○"/>
              <a:defRPr sz="1600">
                <a:solidFill>
                  <a:schemeClr val="dk1"/>
                </a:solidFill>
                <a:latin typeface="Barlow"/>
                <a:ea typeface="Barlow"/>
                <a:cs typeface="Barlow"/>
                <a:sym typeface="Barlow"/>
              </a:defRPr>
            </a:lvl2pPr>
            <a:lvl3pPr marL="1371600" lvl="2" indent="-330200">
              <a:lnSpc>
                <a:spcPct val="100000"/>
              </a:lnSpc>
              <a:spcBef>
                <a:spcPts val="0"/>
              </a:spcBef>
              <a:spcAft>
                <a:spcPts val="0"/>
              </a:spcAft>
              <a:buClr>
                <a:schemeClr val="dk1"/>
              </a:buClr>
              <a:buSzPts val="1600"/>
              <a:buFont typeface="Barlow"/>
              <a:buChar char="■"/>
              <a:defRPr sz="1600">
                <a:solidFill>
                  <a:schemeClr val="dk1"/>
                </a:solidFill>
                <a:latin typeface="Barlow"/>
                <a:ea typeface="Barlow"/>
                <a:cs typeface="Barlow"/>
                <a:sym typeface="Barlow"/>
              </a:defRPr>
            </a:lvl3pPr>
            <a:lvl4pPr marL="1828800" lvl="3" indent="-330200">
              <a:lnSpc>
                <a:spcPct val="100000"/>
              </a:lnSpc>
              <a:spcBef>
                <a:spcPts val="0"/>
              </a:spcBef>
              <a:spcAft>
                <a:spcPts val="0"/>
              </a:spcAft>
              <a:buClr>
                <a:schemeClr val="dk1"/>
              </a:buClr>
              <a:buSzPts val="1600"/>
              <a:buFont typeface="Barlow"/>
              <a:buChar char="●"/>
              <a:defRPr sz="1600">
                <a:solidFill>
                  <a:schemeClr val="dk1"/>
                </a:solidFill>
                <a:latin typeface="Barlow"/>
                <a:ea typeface="Barlow"/>
                <a:cs typeface="Barlow"/>
                <a:sym typeface="Barlow"/>
              </a:defRPr>
            </a:lvl4pPr>
            <a:lvl5pPr marL="2286000" lvl="4" indent="-330200">
              <a:lnSpc>
                <a:spcPct val="100000"/>
              </a:lnSpc>
              <a:spcBef>
                <a:spcPts val="0"/>
              </a:spcBef>
              <a:spcAft>
                <a:spcPts val="0"/>
              </a:spcAft>
              <a:buClr>
                <a:schemeClr val="dk1"/>
              </a:buClr>
              <a:buSzPts val="1600"/>
              <a:buFont typeface="Barlow"/>
              <a:buChar char="○"/>
              <a:defRPr sz="1600">
                <a:solidFill>
                  <a:schemeClr val="dk1"/>
                </a:solidFill>
                <a:latin typeface="Barlow"/>
                <a:ea typeface="Barlow"/>
                <a:cs typeface="Barlow"/>
                <a:sym typeface="Barlow"/>
              </a:defRPr>
            </a:lvl5pPr>
            <a:lvl6pPr marL="2743200" lvl="5" indent="-330200">
              <a:lnSpc>
                <a:spcPct val="100000"/>
              </a:lnSpc>
              <a:spcBef>
                <a:spcPts val="0"/>
              </a:spcBef>
              <a:spcAft>
                <a:spcPts val="0"/>
              </a:spcAft>
              <a:buClr>
                <a:schemeClr val="dk1"/>
              </a:buClr>
              <a:buSzPts val="1600"/>
              <a:buFont typeface="Barlow"/>
              <a:buChar char="■"/>
              <a:defRPr sz="1600">
                <a:solidFill>
                  <a:schemeClr val="dk1"/>
                </a:solidFill>
                <a:latin typeface="Barlow"/>
                <a:ea typeface="Barlow"/>
                <a:cs typeface="Barlow"/>
                <a:sym typeface="Barlow"/>
              </a:defRPr>
            </a:lvl6pPr>
            <a:lvl7pPr marL="3200400" lvl="6" indent="-330200">
              <a:lnSpc>
                <a:spcPct val="100000"/>
              </a:lnSpc>
              <a:spcBef>
                <a:spcPts val="0"/>
              </a:spcBef>
              <a:spcAft>
                <a:spcPts val="0"/>
              </a:spcAft>
              <a:buClr>
                <a:schemeClr val="dk1"/>
              </a:buClr>
              <a:buSzPts val="1600"/>
              <a:buFont typeface="Barlow"/>
              <a:buChar char="●"/>
              <a:defRPr sz="1600">
                <a:solidFill>
                  <a:schemeClr val="dk1"/>
                </a:solidFill>
                <a:latin typeface="Barlow"/>
                <a:ea typeface="Barlow"/>
                <a:cs typeface="Barlow"/>
                <a:sym typeface="Barlow"/>
              </a:defRPr>
            </a:lvl7pPr>
            <a:lvl8pPr marL="3657600" lvl="7" indent="-330200">
              <a:lnSpc>
                <a:spcPct val="100000"/>
              </a:lnSpc>
              <a:spcBef>
                <a:spcPts val="0"/>
              </a:spcBef>
              <a:spcAft>
                <a:spcPts val="0"/>
              </a:spcAft>
              <a:buClr>
                <a:schemeClr val="dk1"/>
              </a:buClr>
              <a:buSzPts val="1600"/>
              <a:buFont typeface="Barlow"/>
              <a:buChar char="○"/>
              <a:defRPr sz="1600">
                <a:solidFill>
                  <a:schemeClr val="dk1"/>
                </a:solidFill>
                <a:latin typeface="Barlow"/>
                <a:ea typeface="Barlow"/>
                <a:cs typeface="Barlow"/>
                <a:sym typeface="Barlow"/>
              </a:defRPr>
            </a:lvl8pPr>
            <a:lvl9pPr marL="4114800" lvl="8" indent="-330200">
              <a:lnSpc>
                <a:spcPct val="100000"/>
              </a:lnSpc>
              <a:spcBef>
                <a:spcPts val="0"/>
              </a:spcBef>
              <a:spcAft>
                <a:spcPts val="0"/>
              </a:spcAft>
              <a:buClr>
                <a:schemeClr val="dk1"/>
              </a:buClr>
              <a:buSzPts val="1600"/>
              <a:buFont typeface="Barlow"/>
              <a:buChar char="■"/>
              <a:defRPr sz="1600">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EA4335"/>
          </p15:clr>
        </p15:guide>
        <p15:guide id="2" pos="2880">
          <p15:clr>
            <a:srgbClr val="EA4335"/>
          </p15:clr>
        </p15:guide>
        <p15:guide id="3" pos="447">
          <p15:clr>
            <a:srgbClr val="EA4335"/>
          </p15:clr>
        </p15:guide>
        <p15:guide id="4" orient="horz" pos="339">
          <p15:clr>
            <a:srgbClr val="EA4335"/>
          </p15:clr>
        </p15:guide>
        <p15:guide id="5" orient="horz" pos="2901">
          <p15:clr>
            <a:srgbClr val="EA4335"/>
          </p15:clr>
        </p15:guide>
        <p15:guide id="6" pos="5313">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blipFill>
          <a:blip r:embed="rId29">
            <a:alphaModFix/>
          </a:blip>
          <a:stretch>
            <a:fillRect/>
          </a:stretch>
        </a:blipFill>
        <a:effectLst/>
      </p:bgPr>
    </p:bg>
    <p:spTree>
      <p:nvGrpSpPr>
        <p:cNvPr id="1" name="Shape 796"/>
        <p:cNvGrpSpPr/>
        <p:nvPr/>
      </p:nvGrpSpPr>
      <p:grpSpPr>
        <a:xfrm>
          <a:off x="0" y="0"/>
          <a:ext cx="0" cy="0"/>
          <a:chOff x="0" y="0"/>
          <a:chExt cx="0" cy="0"/>
        </a:xfrm>
      </p:grpSpPr>
      <p:sp>
        <p:nvSpPr>
          <p:cNvPr id="797" name="Google Shape;797;p29"/>
          <p:cNvSpPr txBox="1">
            <a:spLocks noGrp="1"/>
          </p:cNvSpPr>
          <p:nvPr>
            <p:ph type="title"/>
          </p:nvPr>
        </p:nvSpPr>
        <p:spPr>
          <a:xfrm>
            <a:off x="709350" y="537550"/>
            <a:ext cx="7725300" cy="471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1pPr>
            <a:lvl2pPr lvl="1"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98" name="Google Shape;798;p29"/>
          <p:cNvSpPr txBox="1">
            <a:spLocks noGrp="1"/>
          </p:cNvSpPr>
          <p:nvPr>
            <p:ph type="body" idx="1"/>
          </p:nvPr>
        </p:nvSpPr>
        <p:spPr>
          <a:xfrm>
            <a:off x="709350" y="1152475"/>
            <a:ext cx="7725300" cy="3453600"/>
          </a:xfrm>
          <a:prstGeom prst="rect">
            <a:avLst/>
          </a:prstGeom>
          <a:noFill/>
          <a:ln>
            <a:noFill/>
          </a:ln>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dk1"/>
              </a:buClr>
              <a:buSzPts val="1600"/>
              <a:buFont typeface="Barlow"/>
              <a:buChar char="●"/>
              <a:defRPr sz="1600">
                <a:solidFill>
                  <a:schemeClr val="dk1"/>
                </a:solidFill>
                <a:latin typeface="Barlow"/>
                <a:ea typeface="Barlow"/>
                <a:cs typeface="Barlow"/>
                <a:sym typeface="Barlow"/>
              </a:defRPr>
            </a:lvl1pPr>
            <a:lvl2pPr marL="914400" lvl="1" indent="-330200" rtl="0">
              <a:lnSpc>
                <a:spcPct val="100000"/>
              </a:lnSpc>
              <a:spcBef>
                <a:spcPts val="0"/>
              </a:spcBef>
              <a:spcAft>
                <a:spcPts val="0"/>
              </a:spcAft>
              <a:buClr>
                <a:schemeClr val="dk1"/>
              </a:buClr>
              <a:buSzPts val="1600"/>
              <a:buFont typeface="Barlow"/>
              <a:buChar char="○"/>
              <a:defRPr sz="1600">
                <a:solidFill>
                  <a:schemeClr val="dk1"/>
                </a:solidFill>
                <a:latin typeface="Barlow"/>
                <a:ea typeface="Barlow"/>
                <a:cs typeface="Barlow"/>
                <a:sym typeface="Barlow"/>
              </a:defRPr>
            </a:lvl2pPr>
            <a:lvl3pPr marL="1371600" lvl="2" indent="-330200" rtl="0">
              <a:lnSpc>
                <a:spcPct val="100000"/>
              </a:lnSpc>
              <a:spcBef>
                <a:spcPts val="0"/>
              </a:spcBef>
              <a:spcAft>
                <a:spcPts val="0"/>
              </a:spcAft>
              <a:buClr>
                <a:schemeClr val="dk1"/>
              </a:buClr>
              <a:buSzPts val="1600"/>
              <a:buFont typeface="Barlow"/>
              <a:buChar char="■"/>
              <a:defRPr sz="1600">
                <a:solidFill>
                  <a:schemeClr val="dk1"/>
                </a:solidFill>
                <a:latin typeface="Barlow"/>
                <a:ea typeface="Barlow"/>
                <a:cs typeface="Barlow"/>
                <a:sym typeface="Barlow"/>
              </a:defRPr>
            </a:lvl3pPr>
            <a:lvl4pPr marL="1828800" lvl="3" indent="-330200" rtl="0">
              <a:lnSpc>
                <a:spcPct val="100000"/>
              </a:lnSpc>
              <a:spcBef>
                <a:spcPts val="0"/>
              </a:spcBef>
              <a:spcAft>
                <a:spcPts val="0"/>
              </a:spcAft>
              <a:buClr>
                <a:schemeClr val="dk1"/>
              </a:buClr>
              <a:buSzPts val="1600"/>
              <a:buFont typeface="Barlow"/>
              <a:buChar char="●"/>
              <a:defRPr sz="1600">
                <a:solidFill>
                  <a:schemeClr val="dk1"/>
                </a:solidFill>
                <a:latin typeface="Barlow"/>
                <a:ea typeface="Barlow"/>
                <a:cs typeface="Barlow"/>
                <a:sym typeface="Barlow"/>
              </a:defRPr>
            </a:lvl4pPr>
            <a:lvl5pPr marL="2286000" lvl="4" indent="-330200" rtl="0">
              <a:lnSpc>
                <a:spcPct val="100000"/>
              </a:lnSpc>
              <a:spcBef>
                <a:spcPts val="0"/>
              </a:spcBef>
              <a:spcAft>
                <a:spcPts val="0"/>
              </a:spcAft>
              <a:buClr>
                <a:schemeClr val="dk1"/>
              </a:buClr>
              <a:buSzPts val="1600"/>
              <a:buFont typeface="Barlow"/>
              <a:buChar char="○"/>
              <a:defRPr sz="1600">
                <a:solidFill>
                  <a:schemeClr val="dk1"/>
                </a:solidFill>
                <a:latin typeface="Barlow"/>
                <a:ea typeface="Barlow"/>
                <a:cs typeface="Barlow"/>
                <a:sym typeface="Barlow"/>
              </a:defRPr>
            </a:lvl5pPr>
            <a:lvl6pPr marL="2743200" lvl="5" indent="-330200" rtl="0">
              <a:lnSpc>
                <a:spcPct val="100000"/>
              </a:lnSpc>
              <a:spcBef>
                <a:spcPts val="0"/>
              </a:spcBef>
              <a:spcAft>
                <a:spcPts val="0"/>
              </a:spcAft>
              <a:buClr>
                <a:schemeClr val="dk1"/>
              </a:buClr>
              <a:buSzPts val="1600"/>
              <a:buFont typeface="Barlow"/>
              <a:buChar char="■"/>
              <a:defRPr sz="1600">
                <a:solidFill>
                  <a:schemeClr val="dk1"/>
                </a:solidFill>
                <a:latin typeface="Barlow"/>
                <a:ea typeface="Barlow"/>
                <a:cs typeface="Barlow"/>
                <a:sym typeface="Barlow"/>
              </a:defRPr>
            </a:lvl6pPr>
            <a:lvl7pPr marL="3200400" lvl="6" indent="-330200" rtl="0">
              <a:lnSpc>
                <a:spcPct val="100000"/>
              </a:lnSpc>
              <a:spcBef>
                <a:spcPts val="0"/>
              </a:spcBef>
              <a:spcAft>
                <a:spcPts val="0"/>
              </a:spcAft>
              <a:buClr>
                <a:schemeClr val="dk1"/>
              </a:buClr>
              <a:buSzPts val="1600"/>
              <a:buFont typeface="Barlow"/>
              <a:buChar char="●"/>
              <a:defRPr sz="1600">
                <a:solidFill>
                  <a:schemeClr val="dk1"/>
                </a:solidFill>
                <a:latin typeface="Barlow"/>
                <a:ea typeface="Barlow"/>
                <a:cs typeface="Barlow"/>
                <a:sym typeface="Barlow"/>
              </a:defRPr>
            </a:lvl7pPr>
            <a:lvl8pPr marL="3657600" lvl="7" indent="-330200" rtl="0">
              <a:lnSpc>
                <a:spcPct val="100000"/>
              </a:lnSpc>
              <a:spcBef>
                <a:spcPts val="0"/>
              </a:spcBef>
              <a:spcAft>
                <a:spcPts val="0"/>
              </a:spcAft>
              <a:buClr>
                <a:schemeClr val="dk1"/>
              </a:buClr>
              <a:buSzPts val="1600"/>
              <a:buFont typeface="Barlow"/>
              <a:buChar char="○"/>
              <a:defRPr sz="1600">
                <a:solidFill>
                  <a:schemeClr val="dk1"/>
                </a:solidFill>
                <a:latin typeface="Barlow"/>
                <a:ea typeface="Barlow"/>
                <a:cs typeface="Barlow"/>
                <a:sym typeface="Barlow"/>
              </a:defRPr>
            </a:lvl8pPr>
            <a:lvl9pPr marL="4114800" lvl="8" indent="-330200" rtl="0">
              <a:lnSpc>
                <a:spcPct val="100000"/>
              </a:lnSpc>
              <a:spcBef>
                <a:spcPts val="0"/>
              </a:spcBef>
              <a:spcAft>
                <a:spcPts val="0"/>
              </a:spcAft>
              <a:buClr>
                <a:schemeClr val="dk1"/>
              </a:buClr>
              <a:buSzPts val="1600"/>
              <a:buFont typeface="Barlow"/>
              <a:buChar char="■"/>
              <a:defRPr sz="1600">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EA4335"/>
          </p15:clr>
        </p15:guide>
        <p15:guide id="2" pos="2880">
          <p15:clr>
            <a:srgbClr val="EA4335"/>
          </p15:clr>
        </p15:guide>
        <p15:guide id="3" pos="447">
          <p15:clr>
            <a:srgbClr val="EA4335"/>
          </p15:clr>
        </p15:guide>
        <p15:guide id="4" orient="horz" pos="339">
          <p15:clr>
            <a:srgbClr val="EA4335"/>
          </p15:clr>
        </p15:guide>
        <p15:guide id="5" orient="horz" pos="2901">
          <p15:clr>
            <a:srgbClr val="EA4335"/>
          </p15:clr>
        </p15:guide>
        <p15:guide id="6" pos="5313">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3.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3.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3.png"/><Relationship Id="rId5" Type="http://schemas.openxmlformats.org/officeDocument/2006/relationships/image" Target="../media/image7.jp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3.png"/><Relationship Id="rId4"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90"/>
        <p:cNvGrpSpPr/>
        <p:nvPr/>
      </p:nvGrpSpPr>
      <p:grpSpPr>
        <a:xfrm>
          <a:off x="0" y="0"/>
          <a:ext cx="0" cy="0"/>
          <a:chOff x="0" y="0"/>
          <a:chExt cx="0" cy="0"/>
        </a:xfrm>
      </p:grpSpPr>
      <p:sp>
        <p:nvSpPr>
          <p:cNvPr id="1591" name="Google Shape;1591;p57"/>
          <p:cNvSpPr txBox="1">
            <a:spLocks noGrp="1"/>
          </p:cNvSpPr>
          <p:nvPr>
            <p:ph type="ctrTitle"/>
          </p:nvPr>
        </p:nvSpPr>
        <p:spPr>
          <a:xfrm>
            <a:off x="1831038" y="1351475"/>
            <a:ext cx="5481900" cy="188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City of Secrets</a:t>
            </a:r>
            <a:endParaRPr/>
          </a:p>
        </p:txBody>
      </p:sp>
      <p:sp>
        <p:nvSpPr>
          <p:cNvPr id="1592" name="Google Shape;1592;p57"/>
          <p:cNvSpPr txBox="1">
            <a:spLocks noGrp="1"/>
          </p:cNvSpPr>
          <p:nvPr>
            <p:ph type="subTitle" idx="1"/>
          </p:nvPr>
        </p:nvSpPr>
        <p:spPr>
          <a:xfrm>
            <a:off x="1831067" y="3421825"/>
            <a:ext cx="5481900" cy="37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Book Talk by Alaina Tepper</a:t>
            </a:r>
            <a:endParaRPr/>
          </a:p>
        </p:txBody>
      </p:sp>
      <p:pic>
        <p:nvPicPr>
          <p:cNvPr id="3" name="Recorded Sound">
            <a:hlinkClick r:id="" action="ppaction://media"/>
            <a:extLst>
              <a:ext uri="{FF2B5EF4-FFF2-40B4-BE49-F238E27FC236}">
                <a16:creationId xmlns:a16="http://schemas.microsoft.com/office/drawing/2014/main" id="{46E9A2DC-51B5-4902-A554-16DDA5EBF1D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008138" y="3454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3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1"/>
        <p:cNvGrpSpPr/>
        <p:nvPr/>
      </p:nvGrpSpPr>
      <p:grpSpPr>
        <a:xfrm>
          <a:off x="0" y="0"/>
          <a:ext cx="0" cy="0"/>
          <a:chOff x="0" y="0"/>
          <a:chExt cx="0" cy="0"/>
        </a:xfrm>
      </p:grpSpPr>
      <p:grpSp>
        <p:nvGrpSpPr>
          <p:cNvPr id="1772" name="Google Shape;1772;p66"/>
          <p:cNvGrpSpPr/>
          <p:nvPr/>
        </p:nvGrpSpPr>
        <p:grpSpPr>
          <a:xfrm>
            <a:off x="361480" y="27"/>
            <a:ext cx="8516659" cy="5151201"/>
            <a:chOff x="361480" y="-152373"/>
            <a:chExt cx="8516659" cy="5151201"/>
          </a:xfrm>
        </p:grpSpPr>
        <p:sp>
          <p:nvSpPr>
            <p:cNvPr id="1773" name="Google Shape;1773;p66"/>
            <p:cNvSpPr/>
            <p:nvPr/>
          </p:nvSpPr>
          <p:spPr>
            <a:xfrm rot="-5400000">
              <a:off x="4564957" y="-1070779"/>
              <a:ext cx="122522" cy="7658387"/>
            </a:xfrm>
            <a:custGeom>
              <a:avLst/>
              <a:gdLst/>
              <a:ahLst/>
              <a:cxnLst/>
              <a:rect l="l" t="t" r="r" b="b"/>
              <a:pathLst>
                <a:path w="2835" h="118956" extrusionOk="0">
                  <a:moveTo>
                    <a:pt x="1" y="0"/>
                  </a:moveTo>
                  <a:lnTo>
                    <a:pt x="1" y="118955"/>
                  </a:lnTo>
                  <a:lnTo>
                    <a:pt x="2834" y="118955"/>
                  </a:lnTo>
                  <a:lnTo>
                    <a:pt x="2834"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4" name="Google Shape;1774;p66"/>
            <p:cNvGrpSpPr/>
            <p:nvPr/>
          </p:nvGrpSpPr>
          <p:grpSpPr>
            <a:xfrm>
              <a:off x="8399130" y="2625418"/>
              <a:ext cx="479009" cy="2373410"/>
              <a:chOff x="8399130" y="2625418"/>
              <a:chExt cx="479009" cy="2373410"/>
            </a:xfrm>
          </p:grpSpPr>
          <p:sp>
            <p:nvSpPr>
              <p:cNvPr id="1775" name="Google Shape;1775;p66"/>
              <p:cNvSpPr/>
              <p:nvPr/>
            </p:nvSpPr>
            <p:spPr>
              <a:xfrm rot="5400000">
                <a:off x="7838761" y="4031214"/>
                <a:ext cx="1812778" cy="122450"/>
              </a:xfrm>
              <a:custGeom>
                <a:avLst/>
                <a:gdLst/>
                <a:ahLst/>
                <a:cxnLst/>
                <a:rect l="l" t="t" r="r" b="b"/>
                <a:pathLst>
                  <a:path w="26635" h="2834" extrusionOk="0">
                    <a:moveTo>
                      <a:pt x="0" y="0"/>
                    </a:moveTo>
                    <a:lnTo>
                      <a:pt x="0" y="2834"/>
                    </a:lnTo>
                    <a:lnTo>
                      <a:pt x="26634" y="2834"/>
                    </a:lnTo>
                    <a:lnTo>
                      <a:pt x="26634"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66"/>
              <p:cNvSpPr/>
              <p:nvPr/>
            </p:nvSpPr>
            <p:spPr>
              <a:xfrm rot="5400000">
                <a:off x="8373951" y="2747714"/>
                <a:ext cx="499047" cy="377634"/>
              </a:xfrm>
              <a:custGeom>
                <a:avLst/>
                <a:gdLst/>
                <a:ahLst/>
                <a:cxnLst/>
                <a:rect l="l" t="t" r="r" b="b"/>
                <a:pathLst>
                  <a:path w="11550" h="8740" extrusionOk="0">
                    <a:moveTo>
                      <a:pt x="8954" y="0"/>
                    </a:moveTo>
                    <a:cubicBezTo>
                      <a:pt x="3203" y="0"/>
                      <a:pt x="0" y="1715"/>
                      <a:pt x="0" y="7466"/>
                    </a:cubicBezTo>
                    <a:lnTo>
                      <a:pt x="0" y="8740"/>
                    </a:lnTo>
                    <a:lnTo>
                      <a:pt x="3274" y="8740"/>
                    </a:lnTo>
                    <a:lnTo>
                      <a:pt x="3274" y="7466"/>
                    </a:lnTo>
                    <a:cubicBezTo>
                      <a:pt x="3274" y="3513"/>
                      <a:pt x="5001" y="3275"/>
                      <a:pt x="8954" y="3275"/>
                    </a:cubicBezTo>
                    <a:lnTo>
                      <a:pt x="11549" y="3275"/>
                    </a:lnTo>
                    <a:lnTo>
                      <a:pt x="11549"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66"/>
              <p:cNvSpPr/>
              <p:nvPr/>
            </p:nvSpPr>
            <p:spPr>
              <a:xfrm rot="5400000">
                <a:off x="8709630" y="3053018"/>
                <a:ext cx="71033" cy="265985"/>
              </a:xfrm>
              <a:custGeom>
                <a:avLst/>
                <a:gdLst/>
                <a:ahLst/>
                <a:cxnLst/>
                <a:rect l="l" t="t" r="r" b="b"/>
                <a:pathLst>
                  <a:path w="1644" h="6156" extrusionOk="0">
                    <a:moveTo>
                      <a:pt x="822" y="0"/>
                    </a:moveTo>
                    <a:cubicBezTo>
                      <a:pt x="370" y="0"/>
                      <a:pt x="1" y="370"/>
                      <a:pt x="1" y="822"/>
                    </a:cubicBezTo>
                    <a:lnTo>
                      <a:pt x="1" y="5334"/>
                    </a:lnTo>
                    <a:cubicBezTo>
                      <a:pt x="1" y="5787"/>
                      <a:pt x="358" y="6156"/>
                      <a:pt x="822" y="6156"/>
                    </a:cubicBezTo>
                    <a:cubicBezTo>
                      <a:pt x="1275" y="6156"/>
                      <a:pt x="1644" y="5787"/>
                      <a:pt x="1644" y="5334"/>
                    </a:cubicBezTo>
                    <a:lnTo>
                      <a:pt x="1644" y="822"/>
                    </a:lnTo>
                    <a:cubicBezTo>
                      <a:pt x="1644" y="370"/>
                      <a:pt x="1275" y="0"/>
                      <a:pt x="822"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66"/>
              <p:cNvSpPr/>
              <p:nvPr/>
            </p:nvSpPr>
            <p:spPr>
              <a:xfrm rot="10800000">
                <a:off x="8399130" y="2625418"/>
                <a:ext cx="71033" cy="265985"/>
              </a:xfrm>
              <a:custGeom>
                <a:avLst/>
                <a:gdLst/>
                <a:ahLst/>
                <a:cxnLst/>
                <a:rect l="l" t="t" r="r" b="b"/>
                <a:pathLst>
                  <a:path w="1644" h="6156" extrusionOk="0">
                    <a:moveTo>
                      <a:pt x="822" y="0"/>
                    </a:moveTo>
                    <a:cubicBezTo>
                      <a:pt x="370" y="0"/>
                      <a:pt x="1" y="370"/>
                      <a:pt x="1" y="822"/>
                    </a:cubicBezTo>
                    <a:lnTo>
                      <a:pt x="1" y="5334"/>
                    </a:lnTo>
                    <a:cubicBezTo>
                      <a:pt x="1" y="5787"/>
                      <a:pt x="358" y="6156"/>
                      <a:pt x="822" y="6156"/>
                    </a:cubicBezTo>
                    <a:cubicBezTo>
                      <a:pt x="1275" y="6156"/>
                      <a:pt x="1644" y="5787"/>
                      <a:pt x="1644" y="5334"/>
                    </a:cubicBezTo>
                    <a:lnTo>
                      <a:pt x="1644" y="822"/>
                    </a:lnTo>
                    <a:cubicBezTo>
                      <a:pt x="1644" y="370"/>
                      <a:pt x="1275" y="0"/>
                      <a:pt x="822"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9" name="Google Shape;1779;p66"/>
            <p:cNvGrpSpPr/>
            <p:nvPr/>
          </p:nvGrpSpPr>
          <p:grpSpPr>
            <a:xfrm rot="10800000">
              <a:off x="361480" y="-152373"/>
              <a:ext cx="479009" cy="3043675"/>
              <a:chOff x="8399130" y="2625418"/>
              <a:chExt cx="479009" cy="3043675"/>
            </a:xfrm>
          </p:grpSpPr>
          <p:sp>
            <p:nvSpPr>
              <p:cNvPr id="1780" name="Google Shape;1780;p66"/>
              <p:cNvSpPr/>
              <p:nvPr/>
            </p:nvSpPr>
            <p:spPr>
              <a:xfrm rot="5400000">
                <a:off x="7503621" y="4366344"/>
                <a:ext cx="2483048" cy="122450"/>
              </a:xfrm>
              <a:custGeom>
                <a:avLst/>
                <a:gdLst/>
                <a:ahLst/>
                <a:cxnLst/>
                <a:rect l="l" t="t" r="r" b="b"/>
                <a:pathLst>
                  <a:path w="26635" h="2834" extrusionOk="0">
                    <a:moveTo>
                      <a:pt x="0" y="0"/>
                    </a:moveTo>
                    <a:lnTo>
                      <a:pt x="0" y="2834"/>
                    </a:lnTo>
                    <a:lnTo>
                      <a:pt x="26634" y="2834"/>
                    </a:lnTo>
                    <a:lnTo>
                      <a:pt x="26634"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66"/>
              <p:cNvSpPr/>
              <p:nvPr/>
            </p:nvSpPr>
            <p:spPr>
              <a:xfrm rot="5400000">
                <a:off x="8373951" y="2747714"/>
                <a:ext cx="499047" cy="377634"/>
              </a:xfrm>
              <a:custGeom>
                <a:avLst/>
                <a:gdLst/>
                <a:ahLst/>
                <a:cxnLst/>
                <a:rect l="l" t="t" r="r" b="b"/>
                <a:pathLst>
                  <a:path w="11550" h="8740" extrusionOk="0">
                    <a:moveTo>
                      <a:pt x="8954" y="0"/>
                    </a:moveTo>
                    <a:cubicBezTo>
                      <a:pt x="3203" y="0"/>
                      <a:pt x="0" y="1715"/>
                      <a:pt x="0" y="7466"/>
                    </a:cubicBezTo>
                    <a:lnTo>
                      <a:pt x="0" y="8740"/>
                    </a:lnTo>
                    <a:lnTo>
                      <a:pt x="3274" y="8740"/>
                    </a:lnTo>
                    <a:lnTo>
                      <a:pt x="3274" y="7466"/>
                    </a:lnTo>
                    <a:cubicBezTo>
                      <a:pt x="3274" y="3513"/>
                      <a:pt x="5001" y="3275"/>
                      <a:pt x="8954" y="3275"/>
                    </a:cubicBezTo>
                    <a:lnTo>
                      <a:pt x="11549" y="3275"/>
                    </a:lnTo>
                    <a:lnTo>
                      <a:pt x="11549"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66"/>
              <p:cNvSpPr/>
              <p:nvPr/>
            </p:nvSpPr>
            <p:spPr>
              <a:xfrm rot="5400000">
                <a:off x="8709630" y="3053018"/>
                <a:ext cx="71033" cy="265985"/>
              </a:xfrm>
              <a:custGeom>
                <a:avLst/>
                <a:gdLst/>
                <a:ahLst/>
                <a:cxnLst/>
                <a:rect l="l" t="t" r="r" b="b"/>
                <a:pathLst>
                  <a:path w="1644" h="6156" extrusionOk="0">
                    <a:moveTo>
                      <a:pt x="822" y="0"/>
                    </a:moveTo>
                    <a:cubicBezTo>
                      <a:pt x="370" y="0"/>
                      <a:pt x="1" y="370"/>
                      <a:pt x="1" y="822"/>
                    </a:cubicBezTo>
                    <a:lnTo>
                      <a:pt x="1" y="5334"/>
                    </a:lnTo>
                    <a:cubicBezTo>
                      <a:pt x="1" y="5787"/>
                      <a:pt x="358" y="6156"/>
                      <a:pt x="822" y="6156"/>
                    </a:cubicBezTo>
                    <a:cubicBezTo>
                      <a:pt x="1275" y="6156"/>
                      <a:pt x="1644" y="5787"/>
                      <a:pt x="1644" y="5334"/>
                    </a:cubicBezTo>
                    <a:lnTo>
                      <a:pt x="1644" y="822"/>
                    </a:lnTo>
                    <a:cubicBezTo>
                      <a:pt x="1644" y="370"/>
                      <a:pt x="1275" y="0"/>
                      <a:pt x="822"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66"/>
              <p:cNvSpPr/>
              <p:nvPr/>
            </p:nvSpPr>
            <p:spPr>
              <a:xfrm rot="10800000">
                <a:off x="8399130" y="2625418"/>
                <a:ext cx="71033" cy="265985"/>
              </a:xfrm>
              <a:custGeom>
                <a:avLst/>
                <a:gdLst/>
                <a:ahLst/>
                <a:cxnLst/>
                <a:rect l="l" t="t" r="r" b="b"/>
                <a:pathLst>
                  <a:path w="1644" h="6156" extrusionOk="0">
                    <a:moveTo>
                      <a:pt x="822" y="0"/>
                    </a:moveTo>
                    <a:cubicBezTo>
                      <a:pt x="370" y="0"/>
                      <a:pt x="1" y="370"/>
                      <a:pt x="1" y="822"/>
                    </a:cubicBezTo>
                    <a:lnTo>
                      <a:pt x="1" y="5334"/>
                    </a:lnTo>
                    <a:cubicBezTo>
                      <a:pt x="1" y="5787"/>
                      <a:pt x="358" y="6156"/>
                      <a:pt x="822" y="6156"/>
                    </a:cubicBezTo>
                    <a:cubicBezTo>
                      <a:pt x="1275" y="6156"/>
                      <a:pt x="1644" y="5787"/>
                      <a:pt x="1644" y="5334"/>
                    </a:cubicBezTo>
                    <a:lnTo>
                      <a:pt x="1644" y="822"/>
                    </a:lnTo>
                    <a:cubicBezTo>
                      <a:pt x="1644" y="370"/>
                      <a:pt x="1275" y="0"/>
                      <a:pt x="822"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84" name="Google Shape;1784;p66"/>
          <p:cNvSpPr txBox="1">
            <a:spLocks noGrp="1"/>
          </p:cNvSpPr>
          <p:nvPr>
            <p:ph type="title"/>
          </p:nvPr>
        </p:nvSpPr>
        <p:spPr>
          <a:xfrm>
            <a:off x="677125" y="301125"/>
            <a:ext cx="7725300" cy="47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Why is this book great?</a:t>
            </a:r>
            <a:endParaRPr/>
          </a:p>
        </p:txBody>
      </p:sp>
      <p:grpSp>
        <p:nvGrpSpPr>
          <p:cNvPr id="1785" name="Google Shape;1785;p66"/>
          <p:cNvGrpSpPr/>
          <p:nvPr/>
        </p:nvGrpSpPr>
        <p:grpSpPr>
          <a:xfrm>
            <a:off x="1505524" y="2788348"/>
            <a:ext cx="739799" cy="458950"/>
            <a:chOff x="3012362" y="1944860"/>
            <a:chExt cx="739799" cy="458950"/>
          </a:xfrm>
        </p:grpSpPr>
        <p:sp>
          <p:nvSpPr>
            <p:cNvPr id="1786" name="Google Shape;1786;p66"/>
            <p:cNvSpPr/>
            <p:nvPr/>
          </p:nvSpPr>
          <p:spPr>
            <a:xfrm rot="-5400000">
              <a:off x="3208113" y="2113866"/>
              <a:ext cx="375041" cy="142023"/>
            </a:xfrm>
            <a:custGeom>
              <a:avLst/>
              <a:gdLst/>
              <a:ahLst/>
              <a:cxnLst/>
              <a:rect l="l" t="t" r="r" b="b"/>
              <a:pathLst>
                <a:path w="8680" h="3287" extrusionOk="0">
                  <a:moveTo>
                    <a:pt x="0" y="1"/>
                  </a:moveTo>
                  <a:lnTo>
                    <a:pt x="0" y="3287"/>
                  </a:lnTo>
                  <a:lnTo>
                    <a:pt x="8680" y="3287"/>
                  </a:lnTo>
                  <a:lnTo>
                    <a:pt x="8680" y="1"/>
                  </a:ln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66"/>
            <p:cNvSpPr/>
            <p:nvPr/>
          </p:nvSpPr>
          <p:spPr>
            <a:xfrm rot="-5400000">
              <a:off x="3364243" y="2248912"/>
              <a:ext cx="62824" cy="246974"/>
            </a:xfrm>
            <a:custGeom>
              <a:avLst/>
              <a:gdLst/>
              <a:ahLst/>
              <a:cxnLst/>
              <a:rect l="l" t="t" r="r" b="b"/>
              <a:pathLst>
                <a:path w="1454" h="5716" extrusionOk="0">
                  <a:moveTo>
                    <a:pt x="727" y="0"/>
                  </a:moveTo>
                  <a:cubicBezTo>
                    <a:pt x="334" y="0"/>
                    <a:pt x="1" y="334"/>
                    <a:pt x="1" y="727"/>
                  </a:cubicBezTo>
                  <a:lnTo>
                    <a:pt x="1" y="4989"/>
                  </a:lnTo>
                  <a:cubicBezTo>
                    <a:pt x="1" y="5382"/>
                    <a:pt x="334" y="5715"/>
                    <a:pt x="727" y="5715"/>
                  </a:cubicBezTo>
                  <a:cubicBezTo>
                    <a:pt x="1132" y="5715"/>
                    <a:pt x="1453" y="5382"/>
                    <a:pt x="1453" y="4989"/>
                  </a:cubicBezTo>
                  <a:lnTo>
                    <a:pt x="1453" y="727"/>
                  </a:lnTo>
                  <a:cubicBezTo>
                    <a:pt x="1453" y="334"/>
                    <a:pt x="1132" y="0"/>
                    <a:pt x="727" y="0"/>
                  </a:cubicBez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66"/>
            <p:cNvSpPr/>
            <p:nvPr/>
          </p:nvSpPr>
          <p:spPr>
            <a:xfrm rot="-5400000">
              <a:off x="3313302" y="1727786"/>
              <a:ext cx="141505" cy="680648"/>
            </a:xfrm>
            <a:custGeom>
              <a:avLst/>
              <a:gdLst/>
              <a:ahLst/>
              <a:cxnLst/>
              <a:rect l="l" t="t" r="r" b="b"/>
              <a:pathLst>
                <a:path w="3275" h="15753" extrusionOk="0">
                  <a:moveTo>
                    <a:pt x="1" y="1"/>
                  </a:moveTo>
                  <a:lnTo>
                    <a:pt x="1" y="15753"/>
                  </a:lnTo>
                  <a:lnTo>
                    <a:pt x="3275" y="15753"/>
                  </a:lnTo>
                  <a:lnTo>
                    <a:pt x="3275" y="1"/>
                  </a:ln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66"/>
            <p:cNvSpPr/>
            <p:nvPr/>
          </p:nvSpPr>
          <p:spPr>
            <a:xfrm rot="-5400000">
              <a:off x="3597802" y="2036957"/>
              <a:ext cx="246456" cy="62262"/>
            </a:xfrm>
            <a:custGeom>
              <a:avLst/>
              <a:gdLst/>
              <a:ahLst/>
              <a:cxnLst/>
              <a:rect l="l" t="t" r="r" b="b"/>
              <a:pathLst>
                <a:path w="5704" h="1441" extrusionOk="0">
                  <a:moveTo>
                    <a:pt x="726" y="0"/>
                  </a:moveTo>
                  <a:cubicBezTo>
                    <a:pt x="322" y="0"/>
                    <a:pt x="0" y="322"/>
                    <a:pt x="0" y="726"/>
                  </a:cubicBezTo>
                  <a:cubicBezTo>
                    <a:pt x="0" y="1119"/>
                    <a:pt x="322" y="1441"/>
                    <a:pt x="726" y="1441"/>
                  </a:cubicBezTo>
                  <a:lnTo>
                    <a:pt x="4989" y="1441"/>
                  </a:lnTo>
                  <a:cubicBezTo>
                    <a:pt x="5382" y="1441"/>
                    <a:pt x="5703" y="1119"/>
                    <a:pt x="5703" y="726"/>
                  </a:cubicBezTo>
                  <a:cubicBezTo>
                    <a:pt x="5703" y="322"/>
                    <a:pt x="5382" y="0"/>
                    <a:pt x="4989" y="0"/>
                  </a:cubicBez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66"/>
            <p:cNvSpPr/>
            <p:nvPr/>
          </p:nvSpPr>
          <p:spPr>
            <a:xfrm rot="-5400000">
              <a:off x="2920286" y="2036936"/>
              <a:ext cx="246456" cy="62305"/>
            </a:xfrm>
            <a:custGeom>
              <a:avLst/>
              <a:gdLst/>
              <a:ahLst/>
              <a:cxnLst/>
              <a:rect l="l" t="t" r="r" b="b"/>
              <a:pathLst>
                <a:path w="5704" h="1442" extrusionOk="0">
                  <a:moveTo>
                    <a:pt x="726" y="1"/>
                  </a:moveTo>
                  <a:cubicBezTo>
                    <a:pt x="322" y="1"/>
                    <a:pt x="0" y="322"/>
                    <a:pt x="0" y="727"/>
                  </a:cubicBezTo>
                  <a:cubicBezTo>
                    <a:pt x="0" y="1120"/>
                    <a:pt x="322" y="1441"/>
                    <a:pt x="726" y="1441"/>
                  </a:cubicBezTo>
                  <a:lnTo>
                    <a:pt x="4989" y="1441"/>
                  </a:lnTo>
                  <a:cubicBezTo>
                    <a:pt x="5382" y="1441"/>
                    <a:pt x="5703" y="1120"/>
                    <a:pt x="5703" y="727"/>
                  </a:cubicBezTo>
                  <a:cubicBezTo>
                    <a:pt x="5703" y="322"/>
                    <a:pt x="5382" y="1"/>
                    <a:pt x="4989" y="1"/>
                  </a:cubicBez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1" name="Google Shape;1791;p66"/>
          <p:cNvGrpSpPr/>
          <p:nvPr/>
        </p:nvGrpSpPr>
        <p:grpSpPr>
          <a:xfrm rot="10800000" flipH="1">
            <a:off x="6898682" y="2575473"/>
            <a:ext cx="739799" cy="458950"/>
            <a:chOff x="3012362" y="1944860"/>
            <a:chExt cx="739799" cy="458950"/>
          </a:xfrm>
        </p:grpSpPr>
        <p:sp>
          <p:nvSpPr>
            <p:cNvPr id="1792" name="Google Shape;1792;p66"/>
            <p:cNvSpPr/>
            <p:nvPr/>
          </p:nvSpPr>
          <p:spPr>
            <a:xfrm rot="-5400000">
              <a:off x="3208113" y="2113866"/>
              <a:ext cx="375041" cy="142023"/>
            </a:xfrm>
            <a:custGeom>
              <a:avLst/>
              <a:gdLst/>
              <a:ahLst/>
              <a:cxnLst/>
              <a:rect l="l" t="t" r="r" b="b"/>
              <a:pathLst>
                <a:path w="8680" h="3287" extrusionOk="0">
                  <a:moveTo>
                    <a:pt x="0" y="1"/>
                  </a:moveTo>
                  <a:lnTo>
                    <a:pt x="0" y="3287"/>
                  </a:lnTo>
                  <a:lnTo>
                    <a:pt x="8680" y="3287"/>
                  </a:lnTo>
                  <a:lnTo>
                    <a:pt x="868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66"/>
            <p:cNvSpPr/>
            <p:nvPr/>
          </p:nvSpPr>
          <p:spPr>
            <a:xfrm rot="-5400000">
              <a:off x="3364243" y="2248912"/>
              <a:ext cx="62824" cy="246974"/>
            </a:xfrm>
            <a:custGeom>
              <a:avLst/>
              <a:gdLst/>
              <a:ahLst/>
              <a:cxnLst/>
              <a:rect l="l" t="t" r="r" b="b"/>
              <a:pathLst>
                <a:path w="1454" h="5716" extrusionOk="0">
                  <a:moveTo>
                    <a:pt x="727" y="0"/>
                  </a:moveTo>
                  <a:cubicBezTo>
                    <a:pt x="334" y="0"/>
                    <a:pt x="1" y="334"/>
                    <a:pt x="1" y="727"/>
                  </a:cubicBezTo>
                  <a:lnTo>
                    <a:pt x="1" y="4989"/>
                  </a:lnTo>
                  <a:cubicBezTo>
                    <a:pt x="1" y="5382"/>
                    <a:pt x="334" y="5715"/>
                    <a:pt x="727" y="5715"/>
                  </a:cubicBezTo>
                  <a:cubicBezTo>
                    <a:pt x="1132" y="5715"/>
                    <a:pt x="1453" y="5382"/>
                    <a:pt x="1453" y="4989"/>
                  </a:cubicBezTo>
                  <a:lnTo>
                    <a:pt x="1453" y="727"/>
                  </a:lnTo>
                  <a:cubicBezTo>
                    <a:pt x="1453" y="334"/>
                    <a:pt x="1132" y="0"/>
                    <a:pt x="7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66"/>
            <p:cNvSpPr/>
            <p:nvPr/>
          </p:nvSpPr>
          <p:spPr>
            <a:xfrm rot="-5400000">
              <a:off x="3313302" y="1727786"/>
              <a:ext cx="141505" cy="680648"/>
            </a:xfrm>
            <a:custGeom>
              <a:avLst/>
              <a:gdLst/>
              <a:ahLst/>
              <a:cxnLst/>
              <a:rect l="l" t="t" r="r" b="b"/>
              <a:pathLst>
                <a:path w="3275" h="15753" extrusionOk="0">
                  <a:moveTo>
                    <a:pt x="1" y="1"/>
                  </a:moveTo>
                  <a:lnTo>
                    <a:pt x="1" y="15753"/>
                  </a:lnTo>
                  <a:lnTo>
                    <a:pt x="3275" y="15753"/>
                  </a:lnTo>
                  <a:lnTo>
                    <a:pt x="32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66"/>
            <p:cNvSpPr/>
            <p:nvPr/>
          </p:nvSpPr>
          <p:spPr>
            <a:xfrm rot="-5400000">
              <a:off x="3597802" y="2036957"/>
              <a:ext cx="246456" cy="62262"/>
            </a:xfrm>
            <a:custGeom>
              <a:avLst/>
              <a:gdLst/>
              <a:ahLst/>
              <a:cxnLst/>
              <a:rect l="l" t="t" r="r" b="b"/>
              <a:pathLst>
                <a:path w="5704" h="1441" extrusionOk="0">
                  <a:moveTo>
                    <a:pt x="726" y="0"/>
                  </a:moveTo>
                  <a:cubicBezTo>
                    <a:pt x="322" y="0"/>
                    <a:pt x="0" y="322"/>
                    <a:pt x="0" y="726"/>
                  </a:cubicBezTo>
                  <a:cubicBezTo>
                    <a:pt x="0" y="1119"/>
                    <a:pt x="322" y="1441"/>
                    <a:pt x="726" y="1441"/>
                  </a:cubicBezTo>
                  <a:lnTo>
                    <a:pt x="4989" y="1441"/>
                  </a:lnTo>
                  <a:cubicBezTo>
                    <a:pt x="5382" y="1441"/>
                    <a:pt x="5703" y="1119"/>
                    <a:pt x="5703" y="726"/>
                  </a:cubicBezTo>
                  <a:cubicBezTo>
                    <a:pt x="5703" y="322"/>
                    <a:pt x="5382" y="0"/>
                    <a:pt x="4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66"/>
            <p:cNvSpPr/>
            <p:nvPr/>
          </p:nvSpPr>
          <p:spPr>
            <a:xfrm rot="-5400000">
              <a:off x="2920286" y="2036936"/>
              <a:ext cx="246456" cy="62305"/>
            </a:xfrm>
            <a:custGeom>
              <a:avLst/>
              <a:gdLst/>
              <a:ahLst/>
              <a:cxnLst/>
              <a:rect l="l" t="t" r="r" b="b"/>
              <a:pathLst>
                <a:path w="5704" h="1442" extrusionOk="0">
                  <a:moveTo>
                    <a:pt x="726" y="1"/>
                  </a:moveTo>
                  <a:cubicBezTo>
                    <a:pt x="322" y="1"/>
                    <a:pt x="0" y="322"/>
                    <a:pt x="0" y="727"/>
                  </a:cubicBezTo>
                  <a:cubicBezTo>
                    <a:pt x="0" y="1120"/>
                    <a:pt x="322" y="1441"/>
                    <a:pt x="726" y="1441"/>
                  </a:cubicBezTo>
                  <a:lnTo>
                    <a:pt x="4989" y="1441"/>
                  </a:lnTo>
                  <a:cubicBezTo>
                    <a:pt x="5382" y="1441"/>
                    <a:pt x="5703" y="1120"/>
                    <a:pt x="5703" y="727"/>
                  </a:cubicBezTo>
                  <a:cubicBezTo>
                    <a:pt x="5703" y="322"/>
                    <a:pt x="5382" y="1"/>
                    <a:pt x="49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7" name="Google Shape;1797;p66"/>
          <p:cNvGrpSpPr/>
          <p:nvPr/>
        </p:nvGrpSpPr>
        <p:grpSpPr>
          <a:xfrm>
            <a:off x="5100963" y="2788348"/>
            <a:ext cx="739799" cy="458950"/>
            <a:chOff x="3012362" y="1944860"/>
            <a:chExt cx="739799" cy="458950"/>
          </a:xfrm>
        </p:grpSpPr>
        <p:sp>
          <p:nvSpPr>
            <p:cNvPr id="1798" name="Google Shape;1798;p66"/>
            <p:cNvSpPr/>
            <p:nvPr/>
          </p:nvSpPr>
          <p:spPr>
            <a:xfrm rot="-5400000">
              <a:off x="3208113" y="2113866"/>
              <a:ext cx="375041" cy="142023"/>
            </a:xfrm>
            <a:custGeom>
              <a:avLst/>
              <a:gdLst/>
              <a:ahLst/>
              <a:cxnLst/>
              <a:rect l="l" t="t" r="r" b="b"/>
              <a:pathLst>
                <a:path w="8680" h="3287" extrusionOk="0">
                  <a:moveTo>
                    <a:pt x="0" y="1"/>
                  </a:moveTo>
                  <a:lnTo>
                    <a:pt x="0" y="3287"/>
                  </a:lnTo>
                  <a:lnTo>
                    <a:pt x="8680" y="3287"/>
                  </a:lnTo>
                  <a:lnTo>
                    <a:pt x="86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66"/>
            <p:cNvSpPr/>
            <p:nvPr/>
          </p:nvSpPr>
          <p:spPr>
            <a:xfrm rot="-5400000">
              <a:off x="3364243" y="2248912"/>
              <a:ext cx="62824" cy="246974"/>
            </a:xfrm>
            <a:custGeom>
              <a:avLst/>
              <a:gdLst/>
              <a:ahLst/>
              <a:cxnLst/>
              <a:rect l="l" t="t" r="r" b="b"/>
              <a:pathLst>
                <a:path w="1454" h="5716" extrusionOk="0">
                  <a:moveTo>
                    <a:pt x="727" y="0"/>
                  </a:moveTo>
                  <a:cubicBezTo>
                    <a:pt x="334" y="0"/>
                    <a:pt x="1" y="334"/>
                    <a:pt x="1" y="727"/>
                  </a:cubicBezTo>
                  <a:lnTo>
                    <a:pt x="1" y="4989"/>
                  </a:lnTo>
                  <a:cubicBezTo>
                    <a:pt x="1" y="5382"/>
                    <a:pt x="334" y="5715"/>
                    <a:pt x="727" y="5715"/>
                  </a:cubicBezTo>
                  <a:cubicBezTo>
                    <a:pt x="1132" y="5715"/>
                    <a:pt x="1453" y="5382"/>
                    <a:pt x="1453" y="4989"/>
                  </a:cubicBezTo>
                  <a:lnTo>
                    <a:pt x="1453" y="727"/>
                  </a:lnTo>
                  <a:cubicBezTo>
                    <a:pt x="1453" y="334"/>
                    <a:pt x="1132" y="0"/>
                    <a:pt x="7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66"/>
            <p:cNvSpPr/>
            <p:nvPr/>
          </p:nvSpPr>
          <p:spPr>
            <a:xfrm rot="-5400000">
              <a:off x="3313302" y="1727786"/>
              <a:ext cx="141505" cy="680648"/>
            </a:xfrm>
            <a:custGeom>
              <a:avLst/>
              <a:gdLst/>
              <a:ahLst/>
              <a:cxnLst/>
              <a:rect l="l" t="t" r="r" b="b"/>
              <a:pathLst>
                <a:path w="3275" h="15753" extrusionOk="0">
                  <a:moveTo>
                    <a:pt x="1" y="1"/>
                  </a:moveTo>
                  <a:lnTo>
                    <a:pt x="1" y="15753"/>
                  </a:lnTo>
                  <a:lnTo>
                    <a:pt x="3275" y="15753"/>
                  </a:lnTo>
                  <a:lnTo>
                    <a:pt x="32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66"/>
            <p:cNvSpPr/>
            <p:nvPr/>
          </p:nvSpPr>
          <p:spPr>
            <a:xfrm rot="-5400000">
              <a:off x="3597802" y="2036957"/>
              <a:ext cx="246456" cy="62262"/>
            </a:xfrm>
            <a:custGeom>
              <a:avLst/>
              <a:gdLst/>
              <a:ahLst/>
              <a:cxnLst/>
              <a:rect l="l" t="t" r="r" b="b"/>
              <a:pathLst>
                <a:path w="5704" h="1441" extrusionOk="0">
                  <a:moveTo>
                    <a:pt x="726" y="0"/>
                  </a:moveTo>
                  <a:cubicBezTo>
                    <a:pt x="322" y="0"/>
                    <a:pt x="0" y="322"/>
                    <a:pt x="0" y="726"/>
                  </a:cubicBezTo>
                  <a:cubicBezTo>
                    <a:pt x="0" y="1119"/>
                    <a:pt x="322" y="1441"/>
                    <a:pt x="726" y="1441"/>
                  </a:cubicBezTo>
                  <a:lnTo>
                    <a:pt x="4989" y="1441"/>
                  </a:lnTo>
                  <a:cubicBezTo>
                    <a:pt x="5382" y="1441"/>
                    <a:pt x="5703" y="1119"/>
                    <a:pt x="5703" y="726"/>
                  </a:cubicBezTo>
                  <a:cubicBezTo>
                    <a:pt x="5703" y="322"/>
                    <a:pt x="5382" y="0"/>
                    <a:pt x="49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66"/>
            <p:cNvSpPr/>
            <p:nvPr/>
          </p:nvSpPr>
          <p:spPr>
            <a:xfrm rot="-5400000">
              <a:off x="2920286" y="2036936"/>
              <a:ext cx="246456" cy="62305"/>
            </a:xfrm>
            <a:custGeom>
              <a:avLst/>
              <a:gdLst/>
              <a:ahLst/>
              <a:cxnLst/>
              <a:rect l="l" t="t" r="r" b="b"/>
              <a:pathLst>
                <a:path w="5704" h="1442" extrusionOk="0">
                  <a:moveTo>
                    <a:pt x="726" y="1"/>
                  </a:moveTo>
                  <a:cubicBezTo>
                    <a:pt x="322" y="1"/>
                    <a:pt x="0" y="322"/>
                    <a:pt x="0" y="727"/>
                  </a:cubicBezTo>
                  <a:cubicBezTo>
                    <a:pt x="0" y="1120"/>
                    <a:pt x="322" y="1441"/>
                    <a:pt x="726" y="1441"/>
                  </a:cubicBezTo>
                  <a:lnTo>
                    <a:pt x="4989" y="1441"/>
                  </a:lnTo>
                  <a:cubicBezTo>
                    <a:pt x="5382" y="1441"/>
                    <a:pt x="5703" y="1120"/>
                    <a:pt x="5703" y="727"/>
                  </a:cubicBezTo>
                  <a:cubicBezTo>
                    <a:pt x="5703" y="322"/>
                    <a:pt x="5382" y="1"/>
                    <a:pt x="49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3" name="Google Shape;1803;p66"/>
          <p:cNvGrpSpPr/>
          <p:nvPr/>
        </p:nvGrpSpPr>
        <p:grpSpPr>
          <a:xfrm rot="10800000" flipH="1">
            <a:off x="3303243" y="2575473"/>
            <a:ext cx="739799" cy="458950"/>
            <a:chOff x="3012362" y="1944860"/>
            <a:chExt cx="739799" cy="458950"/>
          </a:xfrm>
        </p:grpSpPr>
        <p:sp>
          <p:nvSpPr>
            <p:cNvPr id="1804" name="Google Shape;1804;p66"/>
            <p:cNvSpPr/>
            <p:nvPr/>
          </p:nvSpPr>
          <p:spPr>
            <a:xfrm rot="-5400000">
              <a:off x="3208113" y="2113866"/>
              <a:ext cx="375041" cy="142023"/>
            </a:xfrm>
            <a:custGeom>
              <a:avLst/>
              <a:gdLst/>
              <a:ahLst/>
              <a:cxnLst/>
              <a:rect l="l" t="t" r="r" b="b"/>
              <a:pathLst>
                <a:path w="8680" h="3287" extrusionOk="0">
                  <a:moveTo>
                    <a:pt x="0" y="1"/>
                  </a:moveTo>
                  <a:lnTo>
                    <a:pt x="0" y="3287"/>
                  </a:lnTo>
                  <a:lnTo>
                    <a:pt x="8680" y="3287"/>
                  </a:lnTo>
                  <a:lnTo>
                    <a:pt x="86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66"/>
            <p:cNvSpPr/>
            <p:nvPr/>
          </p:nvSpPr>
          <p:spPr>
            <a:xfrm rot="-5400000">
              <a:off x="3364243" y="2248912"/>
              <a:ext cx="62824" cy="246974"/>
            </a:xfrm>
            <a:custGeom>
              <a:avLst/>
              <a:gdLst/>
              <a:ahLst/>
              <a:cxnLst/>
              <a:rect l="l" t="t" r="r" b="b"/>
              <a:pathLst>
                <a:path w="1454" h="5716" extrusionOk="0">
                  <a:moveTo>
                    <a:pt x="727" y="0"/>
                  </a:moveTo>
                  <a:cubicBezTo>
                    <a:pt x="334" y="0"/>
                    <a:pt x="1" y="334"/>
                    <a:pt x="1" y="727"/>
                  </a:cubicBezTo>
                  <a:lnTo>
                    <a:pt x="1" y="4989"/>
                  </a:lnTo>
                  <a:cubicBezTo>
                    <a:pt x="1" y="5382"/>
                    <a:pt x="334" y="5715"/>
                    <a:pt x="727" y="5715"/>
                  </a:cubicBezTo>
                  <a:cubicBezTo>
                    <a:pt x="1132" y="5715"/>
                    <a:pt x="1453" y="5382"/>
                    <a:pt x="1453" y="4989"/>
                  </a:cubicBezTo>
                  <a:lnTo>
                    <a:pt x="1453" y="727"/>
                  </a:lnTo>
                  <a:cubicBezTo>
                    <a:pt x="1453" y="334"/>
                    <a:pt x="1132" y="0"/>
                    <a:pt x="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66"/>
            <p:cNvSpPr/>
            <p:nvPr/>
          </p:nvSpPr>
          <p:spPr>
            <a:xfrm rot="-5400000">
              <a:off x="3313302" y="1727786"/>
              <a:ext cx="141505" cy="680648"/>
            </a:xfrm>
            <a:custGeom>
              <a:avLst/>
              <a:gdLst/>
              <a:ahLst/>
              <a:cxnLst/>
              <a:rect l="l" t="t" r="r" b="b"/>
              <a:pathLst>
                <a:path w="3275" h="15753" extrusionOk="0">
                  <a:moveTo>
                    <a:pt x="1" y="1"/>
                  </a:moveTo>
                  <a:lnTo>
                    <a:pt x="1" y="15753"/>
                  </a:lnTo>
                  <a:lnTo>
                    <a:pt x="3275" y="15753"/>
                  </a:lnTo>
                  <a:lnTo>
                    <a:pt x="32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66"/>
            <p:cNvSpPr/>
            <p:nvPr/>
          </p:nvSpPr>
          <p:spPr>
            <a:xfrm rot="-5400000">
              <a:off x="3597802" y="2036957"/>
              <a:ext cx="246456" cy="62262"/>
            </a:xfrm>
            <a:custGeom>
              <a:avLst/>
              <a:gdLst/>
              <a:ahLst/>
              <a:cxnLst/>
              <a:rect l="l" t="t" r="r" b="b"/>
              <a:pathLst>
                <a:path w="5704" h="1441" extrusionOk="0">
                  <a:moveTo>
                    <a:pt x="726" y="0"/>
                  </a:moveTo>
                  <a:cubicBezTo>
                    <a:pt x="322" y="0"/>
                    <a:pt x="0" y="322"/>
                    <a:pt x="0" y="726"/>
                  </a:cubicBezTo>
                  <a:cubicBezTo>
                    <a:pt x="0" y="1119"/>
                    <a:pt x="322" y="1441"/>
                    <a:pt x="726" y="1441"/>
                  </a:cubicBezTo>
                  <a:lnTo>
                    <a:pt x="4989" y="1441"/>
                  </a:lnTo>
                  <a:cubicBezTo>
                    <a:pt x="5382" y="1441"/>
                    <a:pt x="5703" y="1119"/>
                    <a:pt x="5703" y="726"/>
                  </a:cubicBezTo>
                  <a:cubicBezTo>
                    <a:pt x="5703" y="322"/>
                    <a:pt x="5382" y="0"/>
                    <a:pt x="49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66"/>
            <p:cNvSpPr/>
            <p:nvPr/>
          </p:nvSpPr>
          <p:spPr>
            <a:xfrm rot="-5400000">
              <a:off x="2920286" y="2036936"/>
              <a:ext cx="246456" cy="62305"/>
            </a:xfrm>
            <a:custGeom>
              <a:avLst/>
              <a:gdLst/>
              <a:ahLst/>
              <a:cxnLst/>
              <a:rect l="l" t="t" r="r" b="b"/>
              <a:pathLst>
                <a:path w="5704" h="1442" extrusionOk="0">
                  <a:moveTo>
                    <a:pt x="726" y="1"/>
                  </a:moveTo>
                  <a:cubicBezTo>
                    <a:pt x="322" y="1"/>
                    <a:pt x="0" y="322"/>
                    <a:pt x="0" y="727"/>
                  </a:cubicBezTo>
                  <a:cubicBezTo>
                    <a:pt x="0" y="1120"/>
                    <a:pt x="322" y="1441"/>
                    <a:pt x="726" y="1441"/>
                  </a:cubicBezTo>
                  <a:lnTo>
                    <a:pt x="4989" y="1441"/>
                  </a:lnTo>
                  <a:cubicBezTo>
                    <a:pt x="5382" y="1441"/>
                    <a:pt x="5703" y="1120"/>
                    <a:pt x="5703" y="727"/>
                  </a:cubicBezTo>
                  <a:cubicBezTo>
                    <a:pt x="5703" y="322"/>
                    <a:pt x="5382" y="1"/>
                    <a:pt x="49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9" name="Google Shape;1809;p66"/>
          <p:cNvSpPr txBox="1"/>
          <p:nvPr/>
        </p:nvSpPr>
        <p:spPr>
          <a:xfrm>
            <a:off x="4337000" y="3330525"/>
            <a:ext cx="2267700" cy="141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rgbClr val="482400"/>
                </a:solidFill>
                <a:latin typeface="Barlow"/>
                <a:ea typeface="Barlow"/>
                <a:cs typeface="Barlow"/>
                <a:sym typeface="Barlow"/>
              </a:rPr>
              <a:t>Hannah is a compelling and determined female protagonist who will follow her own path to do what needs to be done</a:t>
            </a:r>
            <a:endParaRPr sz="1600">
              <a:solidFill>
                <a:srgbClr val="482400"/>
              </a:solidFill>
              <a:latin typeface="Barlow"/>
              <a:ea typeface="Barlow"/>
              <a:cs typeface="Barlow"/>
              <a:sym typeface="Barlow"/>
            </a:endParaRPr>
          </a:p>
        </p:txBody>
      </p:sp>
      <p:sp>
        <p:nvSpPr>
          <p:cNvPr id="1810" name="Google Shape;1810;p66"/>
          <p:cNvSpPr txBox="1"/>
          <p:nvPr/>
        </p:nvSpPr>
        <p:spPr>
          <a:xfrm>
            <a:off x="741575" y="3330525"/>
            <a:ext cx="2267700" cy="98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rgbClr val="482400"/>
                </a:solidFill>
                <a:latin typeface="Barlow"/>
                <a:ea typeface="Barlow"/>
                <a:cs typeface="Barlow"/>
                <a:sym typeface="Barlow"/>
              </a:rPr>
              <a:t>Our characters learn the power of trusting your judgement and working together</a:t>
            </a:r>
            <a:endParaRPr sz="1600">
              <a:solidFill>
                <a:srgbClr val="482400"/>
              </a:solidFill>
              <a:latin typeface="Barlow"/>
              <a:ea typeface="Barlow"/>
              <a:cs typeface="Barlow"/>
              <a:sym typeface="Barlow"/>
            </a:endParaRPr>
          </a:p>
        </p:txBody>
      </p:sp>
      <p:sp>
        <p:nvSpPr>
          <p:cNvPr id="1811" name="Google Shape;1811;p66"/>
          <p:cNvSpPr txBox="1"/>
          <p:nvPr/>
        </p:nvSpPr>
        <p:spPr>
          <a:xfrm>
            <a:off x="6134725" y="866050"/>
            <a:ext cx="2267700" cy="161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rgbClr val="482400"/>
                </a:solidFill>
                <a:latin typeface="Barlow"/>
                <a:ea typeface="Barlow"/>
                <a:cs typeface="Barlow"/>
                <a:sym typeface="Barlow"/>
              </a:rPr>
              <a:t>The beautiful illustrations create a vivid and full world to help comprehensively develop the story</a:t>
            </a:r>
            <a:endParaRPr sz="1600">
              <a:solidFill>
                <a:srgbClr val="482400"/>
              </a:solidFill>
              <a:latin typeface="Barlow"/>
              <a:ea typeface="Barlow"/>
              <a:cs typeface="Barlow"/>
              <a:sym typeface="Barlow"/>
            </a:endParaRPr>
          </a:p>
        </p:txBody>
      </p:sp>
      <p:sp>
        <p:nvSpPr>
          <p:cNvPr id="1812" name="Google Shape;1812;p66"/>
          <p:cNvSpPr txBox="1"/>
          <p:nvPr/>
        </p:nvSpPr>
        <p:spPr>
          <a:xfrm>
            <a:off x="2511300" y="1008550"/>
            <a:ext cx="2470200" cy="133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rgbClr val="482400"/>
                </a:solidFill>
                <a:latin typeface="Barlow"/>
                <a:ea typeface="Barlow"/>
                <a:cs typeface="Barlow"/>
                <a:sym typeface="Barlow"/>
              </a:rPr>
              <a:t>This action packed mystery graphic novel keeps the reader hanging on to every word until the resolution </a:t>
            </a:r>
            <a:endParaRPr sz="1600">
              <a:solidFill>
                <a:srgbClr val="482400"/>
              </a:solidFill>
              <a:latin typeface="Barlow"/>
              <a:ea typeface="Barlow"/>
              <a:cs typeface="Barlow"/>
              <a:sym typeface="Barlow"/>
            </a:endParaRPr>
          </a:p>
        </p:txBody>
      </p:sp>
      <p:pic>
        <p:nvPicPr>
          <p:cNvPr id="2" name="Recorded Sound">
            <a:hlinkClick r:id="" action="ppaction://media"/>
            <a:extLst>
              <a:ext uri="{FF2B5EF4-FFF2-40B4-BE49-F238E27FC236}">
                <a16:creationId xmlns:a16="http://schemas.microsoft.com/office/drawing/2014/main" id="{74E1490D-5544-4066-926E-E440B9C0C81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68539" y="184723"/>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16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6"/>
        <p:cNvGrpSpPr/>
        <p:nvPr/>
      </p:nvGrpSpPr>
      <p:grpSpPr>
        <a:xfrm>
          <a:off x="0" y="0"/>
          <a:ext cx="0" cy="0"/>
          <a:chOff x="0" y="0"/>
          <a:chExt cx="0" cy="0"/>
        </a:xfrm>
      </p:grpSpPr>
      <p:sp>
        <p:nvSpPr>
          <p:cNvPr id="1817" name="Google Shape;1817;p67"/>
          <p:cNvSpPr txBox="1">
            <a:spLocks noGrp="1"/>
          </p:cNvSpPr>
          <p:nvPr>
            <p:ph type="title"/>
          </p:nvPr>
        </p:nvSpPr>
        <p:spPr>
          <a:xfrm>
            <a:off x="709350" y="537550"/>
            <a:ext cx="7725300" cy="47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If you like...</a:t>
            </a:r>
            <a:endParaRPr/>
          </a:p>
        </p:txBody>
      </p:sp>
      <p:sp>
        <p:nvSpPr>
          <p:cNvPr id="1818" name="Google Shape;1818;p67"/>
          <p:cNvSpPr txBox="1">
            <a:spLocks noGrp="1"/>
          </p:cNvSpPr>
          <p:nvPr>
            <p:ph type="body" idx="2"/>
          </p:nvPr>
        </p:nvSpPr>
        <p:spPr>
          <a:xfrm>
            <a:off x="1971650" y="1580265"/>
            <a:ext cx="2922000" cy="2522700"/>
          </a:xfrm>
          <a:prstGeom prst="rect">
            <a:avLst/>
          </a:prstGeom>
        </p:spPr>
        <p:txBody>
          <a:bodyPr spcFirstLastPara="1" wrap="square" lIns="91425" tIns="91425" rIns="91425" bIns="91425" anchor="ctr" anchorCtr="0">
            <a:noAutofit/>
          </a:bodyPr>
          <a:lstStyle/>
          <a:p>
            <a:pPr marL="457200" lvl="0" indent="-330200" algn="l" rtl="0">
              <a:spcBef>
                <a:spcPts val="0"/>
              </a:spcBef>
              <a:spcAft>
                <a:spcPts val="0"/>
              </a:spcAft>
              <a:buSzPts val="1600"/>
              <a:buChar char="●"/>
            </a:pPr>
            <a:r>
              <a:rPr lang="en"/>
              <a:t>Lumberjanes by Noelle Stevenson</a:t>
            </a:r>
            <a:endParaRPr/>
          </a:p>
          <a:p>
            <a:pPr marL="457200" lvl="0" indent="-330200" algn="l" rtl="0">
              <a:spcBef>
                <a:spcPts val="0"/>
              </a:spcBef>
              <a:spcAft>
                <a:spcPts val="0"/>
              </a:spcAft>
              <a:buSzPts val="1600"/>
              <a:buChar char="●"/>
            </a:pPr>
            <a:r>
              <a:rPr lang="en"/>
              <a:t>Nancy Drew by Carolyn Keene</a:t>
            </a:r>
            <a:endParaRPr/>
          </a:p>
          <a:p>
            <a:pPr marL="457200" lvl="0" indent="-330200" algn="l" rtl="0">
              <a:spcBef>
                <a:spcPts val="0"/>
              </a:spcBef>
              <a:spcAft>
                <a:spcPts val="0"/>
              </a:spcAft>
              <a:buSzPts val="1600"/>
              <a:buChar char="●"/>
            </a:pPr>
            <a:r>
              <a:rPr lang="en"/>
              <a:t>Etiquette and Espionage by Gail Carriger</a:t>
            </a:r>
            <a:endParaRPr/>
          </a:p>
          <a:p>
            <a:pPr marL="457200" lvl="0" indent="-330200" algn="l" rtl="0">
              <a:spcBef>
                <a:spcPts val="0"/>
              </a:spcBef>
              <a:spcAft>
                <a:spcPts val="0"/>
              </a:spcAft>
              <a:buSzPts val="1600"/>
              <a:buChar char="●"/>
            </a:pPr>
            <a:r>
              <a:rPr lang="en"/>
              <a:t>The Magic Fish by Trung Le Nguyen</a:t>
            </a:r>
            <a:endParaRPr/>
          </a:p>
          <a:p>
            <a:pPr marL="457200" lvl="0" indent="-330200" algn="l" rtl="0">
              <a:spcBef>
                <a:spcPts val="0"/>
              </a:spcBef>
              <a:spcAft>
                <a:spcPts val="0"/>
              </a:spcAft>
              <a:buSzPts val="1600"/>
              <a:buChar char="●"/>
            </a:pPr>
            <a:r>
              <a:rPr lang="en"/>
              <a:t>Wires and Nerve by Marissa Meyer</a:t>
            </a:r>
            <a:endParaRPr/>
          </a:p>
        </p:txBody>
      </p:sp>
      <p:sp>
        <p:nvSpPr>
          <p:cNvPr id="1819" name="Google Shape;1819;p67"/>
          <p:cNvSpPr txBox="1">
            <a:spLocks noGrp="1"/>
          </p:cNvSpPr>
          <p:nvPr>
            <p:ph type="subTitle" idx="3"/>
          </p:nvPr>
        </p:nvSpPr>
        <p:spPr>
          <a:xfrm>
            <a:off x="5277825" y="1655875"/>
            <a:ext cx="3036000" cy="23715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You’ll love the mystery and imagery of Hannah and Ever’s story in City of Secrets!</a:t>
            </a:r>
            <a:endParaRPr/>
          </a:p>
        </p:txBody>
      </p:sp>
      <p:pic>
        <p:nvPicPr>
          <p:cNvPr id="2" name="Recorded Sound">
            <a:hlinkClick r:id="" action="ppaction://media"/>
            <a:extLst>
              <a:ext uri="{FF2B5EF4-FFF2-40B4-BE49-F238E27FC236}">
                <a16:creationId xmlns:a16="http://schemas.microsoft.com/office/drawing/2014/main" id="{ECCD2401-9732-4AFF-896B-59285E8B51F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09025" y="23275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77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3"/>
        <p:cNvGrpSpPr/>
        <p:nvPr/>
      </p:nvGrpSpPr>
      <p:grpSpPr>
        <a:xfrm>
          <a:off x="0" y="0"/>
          <a:ext cx="0" cy="0"/>
          <a:chOff x="0" y="0"/>
          <a:chExt cx="0" cy="0"/>
        </a:xfrm>
      </p:grpSpPr>
      <p:sp>
        <p:nvSpPr>
          <p:cNvPr id="1824" name="Google Shape;1824;p68"/>
          <p:cNvSpPr txBox="1">
            <a:spLocks noGrp="1"/>
          </p:cNvSpPr>
          <p:nvPr>
            <p:ph type="title"/>
          </p:nvPr>
        </p:nvSpPr>
        <p:spPr>
          <a:xfrm>
            <a:off x="709350" y="66550"/>
            <a:ext cx="7725300" cy="47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Reviews!</a:t>
            </a:r>
            <a:endParaRPr/>
          </a:p>
        </p:txBody>
      </p:sp>
      <p:pic>
        <p:nvPicPr>
          <p:cNvPr id="1825" name="Google Shape;1825;p68"/>
          <p:cNvPicPr preferRelativeResize="0"/>
          <p:nvPr/>
        </p:nvPicPr>
        <p:blipFill rotWithShape="1">
          <a:blip r:embed="rId5">
            <a:alphaModFix/>
          </a:blip>
          <a:srcRect b="17580"/>
          <a:stretch/>
        </p:blipFill>
        <p:spPr>
          <a:xfrm>
            <a:off x="0" y="2339700"/>
            <a:ext cx="3476076" cy="2803799"/>
          </a:xfrm>
          <a:prstGeom prst="rect">
            <a:avLst/>
          </a:prstGeom>
          <a:noFill/>
          <a:ln>
            <a:noFill/>
          </a:ln>
        </p:spPr>
      </p:pic>
      <p:sp>
        <p:nvSpPr>
          <p:cNvPr id="1826" name="Google Shape;1826;p68"/>
          <p:cNvSpPr txBox="1">
            <a:spLocks noGrp="1"/>
          </p:cNvSpPr>
          <p:nvPr>
            <p:ph type="subTitle" idx="4294967295"/>
          </p:nvPr>
        </p:nvSpPr>
        <p:spPr>
          <a:xfrm>
            <a:off x="846050" y="441250"/>
            <a:ext cx="3303600" cy="294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"Victoria Ying’s lively and spirited art takes young readers by the hand and plunges them into a steampunk fantasy world."  —Wendy Xu, co-creator of Mooncakes</a:t>
            </a:r>
            <a:endParaRPr/>
          </a:p>
          <a:p>
            <a:pPr marL="0" lvl="0" indent="0" algn="l" rtl="0">
              <a:spcBef>
                <a:spcPts val="0"/>
              </a:spcBef>
              <a:spcAft>
                <a:spcPts val="0"/>
              </a:spcAft>
              <a:buNone/>
            </a:pPr>
            <a:endParaRPr/>
          </a:p>
        </p:txBody>
      </p:sp>
      <p:sp>
        <p:nvSpPr>
          <p:cNvPr id="1827" name="Google Shape;1827;p68"/>
          <p:cNvSpPr txBox="1">
            <a:spLocks noGrp="1"/>
          </p:cNvSpPr>
          <p:nvPr>
            <p:ph type="subTitle" idx="4294967295"/>
          </p:nvPr>
        </p:nvSpPr>
        <p:spPr>
          <a:xfrm>
            <a:off x="5383800" y="186325"/>
            <a:ext cx="3303600" cy="286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 unique Ghibli-esque city that reveals some of its many mysteries through an action-packed adventure." —Molly Knox Ostertag, author-illustrator of the Witch Boy trilogy</a:t>
            </a:r>
            <a:endParaRPr/>
          </a:p>
          <a:p>
            <a:pPr marL="0" lvl="0" indent="0" algn="l" rtl="0">
              <a:spcBef>
                <a:spcPts val="0"/>
              </a:spcBef>
              <a:spcAft>
                <a:spcPts val="0"/>
              </a:spcAft>
              <a:buNone/>
            </a:pPr>
            <a:endParaRPr/>
          </a:p>
        </p:txBody>
      </p:sp>
      <p:sp>
        <p:nvSpPr>
          <p:cNvPr id="1828" name="Google Shape;1828;p68"/>
          <p:cNvSpPr txBox="1">
            <a:spLocks noGrp="1"/>
          </p:cNvSpPr>
          <p:nvPr>
            <p:ph type="subTitle" idx="4294967295"/>
          </p:nvPr>
        </p:nvSpPr>
        <p:spPr>
          <a:xfrm>
            <a:off x="5563250" y="2853000"/>
            <a:ext cx="3303600" cy="229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'Ying has constructed a thrilling genre-bender . . . full-color illustrations are cinematic in scope, spotlighting the nonstop action." —Kirkus Reviews</a:t>
            </a:r>
            <a:endParaRPr/>
          </a:p>
          <a:p>
            <a:pPr marL="0" lvl="0" indent="0" algn="l" rtl="0">
              <a:spcBef>
                <a:spcPts val="0"/>
              </a:spcBef>
              <a:spcAft>
                <a:spcPts val="0"/>
              </a:spcAft>
              <a:buNone/>
            </a:pPr>
            <a:endParaRPr/>
          </a:p>
        </p:txBody>
      </p:sp>
      <p:grpSp>
        <p:nvGrpSpPr>
          <p:cNvPr id="1829" name="Google Shape;1829;p68"/>
          <p:cNvGrpSpPr/>
          <p:nvPr/>
        </p:nvGrpSpPr>
        <p:grpSpPr>
          <a:xfrm>
            <a:off x="4307321" y="1747201"/>
            <a:ext cx="918810" cy="1105800"/>
            <a:chOff x="3573350" y="1817925"/>
            <a:chExt cx="602775" cy="729275"/>
          </a:xfrm>
        </p:grpSpPr>
        <p:sp>
          <p:nvSpPr>
            <p:cNvPr id="1830" name="Google Shape;1830;p68"/>
            <p:cNvSpPr/>
            <p:nvPr/>
          </p:nvSpPr>
          <p:spPr>
            <a:xfrm>
              <a:off x="3841250" y="1944425"/>
              <a:ext cx="67000" cy="602775"/>
            </a:xfrm>
            <a:custGeom>
              <a:avLst/>
              <a:gdLst/>
              <a:ahLst/>
              <a:cxnLst/>
              <a:rect l="l" t="t" r="r" b="b"/>
              <a:pathLst>
                <a:path w="2680" h="24111" extrusionOk="0">
                  <a:moveTo>
                    <a:pt x="0" y="0"/>
                  </a:moveTo>
                  <a:lnTo>
                    <a:pt x="0" y="24110"/>
                  </a:lnTo>
                  <a:lnTo>
                    <a:pt x="2679" y="24110"/>
                  </a:lnTo>
                  <a:lnTo>
                    <a:pt x="2679" y="0"/>
                  </a:ln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68"/>
            <p:cNvSpPr/>
            <p:nvPr/>
          </p:nvSpPr>
          <p:spPr>
            <a:xfrm>
              <a:off x="3573350" y="2212300"/>
              <a:ext cx="602775" cy="67000"/>
            </a:xfrm>
            <a:custGeom>
              <a:avLst/>
              <a:gdLst/>
              <a:ahLst/>
              <a:cxnLst/>
              <a:rect l="l" t="t" r="r" b="b"/>
              <a:pathLst>
                <a:path w="24111" h="2680" extrusionOk="0">
                  <a:moveTo>
                    <a:pt x="1" y="1"/>
                  </a:moveTo>
                  <a:lnTo>
                    <a:pt x="1" y="2680"/>
                  </a:lnTo>
                  <a:lnTo>
                    <a:pt x="24111" y="2680"/>
                  </a:lnTo>
                  <a:lnTo>
                    <a:pt x="24111" y="1"/>
                  </a:ln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68"/>
            <p:cNvSpPr/>
            <p:nvPr/>
          </p:nvSpPr>
          <p:spPr>
            <a:xfrm>
              <a:off x="3637950" y="2009300"/>
              <a:ext cx="473600" cy="473600"/>
            </a:xfrm>
            <a:custGeom>
              <a:avLst/>
              <a:gdLst/>
              <a:ahLst/>
              <a:cxnLst/>
              <a:rect l="l" t="t" r="r" b="b"/>
              <a:pathLst>
                <a:path w="18944" h="18944" extrusionOk="0">
                  <a:moveTo>
                    <a:pt x="1893" y="1"/>
                  </a:moveTo>
                  <a:lnTo>
                    <a:pt x="0" y="1894"/>
                  </a:lnTo>
                  <a:lnTo>
                    <a:pt x="17050" y="18944"/>
                  </a:lnTo>
                  <a:lnTo>
                    <a:pt x="18943" y="17039"/>
                  </a:lnTo>
                  <a:lnTo>
                    <a:pt x="1893" y="1"/>
                  </a:ln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68"/>
            <p:cNvSpPr/>
            <p:nvPr/>
          </p:nvSpPr>
          <p:spPr>
            <a:xfrm>
              <a:off x="3637950" y="2009300"/>
              <a:ext cx="473600" cy="473300"/>
            </a:xfrm>
            <a:custGeom>
              <a:avLst/>
              <a:gdLst/>
              <a:ahLst/>
              <a:cxnLst/>
              <a:rect l="l" t="t" r="r" b="b"/>
              <a:pathLst>
                <a:path w="18944" h="18932" extrusionOk="0">
                  <a:moveTo>
                    <a:pt x="17050" y="1"/>
                  </a:moveTo>
                  <a:lnTo>
                    <a:pt x="0" y="17039"/>
                  </a:lnTo>
                  <a:lnTo>
                    <a:pt x="1893" y="18932"/>
                  </a:lnTo>
                  <a:lnTo>
                    <a:pt x="18943" y="1894"/>
                  </a:lnTo>
                  <a:lnTo>
                    <a:pt x="17050" y="1"/>
                  </a:ln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68"/>
            <p:cNvSpPr/>
            <p:nvPr/>
          </p:nvSpPr>
          <p:spPr>
            <a:xfrm>
              <a:off x="3728725" y="1954825"/>
              <a:ext cx="292325" cy="582550"/>
            </a:xfrm>
            <a:custGeom>
              <a:avLst/>
              <a:gdLst/>
              <a:ahLst/>
              <a:cxnLst/>
              <a:rect l="l" t="t" r="r" b="b"/>
              <a:pathLst>
                <a:path w="11693" h="23302" extrusionOk="0">
                  <a:moveTo>
                    <a:pt x="2465" y="1"/>
                  </a:moveTo>
                  <a:lnTo>
                    <a:pt x="1" y="1025"/>
                  </a:lnTo>
                  <a:lnTo>
                    <a:pt x="9216" y="23301"/>
                  </a:lnTo>
                  <a:lnTo>
                    <a:pt x="11693" y="22277"/>
                  </a:lnTo>
                  <a:lnTo>
                    <a:pt x="2465" y="1"/>
                  </a:ln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68"/>
            <p:cNvSpPr/>
            <p:nvPr/>
          </p:nvSpPr>
          <p:spPr>
            <a:xfrm>
              <a:off x="3583475" y="2099500"/>
              <a:ext cx="582525" cy="292625"/>
            </a:xfrm>
            <a:custGeom>
              <a:avLst/>
              <a:gdLst/>
              <a:ahLst/>
              <a:cxnLst/>
              <a:rect l="l" t="t" r="r" b="b"/>
              <a:pathLst>
                <a:path w="23301" h="11705" extrusionOk="0">
                  <a:moveTo>
                    <a:pt x="22277" y="0"/>
                  </a:moveTo>
                  <a:lnTo>
                    <a:pt x="0" y="9228"/>
                  </a:lnTo>
                  <a:lnTo>
                    <a:pt x="1024" y="11704"/>
                  </a:lnTo>
                  <a:lnTo>
                    <a:pt x="23301" y="2477"/>
                  </a:lnTo>
                  <a:lnTo>
                    <a:pt x="22277" y="0"/>
                  </a:ln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68"/>
            <p:cNvSpPr/>
            <p:nvPr/>
          </p:nvSpPr>
          <p:spPr>
            <a:xfrm>
              <a:off x="3583775" y="2099500"/>
              <a:ext cx="582525" cy="292625"/>
            </a:xfrm>
            <a:custGeom>
              <a:avLst/>
              <a:gdLst/>
              <a:ahLst/>
              <a:cxnLst/>
              <a:rect l="l" t="t" r="r" b="b"/>
              <a:pathLst>
                <a:path w="23301" h="11705" extrusionOk="0">
                  <a:moveTo>
                    <a:pt x="1024" y="0"/>
                  </a:moveTo>
                  <a:lnTo>
                    <a:pt x="0" y="2477"/>
                  </a:lnTo>
                  <a:lnTo>
                    <a:pt x="22277" y="11704"/>
                  </a:lnTo>
                  <a:lnTo>
                    <a:pt x="23301" y="9228"/>
                  </a:lnTo>
                  <a:lnTo>
                    <a:pt x="1024" y="0"/>
                  </a:ln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68"/>
            <p:cNvSpPr/>
            <p:nvPr/>
          </p:nvSpPr>
          <p:spPr>
            <a:xfrm>
              <a:off x="3728425" y="1954525"/>
              <a:ext cx="292625" cy="582550"/>
            </a:xfrm>
            <a:custGeom>
              <a:avLst/>
              <a:gdLst/>
              <a:ahLst/>
              <a:cxnLst/>
              <a:rect l="l" t="t" r="r" b="b"/>
              <a:pathLst>
                <a:path w="11705" h="23302" extrusionOk="0">
                  <a:moveTo>
                    <a:pt x="9228" y="1"/>
                  </a:moveTo>
                  <a:lnTo>
                    <a:pt x="1" y="22278"/>
                  </a:lnTo>
                  <a:lnTo>
                    <a:pt x="2477" y="23301"/>
                  </a:lnTo>
                  <a:lnTo>
                    <a:pt x="11705" y="1025"/>
                  </a:lnTo>
                  <a:lnTo>
                    <a:pt x="9228" y="1"/>
                  </a:ln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68"/>
            <p:cNvSpPr/>
            <p:nvPr/>
          </p:nvSpPr>
          <p:spPr>
            <a:xfrm>
              <a:off x="3604000" y="1975075"/>
              <a:ext cx="541775" cy="541750"/>
            </a:xfrm>
            <a:custGeom>
              <a:avLst/>
              <a:gdLst/>
              <a:ahLst/>
              <a:cxnLst/>
              <a:rect l="l" t="t" r="r" b="b"/>
              <a:pathLst>
                <a:path w="21671" h="21670" extrusionOk="0">
                  <a:moveTo>
                    <a:pt x="10836" y="1"/>
                  </a:moveTo>
                  <a:cubicBezTo>
                    <a:pt x="4847" y="1"/>
                    <a:pt x="1" y="4846"/>
                    <a:pt x="1" y="10835"/>
                  </a:cubicBezTo>
                  <a:cubicBezTo>
                    <a:pt x="1" y="16812"/>
                    <a:pt x="4847" y="21670"/>
                    <a:pt x="10836" y="21670"/>
                  </a:cubicBezTo>
                  <a:cubicBezTo>
                    <a:pt x="16813" y="21670"/>
                    <a:pt x="21670" y="16812"/>
                    <a:pt x="21670" y="10835"/>
                  </a:cubicBezTo>
                  <a:cubicBezTo>
                    <a:pt x="21670" y="4846"/>
                    <a:pt x="16813" y="1"/>
                    <a:pt x="10836"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68"/>
            <p:cNvSpPr/>
            <p:nvPr/>
          </p:nvSpPr>
          <p:spPr>
            <a:xfrm>
              <a:off x="3621875" y="1992925"/>
              <a:ext cx="505725" cy="505750"/>
            </a:xfrm>
            <a:custGeom>
              <a:avLst/>
              <a:gdLst/>
              <a:ahLst/>
              <a:cxnLst/>
              <a:rect l="l" t="t" r="r" b="b"/>
              <a:pathLst>
                <a:path w="20229" h="20230" extrusionOk="0">
                  <a:moveTo>
                    <a:pt x="10121" y="477"/>
                  </a:moveTo>
                  <a:cubicBezTo>
                    <a:pt x="15431" y="477"/>
                    <a:pt x="19753" y="4799"/>
                    <a:pt x="19753" y="10121"/>
                  </a:cubicBezTo>
                  <a:cubicBezTo>
                    <a:pt x="19753" y="15431"/>
                    <a:pt x="15431" y="19753"/>
                    <a:pt x="10121" y="19753"/>
                  </a:cubicBezTo>
                  <a:cubicBezTo>
                    <a:pt x="4798" y="19753"/>
                    <a:pt x="477" y="15431"/>
                    <a:pt x="477" y="10121"/>
                  </a:cubicBezTo>
                  <a:cubicBezTo>
                    <a:pt x="477" y="4799"/>
                    <a:pt x="4798" y="477"/>
                    <a:pt x="10121" y="477"/>
                  </a:cubicBezTo>
                  <a:close/>
                  <a:moveTo>
                    <a:pt x="10121" y="1"/>
                  </a:moveTo>
                  <a:cubicBezTo>
                    <a:pt x="4537" y="1"/>
                    <a:pt x="0" y="4537"/>
                    <a:pt x="0" y="10121"/>
                  </a:cubicBezTo>
                  <a:cubicBezTo>
                    <a:pt x="0" y="15693"/>
                    <a:pt x="4537" y="20230"/>
                    <a:pt x="10121" y="20230"/>
                  </a:cubicBezTo>
                  <a:cubicBezTo>
                    <a:pt x="15693" y="20230"/>
                    <a:pt x="20229" y="15693"/>
                    <a:pt x="20229" y="10121"/>
                  </a:cubicBezTo>
                  <a:cubicBezTo>
                    <a:pt x="20229" y="4537"/>
                    <a:pt x="15693" y="1"/>
                    <a:pt x="10121"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68"/>
            <p:cNvSpPr/>
            <p:nvPr/>
          </p:nvSpPr>
          <p:spPr>
            <a:xfrm>
              <a:off x="3659375" y="2030725"/>
              <a:ext cx="430725" cy="430450"/>
            </a:xfrm>
            <a:custGeom>
              <a:avLst/>
              <a:gdLst/>
              <a:ahLst/>
              <a:cxnLst/>
              <a:rect l="l" t="t" r="r" b="b"/>
              <a:pathLst>
                <a:path w="17229" h="17218" extrusionOk="0">
                  <a:moveTo>
                    <a:pt x="8621" y="1"/>
                  </a:moveTo>
                  <a:cubicBezTo>
                    <a:pt x="3858" y="1"/>
                    <a:pt x="0" y="3847"/>
                    <a:pt x="0" y="8609"/>
                  </a:cubicBezTo>
                  <a:cubicBezTo>
                    <a:pt x="0" y="13360"/>
                    <a:pt x="3858" y="17217"/>
                    <a:pt x="8621" y="17217"/>
                  </a:cubicBezTo>
                  <a:cubicBezTo>
                    <a:pt x="13371" y="17217"/>
                    <a:pt x="17229" y="13360"/>
                    <a:pt x="17229" y="8609"/>
                  </a:cubicBezTo>
                  <a:cubicBezTo>
                    <a:pt x="17229" y="3847"/>
                    <a:pt x="13371" y="1"/>
                    <a:pt x="8621" y="1"/>
                  </a:cubicBezTo>
                  <a:close/>
                </a:path>
              </a:pathLst>
            </a:custGeom>
            <a:solidFill>
              <a:srgbClr val="D76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68"/>
            <p:cNvSpPr/>
            <p:nvPr/>
          </p:nvSpPr>
          <p:spPr>
            <a:xfrm>
              <a:off x="3780825" y="2151875"/>
              <a:ext cx="101825" cy="101825"/>
            </a:xfrm>
            <a:custGeom>
              <a:avLst/>
              <a:gdLst/>
              <a:ahLst/>
              <a:cxnLst/>
              <a:rect l="l" t="t" r="r" b="b"/>
              <a:pathLst>
                <a:path w="4073" h="4073" extrusionOk="0">
                  <a:moveTo>
                    <a:pt x="0" y="1"/>
                  </a:moveTo>
                  <a:lnTo>
                    <a:pt x="3108" y="4073"/>
                  </a:lnTo>
                  <a:lnTo>
                    <a:pt x="4072" y="3120"/>
                  </a:lnTo>
                  <a:lnTo>
                    <a:pt x="0" y="1"/>
                  </a:ln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68"/>
            <p:cNvSpPr/>
            <p:nvPr/>
          </p:nvSpPr>
          <p:spPr>
            <a:xfrm>
              <a:off x="3866850" y="2238200"/>
              <a:ext cx="101825" cy="101525"/>
            </a:xfrm>
            <a:custGeom>
              <a:avLst/>
              <a:gdLst/>
              <a:ahLst/>
              <a:cxnLst/>
              <a:rect l="l" t="t" r="r" b="b"/>
              <a:pathLst>
                <a:path w="4073" h="4061" extrusionOk="0">
                  <a:moveTo>
                    <a:pt x="965" y="1"/>
                  </a:moveTo>
                  <a:lnTo>
                    <a:pt x="0" y="953"/>
                  </a:lnTo>
                  <a:lnTo>
                    <a:pt x="4072" y="4061"/>
                  </a:lnTo>
                  <a:lnTo>
                    <a:pt x="965" y="1"/>
                  </a:ln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68"/>
            <p:cNvSpPr/>
            <p:nvPr/>
          </p:nvSpPr>
          <p:spPr>
            <a:xfrm>
              <a:off x="3780825" y="2238200"/>
              <a:ext cx="101825" cy="101525"/>
            </a:xfrm>
            <a:custGeom>
              <a:avLst/>
              <a:gdLst/>
              <a:ahLst/>
              <a:cxnLst/>
              <a:rect l="l" t="t" r="r" b="b"/>
              <a:pathLst>
                <a:path w="4073" h="4061" extrusionOk="0">
                  <a:moveTo>
                    <a:pt x="3108" y="1"/>
                  </a:moveTo>
                  <a:lnTo>
                    <a:pt x="0" y="4061"/>
                  </a:lnTo>
                  <a:lnTo>
                    <a:pt x="4072" y="953"/>
                  </a:lnTo>
                  <a:lnTo>
                    <a:pt x="3108" y="1"/>
                  </a:ln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68"/>
            <p:cNvSpPr/>
            <p:nvPr/>
          </p:nvSpPr>
          <p:spPr>
            <a:xfrm>
              <a:off x="3866850" y="2151875"/>
              <a:ext cx="101825" cy="101825"/>
            </a:xfrm>
            <a:custGeom>
              <a:avLst/>
              <a:gdLst/>
              <a:ahLst/>
              <a:cxnLst/>
              <a:rect l="l" t="t" r="r" b="b"/>
              <a:pathLst>
                <a:path w="4073" h="4073" extrusionOk="0">
                  <a:moveTo>
                    <a:pt x="4072" y="1"/>
                  </a:moveTo>
                  <a:lnTo>
                    <a:pt x="0" y="3120"/>
                  </a:lnTo>
                  <a:lnTo>
                    <a:pt x="965" y="4073"/>
                  </a:lnTo>
                  <a:lnTo>
                    <a:pt x="4072" y="1"/>
                  </a:ln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68"/>
            <p:cNvSpPr/>
            <p:nvPr/>
          </p:nvSpPr>
          <p:spPr>
            <a:xfrm>
              <a:off x="3684975" y="2056025"/>
              <a:ext cx="379525" cy="379550"/>
            </a:xfrm>
            <a:custGeom>
              <a:avLst/>
              <a:gdLst/>
              <a:ahLst/>
              <a:cxnLst/>
              <a:rect l="l" t="t" r="r" b="b"/>
              <a:pathLst>
                <a:path w="15181" h="15182" extrusionOk="0">
                  <a:moveTo>
                    <a:pt x="7930" y="7252"/>
                  </a:moveTo>
                  <a:lnTo>
                    <a:pt x="7930" y="7931"/>
                  </a:lnTo>
                  <a:lnTo>
                    <a:pt x="7251" y="7931"/>
                  </a:lnTo>
                  <a:lnTo>
                    <a:pt x="7251" y="7252"/>
                  </a:lnTo>
                  <a:close/>
                  <a:moveTo>
                    <a:pt x="7597" y="1"/>
                  </a:moveTo>
                  <a:lnTo>
                    <a:pt x="6704" y="6704"/>
                  </a:lnTo>
                  <a:lnTo>
                    <a:pt x="0" y="7597"/>
                  </a:lnTo>
                  <a:lnTo>
                    <a:pt x="6704" y="8490"/>
                  </a:lnTo>
                  <a:lnTo>
                    <a:pt x="7597" y="15181"/>
                  </a:lnTo>
                  <a:lnTo>
                    <a:pt x="8490" y="8490"/>
                  </a:lnTo>
                  <a:lnTo>
                    <a:pt x="15181" y="7597"/>
                  </a:lnTo>
                  <a:lnTo>
                    <a:pt x="8490" y="6704"/>
                  </a:lnTo>
                  <a:lnTo>
                    <a:pt x="7597"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68"/>
            <p:cNvSpPr/>
            <p:nvPr/>
          </p:nvSpPr>
          <p:spPr>
            <a:xfrm>
              <a:off x="3850475" y="2221825"/>
              <a:ext cx="48525" cy="48250"/>
            </a:xfrm>
            <a:custGeom>
              <a:avLst/>
              <a:gdLst/>
              <a:ahLst/>
              <a:cxnLst/>
              <a:rect l="l" t="t" r="r" b="b"/>
              <a:pathLst>
                <a:path w="1941" h="1930" extrusionOk="0">
                  <a:moveTo>
                    <a:pt x="977" y="1"/>
                  </a:moveTo>
                  <a:cubicBezTo>
                    <a:pt x="441" y="1"/>
                    <a:pt x="0" y="429"/>
                    <a:pt x="0" y="965"/>
                  </a:cubicBezTo>
                  <a:cubicBezTo>
                    <a:pt x="0" y="1501"/>
                    <a:pt x="441" y="1930"/>
                    <a:pt x="977" y="1930"/>
                  </a:cubicBezTo>
                  <a:cubicBezTo>
                    <a:pt x="1500" y="1930"/>
                    <a:pt x="1941" y="1501"/>
                    <a:pt x="1941" y="965"/>
                  </a:cubicBezTo>
                  <a:cubicBezTo>
                    <a:pt x="1941" y="429"/>
                    <a:pt x="1500" y="1"/>
                    <a:pt x="977"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68"/>
            <p:cNvSpPr/>
            <p:nvPr/>
          </p:nvSpPr>
          <p:spPr>
            <a:xfrm>
              <a:off x="3798375" y="1817925"/>
              <a:ext cx="152725" cy="139025"/>
            </a:xfrm>
            <a:custGeom>
              <a:avLst/>
              <a:gdLst/>
              <a:ahLst/>
              <a:cxnLst/>
              <a:rect l="l" t="t" r="r" b="b"/>
              <a:pathLst>
                <a:path w="6109" h="5561" extrusionOk="0">
                  <a:moveTo>
                    <a:pt x="3061" y="1191"/>
                  </a:moveTo>
                  <a:cubicBezTo>
                    <a:pt x="4085" y="1191"/>
                    <a:pt x="4918" y="1905"/>
                    <a:pt x="4918" y="2774"/>
                  </a:cubicBezTo>
                  <a:cubicBezTo>
                    <a:pt x="4918" y="3655"/>
                    <a:pt x="4085" y="4370"/>
                    <a:pt x="3061" y="4370"/>
                  </a:cubicBezTo>
                  <a:cubicBezTo>
                    <a:pt x="2025" y="4370"/>
                    <a:pt x="1191" y="3655"/>
                    <a:pt x="1191" y="2774"/>
                  </a:cubicBezTo>
                  <a:cubicBezTo>
                    <a:pt x="1191" y="1905"/>
                    <a:pt x="2025" y="1191"/>
                    <a:pt x="3061" y="1191"/>
                  </a:cubicBezTo>
                  <a:close/>
                  <a:moveTo>
                    <a:pt x="3061" y="0"/>
                  </a:moveTo>
                  <a:cubicBezTo>
                    <a:pt x="1370" y="0"/>
                    <a:pt x="1" y="1250"/>
                    <a:pt x="1" y="2774"/>
                  </a:cubicBezTo>
                  <a:cubicBezTo>
                    <a:pt x="1" y="4310"/>
                    <a:pt x="1370" y="5560"/>
                    <a:pt x="3061" y="5560"/>
                  </a:cubicBezTo>
                  <a:cubicBezTo>
                    <a:pt x="4739" y="5560"/>
                    <a:pt x="6109" y="4310"/>
                    <a:pt x="6109" y="2774"/>
                  </a:cubicBezTo>
                  <a:cubicBezTo>
                    <a:pt x="6109" y="1250"/>
                    <a:pt x="4739" y="0"/>
                    <a:pt x="3061"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8" name="Google Shape;1848;p68"/>
          <p:cNvSpPr txBox="1"/>
          <p:nvPr/>
        </p:nvSpPr>
        <p:spPr>
          <a:xfrm>
            <a:off x="3981525" y="4605950"/>
            <a:ext cx="3644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Barlow"/>
                <a:ea typeface="Barlow"/>
                <a:cs typeface="Barlow"/>
                <a:sym typeface="Barlow"/>
              </a:rPr>
              <a:t>Illustration by Victoria Ying</a:t>
            </a:r>
            <a:endParaRPr>
              <a:latin typeface="Barlow"/>
              <a:ea typeface="Barlow"/>
              <a:cs typeface="Barlow"/>
              <a:sym typeface="Barlow"/>
            </a:endParaRPr>
          </a:p>
        </p:txBody>
      </p:sp>
      <p:pic>
        <p:nvPicPr>
          <p:cNvPr id="2" name="Recorded Sound">
            <a:hlinkClick r:id="" action="ppaction://media"/>
            <a:extLst>
              <a:ext uri="{FF2B5EF4-FFF2-40B4-BE49-F238E27FC236}">
                <a16:creationId xmlns:a16="http://schemas.microsoft.com/office/drawing/2014/main" id="{3896B296-E689-42BD-A0F6-10D042065D3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99824" y="66550"/>
            <a:ext cx="471000" cy="471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06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2"/>
        <p:cNvGrpSpPr/>
        <p:nvPr/>
      </p:nvGrpSpPr>
      <p:grpSpPr>
        <a:xfrm>
          <a:off x="0" y="0"/>
          <a:ext cx="0" cy="0"/>
          <a:chOff x="0" y="0"/>
          <a:chExt cx="0" cy="0"/>
        </a:xfrm>
      </p:grpSpPr>
      <p:sp>
        <p:nvSpPr>
          <p:cNvPr id="1853" name="Google Shape;1853;p69"/>
          <p:cNvSpPr txBox="1">
            <a:spLocks noGrp="1"/>
          </p:cNvSpPr>
          <p:nvPr>
            <p:ph type="ctrTitle"/>
          </p:nvPr>
        </p:nvSpPr>
        <p:spPr>
          <a:xfrm>
            <a:off x="1831050" y="1371599"/>
            <a:ext cx="5481900" cy="1041991"/>
          </a:xfrm>
          <a:prstGeom prst="rect">
            <a:avLst/>
          </a:prstGeom>
        </p:spPr>
        <p:txBody>
          <a:bodyPr spcFirstLastPara="1" wrap="square" lIns="91425" tIns="91425" rIns="91425" bIns="91425" anchor="ctr" anchorCtr="0">
            <a:noAutofit/>
          </a:bodyPr>
          <a:lstStyle/>
          <a:p>
            <a:r>
              <a:rPr lang="en" sz="6800" dirty="0"/>
              <a:t>Thank you!</a:t>
            </a:r>
            <a:br>
              <a:rPr lang="en" sz="6800" dirty="0"/>
            </a:br>
            <a:r>
              <a:rPr lang="en" sz="3000" dirty="0"/>
              <a:t>References:</a:t>
            </a:r>
            <a:br>
              <a:rPr lang="en" sz="3000" dirty="0"/>
            </a:br>
            <a:br>
              <a:rPr lang="en-US" sz="1100" dirty="0">
                <a:effectLst/>
              </a:rPr>
            </a:br>
            <a:r>
              <a:rPr lang="en-US" sz="1100" dirty="0">
                <a:effectLst/>
              </a:rPr>
              <a:t> </a:t>
            </a:r>
            <a:br>
              <a:rPr lang="en-US" sz="800" dirty="0">
                <a:effectLst/>
              </a:rPr>
            </a:br>
            <a:r>
              <a:rPr lang="en-US" sz="1100" dirty="0">
                <a:effectLst/>
              </a:rPr>
              <a:t>Maryland Association of School Librarians. (2020). </a:t>
            </a:r>
            <a:r>
              <a:rPr lang="en-US" sz="1100" i="1" dirty="0">
                <a:effectLst/>
              </a:rPr>
              <a:t>Current Nominees</a:t>
            </a:r>
            <a:r>
              <a:rPr lang="en-US" sz="1100" dirty="0">
                <a:effectLst/>
              </a:rPr>
              <a:t>. Maryland Association of School Librarians. https://www.maslmd.org/current-nominees#gn69. </a:t>
            </a:r>
            <a:br>
              <a:rPr lang="en-US" sz="1100" dirty="0">
                <a:effectLst/>
              </a:rPr>
            </a:br>
            <a:br>
              <a:rPr lang="en-US" sz="1100" dirty="0">
                <a:effectLst/>
              </a:rPr>
            </a:br>
            <a:r>
              <a:rPr lang="en-US" sz="1100" dirty="0">
                <a:effectLst/>
              </a:rPr>
              <a:t>Ying, V. (n.d.). </a:t>
            </a:r>
            <a:r>
              <a:rPr lang="en-US" sz="1100" i="1" dirty="0">
                <a:effectLst/>
              </a:rPr>
              <a:t>Art of Victoria Ying</a:t>
            </a:r>
            <a:r>
              <a:rPr lang="en-US" sz="1100" dirty="0">
                <a:effectLst/>
              </a:rPr>
              <a:t>. http://www.victoriaying.com/.</a:t>
            </a:r>
            <a:br>
              <a:rPr lang="en-US" sz="1100" dirty="0">
                <a:effectLst/>
              </a:rPr>
            </a:br>
            <a:br>
              <a:rPr lang="en-US" sz="1100" dirty="0">
                <a:effectLst/>
              </a:rPr>
            </a:br>
            <a:r>
              <a:rPr lang="en-US" sz="1100" dirty="0">
                <a:effectLst/>
              </a:rPr>
              <a:t>Ying, V. (2021). </a:t>
            </a:r>
            <a:r>
              <a:rPr lang="en-US" sz="1100" i="1" dirty="0">
                <a:effectLst/>
              </a:rPr>
              <a:t>City of </a:t>
            </a:r>
            <a:r>
              <a:rPr lang="en-US" sz="1100" i="1" dirty="0"/>
              <a:t>Secrets</a:t>
            </a:r>
            <a:r>
              <a:rPr lang="en-US" sz="1100" dirty="0">
                <a:effectLst/>
              </a:rPr>
              <a:t>. Amazon. https://www.amazon.com/City-Secrets-Victoria-Ying/dp/0593114493/ref=sr_1_1?crid=R8MYV9X6UXT3&amp;amp;dchild=1&amp;amp;keywords=city%2Bof%2Bsecrets%2Bvictoria%2Bying&amp;amp;qid=1623720948&amp;amp;sprefix=city%2Bof%2Bse%2Caps%2C152&amp;amp;sr=8-1. </a:t>
            </a:r>
            <a:br>
              <a:rPr lang="en-US" sz="800" dirty="0">
                <a:effectLst/>
              </a:rPr>
            </a:br>
            <a:endParaRPr sz="3000" dirty="0"/>
          </a:p>
        </p:txBody>
      </p:sp>
      <p:sp>
        <p:nvSpPr>
          <p:cNvPr id="1854" name="Google Shape;1854;p69"/>
          <p:cNvSpPr txBox="1"/>
          <p:nvPr/>
        </p:nvSpPr>
        <p:spPr>
          <a:xfrm>
            <a:off x="3038250" y="4341953"/>
            <a:ext cx="3067500" cy="264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latin typeface="Barlow"/>
                <a:ea typeface="Barlow"/>
                <a:cs typeface="Barlow"/>
                <a:sym typeface="Barlow"/>
              </a:rPr>
              <a:t>Please keep this slide for attribution</a:t>
            </a:r>
            <a:endParaRPr sz="1100">
              <a:solidFill>
                <a:schemeClr val="dk1"/>
              </a:solidFill>
              <a:latin typeface="Barlow"/>
              <a:ea typeface="Barlow"/>
              <a:cs typeface="Barlow"/>
              <a:sym typeface="Barlow"/>
            </a:endParaRPr>
          </a:p>
        </p:txBody>
      </p:sp>
      <p:pic>
        <p:nvPicPr>
          <p:cNvPr id="2" name="Recorded Sound">
            <a:hlinkClick r:id="" action="ppaction://media"/>
            <a:extLst>
              <a:ext uri="{FF2B5EF4-FFF2-40B4-BE49-F238E27FC236}">
                <a16:creationId xmlns:a16="http://schemas.microsoft.com/office/drawing/2014/main" id="{F1DC7F18-CE3C-4148-A3D7-0E4965A6B09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11880" y="51834"/>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09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grpSp>
        <p:nvGrpSpPr>
          <p:cNvPr id="1597" name="Google Shape;1597;p58"/>
          <p:cNvGrpSpPr/>
          <p:nvPr/>
        </p:nvGrpSpPr>
        <p:grpSpPr>
          <a:xfrm>
            <a:off x="1088271" y="1348511"/>
            <a:ext cx="3233321" cy="2775743"/>
            <a:chOff x="3198300" y="389175"/>
            <a:chExt cx="812025" cy="697125"/>
          </a:xfrm>
        </p:grpSpPr>
        <p:sp>
          <p:nvSpPr>
            <p:cNvPr id="1598" name="Google Shape;1598;p58"/>
            <p:cNvSpPr/>
            <p:nvPr/>
          </p:nvSpPr>
          <p:spPr>
            <a:xfrm>
              <a:off x="3463825" y="550500"/>
              <a:ext cx="4475" cy="535800"/>
            </a:xfrm>
            <a:custGeom>
              <a:avLst/>
              <a:gdLst/>
              <a:ahLst/>
              <a:cxnLst/>
              <a:rect l="l" t="t" r="r" b="b"/>
              <a:pathLst>
                <a:path w="179" h="21432" extrusionOk="0">
                  <a:moveTo>
                    <a:pt x="0" y="0"/>
                  </a:moveTo>
                  <a:lnTo>
                    <a:pt x="179" y="0"/>
                  </a:lnTo>
                  <a:lnTo>
                    <a:pt x="179" y="21432"/>
                  </a:lnTo>
                  <a:lnTo>
                    <a:pt x="0" y="21432"/>
                  </a:ln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8"/>
            <p:cNvSpPr/>
            <p:nvPr/>
          </p:nvSpPr>
          <p:spPr>
            <a:xfrm>
              <a:off x="3198300" y="816000"/>
              <a:ext cx="535800" cy="4500"/>
            </a:xfrm>
            <a:custGeom>
              <a:avLst/>
              <a:gdLst/>
              <a:ahLst/>
              <a:cxnLst/>
              <a:rect l="l" t="t" r="r" b="b"/>
              <a:pathLst>
                <a:path w="21432" h="180" extrusionOk="0">
                  <a:moveTo>
                    <a:pt x="1" y="1"/>
                  </a:moveTo>
                  <a:lnTo>
                    <a:pt x="21432" y="1"/>
                  </a:lnTo>
                  <a:lnTo>
                    <a:pt x="21432" y="179"/>
                  </a:lnTo>
                  <a:lnTo>
                    <a:pt x="1" y="179"/>
                  </a:ln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58"/>
            <p:cNvSpPr/>
            <p:nvPr/>
          </p:nvSpPr>
          <p:spPr>
            <a:xfrm>
              <a:off x="3275400" y="627000"/>
              <a:ext cx="381925" cy="382200"/>
            </a:xfrm>
            <a:custGeom>
              <a:avLst/>
              <a:gdLst/>
              <a:ahLst/>
              <a:cxnLst/>
              <a:rect l="l" t="t" r="r" b="b"/>
              <a:pathLst>
                <a:path w="15277" h="15288" extrusionOk="0">
                  <a:moveTo>
                    <a:pt x="119" y="15288"/>
                  </a:moveTo>
                  <a:lnTo>
                    <a:pt x="0" y="15157"/>
                  </a:lnTo>
                  <a:lnTo>
                    <a:pt x="15145" y="0"/>
                  </a:lnTo>
                  <a:lnTo>
                    <a:pt x="15276" y="131"/>
                  </a:ln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58"/>
            <p:cNvSpPr/>
            <p:nvPr/>
          </p:nvSpPr>
          <p:spPr>
            <a:xfrm>
              <a:off x="3275100" y="627300"/>
              <a:ext cx="382225" cy="381900"/>
            </a:xfrm>
            <a:custGeom>
              <a:avLst/>
              <a:gdLst/>
              <a:ahLst/>
              <a:cxnLst/>
              <a:rect l="l" t="t" r="r" b="b"/>
              <a:pathLst>
                <a:path w="15289" h="15276" extrusionOk="0">
                  <a:moveTo>
                    <a:pt x="15288" y="15157"/>
                  </a:moveTo>
                  <a:lnTo>
                    <a:pt x="15157" y="15276"/>
                  </a:lnTo>
                  <a:lnTo>
                    <a:pt x="0" y="119"/>
                  </a:lnTo>
                  <a:lnTo>
                    <a:pt x="131" y="0"/>
                  </a:ln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58"/>
            <p:cNvSpPr/>
            <p:nvPr/>
          </p:nvSpPr>
          <p:spPr>
            <a:xfrm>
              <a:off x="3361425" y="570150"/>
              <a:ext cx="209575" cy="496500"/>
            </a:xfrm>
            <a:custGeom>
              <a:avLst/>
              <a:gdLst/>
              <a:ahLst/>
              <a:cxnLst/>
              <a:rect l="l" t="t" r="r" b="b"/>
              <a:pathLst>
                <a:path w="8383" h="19860" extrusionOk="0">
                  <a:moveTo>
                    <a:pt x="0" y="60"/>
                  </a:moveTo>
                  <a:lnTo>
                    <a:pt x="167" y="0"/>
                  </a:lnTo>
                  <a:lnTo>
                    <a:pt x="8382" y="19788"/>
                  </a:lnTo>
                  <a:lnTo>
                    <a:pt x="8216" y="19860"/>
                  </a:ln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58"/>
            <p:cNvSpPr/>
            <p:nvPr/>
          </p:nvSpPr>
          <p:spPr>
            <a:xfrm>
              <a:off x="3217950" y="713600"/>
              <a:ext cx="496800" cy="209000"/>
            </a:xfrm>
            <a:custGeom>
              <a:avLst/>
              <a:gdLst/>
              <a:ahLst/>
              <a:cxnLst/>
              <a:rect l="l" t="t" r="r" b="b"/>
              <a:pathLst>
                <a:path w="19872" h="8360" extrusionOk="0">
                  <a:moveTo>
                    <a:pt x="60" y="8359"/>
                  </a:moveTo>
                  <a:lnTo>
                    <a:pt x="0" y="8192"/>
                  </a:lnTo>
                  <a:lnTo>
                    <a:pt x="19801" y="1"/>
                  </a:lnTo>
                  <a:lnTo>
                    <a:pt x="19872" y="168"/>
                  </a:ln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58"/>
            <p:cNvSpPr/>
            <p:nvPr/>
          </p:nvSpPr>
          <p:spPr>
            <a:xfrm>
              <a:off x="3361725" y="569850"/>
              <a:ext cx="208975" cy="496800"/>
            </a:xfrm>
            <a:custGeom>
              <a:avLst/>
              <a:gdLst/>
              <a:ahLst/>
              <a:cxnLst/>
              <a:rect l="l" t="t" r="r" b="b"/>
              <a:pathLst>
                <a:path w="8359" h="19872" extrusionOk="0">
                  <a:moveTo>
                    <a:pt x="167" y="19872"/>
                  </a:moveTo>
                  <a:lnTo>
                    <a:pt x="0" y="19800"/>
                  </a:lnTo>
                  <a:lnTo>
                    <a:pt x="8192" y="0"/>
                  </a:lnTo>
                  <a:lnTo>
                    <a:pt x="8358" y="72"/>
                  </a:ln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58"/>
            <p:cNvSpPr/>
            <p:nvPr/>
          </p:nvSpPr>
          <p:spPr>
            <a:xfrm>
              <a:off x="3217650" y="713600"/>
              <a:ext cx="496825" cy="209000"/>
            </a:xfrm>
            <a:custGeom>
              <a:avLst/>
              <a:gdLst/>
              <a:ahLst/>
              <a:cxnLst/>
              <a:rect l="l" t="t" r="r" b="b"/>
              <a:pathLst>
                <a:path w="19873" h="8360" extrusionOk="0">
                  <a:moveTo>
                    <a:pt x="19872" y="8192"/>
                  </a:moveTo>
                  <a:lnTo>
                    <a:pt x="19813" y="8359"/>
                  </a:lnTo>
                  <a:lnTo>
                    <a:pt x="1" y="168"/>
                  </a:lnTo>
                  <a:lnTo>
                    <a:pt x="72" y="1"/>
                  </a:ln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58"/>
            <p:cNvSpPr/>
            <p:nvPr/>
          </p:nvSpPr>
          <p:spPr>
            <a:xfrm>
              <a:off x="3198300" y="550500"/>
              <a:ext cx="535800" cy="535800"/>
            </a:xfrm>
            <a:custGeom>
              <a:avLst/>
              <a:gdLst/>
              <a:ahLst/>
              <a:cxnLst/>
              <a:rect l="l" t="t" r="r" b="b"/>
              <a:pathLst>
                <a:path w="21432" h="21432" fill="none" extrusionOk="0">
                  <a:moveTo>
                    <a:pt x="21432" y="10716"/>
                  </a:moveTo>
                  <a:cubicBezTo>
                    <a:pt x="21432" y="16633"/>
                    <a:pt x="16634" y="21432"/>
                    <a:pt x="10716" y="21432"/>
                  </a:cubicBezTo>
                  <a:cubicBezTo>
                    <a:pt x="4799" y="21432"/>
                    <a:pt x="1" y="16633"/>
                    <a:pt x="1" y="10716"/>
                  </a:cubicBezTo>
                  <a:cubicBezTo>
                    <a:pt x="1" y="4799"/>
                    <a:pt x="4799" y="0"/>
                    <a:pt x="10716" y="0"/>
                  </a:cubicBezTo>
                  <a:cubicBezTo>
                    <a:pt x="16634" y="0"/>
                    <a:pt x="21432" y="4799"/>
                    <a:pt x="21432" y="10716"/>
                  </a:cubicBezTo>
                  <a:close/>
                </a:path>
              </a:pathLst>
            </a:custGeom>
            <a:noFill/>
            <a:ln w="35725" cap="flat" cmpd="sng">
              <a:solidFill>
                <a:srgbClr val="48240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58"/>
            <p:cNvSpPr/>
            <p:nvPr/>
          </p:nvSpPr>
          <p:spPr>
            <a:xfrm>
              <a:off x="3198300" y="550500"/>
              <a:ext cx="535800" cy="535800"/>
            </a:xfrm>
            <a:custGeom>
              <a:avLst/>
              <a:gdLst/>
              <a:ahLst/>
              <a:cxnLst/>
              <a:rect l="l" t="t" r="r" b="b"/>
              <a:pathLst>
                <a:path w="21432" h="21432" fill="none" extrusionOk="0">
                  <a:moveTo>
                    <a:pt x="21432" y="10716"/>
                  </a:moveTo>
                  <a:cubicBezTo>
                    <a:pt x="21432" y="16633"/>
                    <a:pt x="16634" y="21432"/>
                    <a:pt x="10716" y="21432"/>
                  </a:cubicBezTo>
                  <a:cubicBezTo>
                    <a:pt x="4799" y="21432"/>
                    <a:pt x="1" y="16633"/>
                    <a:pt x="1" y="10716"/>
                  </a:cubicBezTo>
                  <a:cubicBezTo>
                    <a:pt x="1" y="4799"/>
                    <a:pt x="4799" y="0"/>
                    <a:pt x="10716" y="0"/>
                  </a:cubicBezTo>
                  <a:cubicBezTo>
                    <a:pt x="16634" y="0"/>
                    <a:pt x="21432" y="4799"/>
                    <a:pt x="21432" y="10716"/>
                  </a:cubicBezTo>
                  <a:close/>
                </a:path>
              </a:pathLst>
            </a:custGeom>
            <a:noFill/>
            <a:ln w="2975" cap="flat" cmpd="sng">
              <a:solidFill>
                <a:srgbClr val="F8A21C"/>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58"/>
            <p:cNvSpPr/>
            <p:nvPr/>
          </p:nvSpPr>
          <p:spPr>
            <a:xfrm>
              <a:off x="3891550" y="847850"/>
              <a:ext cx="2100" cy="230425"/>
            </a:xfrm>
            <a:custGeom>
              <a:avLst/>
              <a:gdLst/>
              <a:ahLst/>
              <a:cxnLst/>
              <a:rect l="l" t="t" r="r" b="b"/>
              <a:pathLst>
                <a:path w="84" h="9217" extrusionOk="0">
                  <a:moveTo>
                    <a:pt x="0" y="1"/>
                  </a:moveTo>
                  <a:lnTo>
                    <a:pt x="84" y="1"/>
                  </a:lnTo>
                  <a:lnTo>
                    <a:pt x="84" y="9216"/>
                  </a:lnTo>
                  <a:lnTo>
                    <a:pt x="0" y="9216"/>
                  </a:ln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58"/>
            <p:cNvSpPr/>
            <p:nvPr/>
          </p:nvSpPr>
          <p:spPr>
            <a:xfrm>
              <a:off x="3777250" y="961850"/>
              <a:ext cx="230400" cy="2125"/>
            </a:xfrm>
            <a:custGeom>
              <a:avLst/>
              <a:gdLst/>
              <a:ahLst/>
              <a:cxnLst/>
              <a:rect l="l" t="t" r="r" b="b"/>
              <a:pathLst>
                <a:path w="9216" h="85" extrusionOk="0">
                  <a:moveTo>
                    <a:pt x="0" y="1"/>
                  </a:moveTo>
                  <a:lnTo>
                    <a:pt x="9216" y="1"/>
                  </a:lnTo>
                  <a:lnTo>
                    <a:pt x="9216" y="84"/>
                  </a:lnTo>
                  <a:lnTo>
                    <a:pt x="0" y="84"/>
                  </a:ln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58"/>
            <p:cNvSpPr/>
            <p:nvPr/>
          </p:nvSpPr>
          <p:spPr>
            <a:xfrm>
              <a:off x="3810575" y="880900"/>
              <a:ext cx="164350" cy="164025"/>
            </a:xfrm>
            <a:custGeom>
              <a:avLst/>
              <a:gdLst/>
              <a:ahLst/>
              <a:cxnLst/>
              <a:rect l="l" t="t" r="r" b="b"/>
              <a:pathLst>
                <a:path w="6574" h="6561" extrusionOk="0">
                  <a:moveTo>
                    <a:pt x="48" y="6561"/>
                  </a:moveTo>
                  <a:lnTo>
                    <a:pt x="1" y="6501"/>
                  </a:lnTo>
                  <a:lnTo>
                    <a:pt x="6525" y="0"/>
                  </a:lnTo>
                  <a:lnTo>
                    <a:pt x="6573" y="48"/>
                  </a:ln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58"/>
            <p:cNvSpPr/>
            <p:nvPr/>
          </p:nvSpPr>
          <p:spPr>
            <a:xfrm>
              <a:off x="3810575" y="880900"/>
              <a:ext cx="164050" cy="164325"/>
            </a:xfrm>
            <a:custGeom>
              <a:avLst/>
              <a:gdLst/>
              <a:ahLst/>
              <a:cxnLst/>
              <a:rect l="l" t="t" r="r" b="b"/>
              <a:pathLst>
                <a:path w="6562" h="6573" extrusionOk="0">
                  <a:moveTo>
                    <a:pt x="6561" y="6513"/>
                  </a:moveTo>
                  <a:lnTo>
                    <a:pt x="6514" y="6572"/>
                  </a:lnTo>
                  <a:lnTo>
                    <a:pt x="1" y="48"/>
                  </a:lnTo>
                  <a:lnTo>
                    <a:pt x="48" y="0"/>
                  </a:ln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58"/>
            <p:cNvSpPr/>
            <p:nvPr/>
          </p:nvSpPr>
          <p:spPr>
            <a:xfrm>
              <a:off x="3847500" y="856200"/>
              <a:ext cx="90500" cy="213425"/>
            </a:xfrm>
            <a:custGeom>
              <a:avLst/>
              <a:gdLst/>
              <a:ahLst/>
              <a:cxnLst/>
              <a:rect l="l" t="t" r="r" b="b"/>
              <a:pathLst>
                <a:path w="3620" h="8537" extrusionOk="0">
                  <a:moveTo>
                    <a:pt x="0" y="24"/>
                  </a:moveTo>
                  <a:lnTo>
                    <a:pt x="72" y="0"/>
                  </a:lnTo>
                  <a:lnTo>
                    <a:pt x="3620" y="8501"/>
                  </a:lnTo>
                  <a:lnTo>
                    <a:pt x="3548" y="8537"/>
                  </a:ln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58"/>
            <p:cNvSpPr/>
            <p:nvPr/>
          </p:nvSpPr>
          <p:spPr>
            <a:xfrm>
              <a:off x="3785575" y="917800"/>
              <a:ext cx="213750" cy="89925"/>
            </a:xfrm>
            <a:custGeom>
              <a:avLst/>
              <a:gdLst/>
              <a:ahLst/>
              <a:cxnLst/>
              <a:rect l="l" t="t" r="r" b="b"/>
              <a:pathLst>
                <a:path w="8550" h="3597" extrusionOk="0">
                  <a:moveTo>
                    <a:pt x="36" y="3596"/>
                  </a:moveTo>
                  <a:lnTo>
                    <a:pt x="1" y="3525"/>
                  </a:lnTo>
                  <a:lnTo>
                    <a:pt x="8526" y="1"/>
                  </a:lnTo>
                  <a:lnTo>
                    <a:pt x="8549" y="72"/>
                  </a:ln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58"/>
            <p:cNvSpPr/>
            <p:nvPr/>
          </p:nvSpPr>
          <p:spPr>
            <a:xfrm>
              <a:off x="3847200" y="856475"/>
              <a:ext cx="90500" cy="213450"/>
            </a:xfrm>
            <a:custGeom>
              <a:avLst/>
              <a:gdLst/>
              <a:ahLst/>
              <a:cxnLst/>
              <a:rect l="l" t="t" r="r" b="b"/>
              <a:pathLst>
                <a:path w="3620" h="8538" extrusionOk="0">
                  <a:moveTo>
                    <a:pt x="72" y="8538"/>
                  </a:moveTo>
                  <a:lnTo>
                    <a:pt x="0" y="8502"/>
                  </a:lnTo>
                  <a:lnTo>
                    <a:pt x="3548" y="1"/>
                  </a:lnTo>
                  <a:lnTo>
                    <a:pt x="3620" y="25"/>
                  </a:ln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58"/>
            <p:cNvSpPr/>
            <p:nvPr/>
          </p:nvSpPr>
          <p:spPr>
            <a:xfrm>
              <a:off x="3785575" y="918100"/>
              <a:ext cx="213750" cy="89925"/>
            </a:xfrm>
            <a:custGeom>
              <a:avLst/>
              <a:gdLst/>
              <a:ahLst/>
              <a:cxnLst/>
              <a:rect l="l" t="t" r="r" b="b"/>
              <a:pathLst>
                <a:path w="8550" h="3597" extrusionOk="0">
                  <a:moveTo>
                    <a:pt x="8549" y="3525"/>
                  </a:moveTo>
                  <a:lnTo>
                    <a:pt x="8526" y="3596"/>
                  </a:lnTo>
                  <a:lnTo>
                    <a:pt x="1" y="72"/>
                  </a:lnTo>
                  <a:lnTo>
                    <a:pt x="36" y="0"/>
                  </a:ln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58"/>
            <p:cNvSpPr/>
            <p:nvPr/>
          </p:nvSpPr>
          <p:spPr>
            <a:xfrm>
              <a:off x="3774575" y="845175"/>
              <a:ext cx="235750" cy="235775"/>
            </a:xfrm>
            <a:custGeom>
              <a:avLst/>
              <a:gdLst/>
              <a:ahLst/>
              <a:cxnLst/>
              <a:rect l="l" t="t" r="r" b="b"/>
              <a:pathLst>
                <a:path w="9430" h="9431" fill="none" extrusionOk="0">
                  <a:moveTo>
                    <a:pt x="9430" y="4715"/>
                  </a:moveTo>
                  <a:cubicBezTo>
                    <a:pt x="9430" y="7311"/>
                    <a:pt x="7323" y="9430"/>
                    <a:pt x="4715" y="9430"/>
                  </a:cubicBezTo>
                  <a:cubicBezTo>
                    <a:pt x="2119" y="9430"/>
                    <a:pt x="0" y="7311"/>
                    <a:pt x="0" y="4715"/>
                  </a:cubicBezTo>
                  <a:cubicBezTo>
                    <a:pt x="0" y="2108"/>
                    <a:pt x="2119" y="0"/>
                    <a:pt x="4715" y="0"/>
                  </a:cubicBezTo>
                  <a:cubicBezTo>
                    <a:pt x="7323" y="0"/>
                    <a:pt x="9430" y="2108"/>
                    <a:pt x="9430" y="4715"/>
                  </a:cubicBezTo>
                  <a:close/>
                </a:path>
              </a:pathLst>
            </a:custGeom>
            <a:noFill/>
            <a:ln w="29775" cap="flat" cmpd="sng">
              <a:solidFill>
                <a:srgbClr val="48240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58"/>
            <p:cNvSpPr/>
            <p:nvPr/>
          </p:nvSpPr>
          <p:spPr>
            <a:xfrm>
              <a:off x="3774575" y="845175"/>
              <a:ext cx="235750" cy="235775"/>
            </a:xfrm>
            <a:custGeom>
              <a:avLst/>
              <a:gdLst/>
              <a:ahLst/>
              <a:cxnLst/>
              <a:rect l="l" t="t" r="r" b="b"/>
              <a:pathLst>
                <a:path w="9430" h="9431" fill="none" extrusionOk="0">
                  <a:moveTo>
                    <a:pt x="9430" y="4715"/>
                  </a:moveTo>
                  <a:cubicBezTo>
                    <a:pt x="9430" y="7311"/>
                    <a:pt x="7323" y="9430"/>
                    <a:pt x="4715" y="9430"/>
                  </a:cubicBezTo>
                  <a:cubicBezTo>
                    <a:pt x="2119" y="9430"/>
                    <a:pt x="0" y="7311"/>
                    <a:pt x="0" y="4715"/>
                  </a:cubicBezTo>
                  <a:cubicBezTo>
                    <a:pt x="0" y="2108"/>
                    <a:pt x="2119" y="0"/>
                    <a:pt x="4715" y="0"/>
                  </a:cubicBezTo>
                  <a:cubicBezTo>
                    <a:pt x="7323" y="0"/>
                    <a:pt x="9430" y="2108"/>
                    <a:pt x="9430" y="4715"/>
                  </a:cubicBezTo>
                  <a:close/>
                </a:path>
              </a:pathLst>
            </a:custGeom>
            <a:noFill/>
            <a:ln w="2975" cap="flat" cmpd="sng">
              <a:solidFill>
                <a:srgbClr val="F8A21C"/>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58"/>
            <p:cNvSpPr/>
            <p:nvPr/>
          </p:nvSpPr>
          <p:spPr>
            <a:xfrm>
              <a:off x="3467375" y="447200"/>
              <a:ext cx="428075" cy="515875"/>
            </a:xfrm>
            <a:custGeom>
              <a:avLst/>
              <a:gdLst/>
              <a:ahLst/>
              <a:cxnLst/>
              <a:rect l="l" t="t" r="r" b="b"/>
              <a:pathLst>
                <a:path w="17123" h="20635" fill="none" extrusionOk="0">
                  <a:moveTo>
                    <a:pt x="1" y="715"/>
                  </a:moveTo>
                  <a:cubicBezTo>
                    <a:pt x="16658" y="1"/>
                    <a:pt x="14777" y="20634"/>
                    <a:pt x="17122" y="20634"/>
                  </a:cubicBezTo>
                </a:path>
              </a:pathLst>
            </a:custGeom>
            <a:noFill/>
            <a:ln w="38100" cap="rnd" cmpd="sng">
              <a:solidFill>
                <a:srgbClr val="B7581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58"/>
            <p:cNvSpPr/>
            <p:nvPr/>
          </p:nvSpPr>
          <p:spPr>
            <a:xfrm>
              <a:off x="3571875" y="414475"/>
              <a:ext cx="127700" cy="50325"/>
            </a:xfrm>
            <a:custGeom>
              <a:avLst/>
              <a:gdLst/>
              <a:ahLst/>
              <a:cxnLst/>
              <a:rect l="l" t="t" r="r" b="b"/>
              <a:pathLst>
                <a:path w="5108" h="2013" extrusionOk="0">
                  <a:moveTo>
                    <a:pt x="4453" y="0"/>
                  </a:moveTo>
                  <a:lnTo>
                    <a:pt x="643" y="834"/>
                  </a:lnTo>
                  <a:cubicBezTo>
                    <a:pt x="143" y="1000"/>
                    <a:pt x="0" y="1000"/>
                    <a:pt x="0" y="1357"/>
                  </a:cubicBezTo>
                  <a:lnTo>
                    <a:pt x="0" y="1477"/>
                  </a:lnTo>
                  <a:cubicBezTo>
                    <a:pt x="0" y="1834"/>
                    <a:pt x="286" y="2012"/>
                    <a:pt x="643" y="2012"/>
                  </a:cubicBezTo>
                  <a:lnTo>
                    <a:pt x="4453" y="2012"/>
                  </a:lnTo>
                  <a:cubicBezTo>
                    <a:pt x="4810" y="2012"/>
                    <a:pt x="5108" y="1465"/>
                    <a:pt x="5108" y="762"/>
                  </a:cubicBezTo>
                  <a:cubicBezTo>
                    <a:pt x="5108" y="405"/>
                    <a:pt x="4810" y="0"/>
                    <a:pt x="4453"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58"/>
            <p:cNvSpPr/>
            <p:nvPr/>
          </p:nvSpPr>
          <p:spPr>
            <a:xfrm>
              <a:off x="3616225" y="445425"/>
              <a:ext cx="39900" cy="56875"/>
            </a:xfrm>
            <a:custGeom>
              <a:avLst/>
              <a:gdLst/>
              <a:ahLst/>
              <a:cxnLst/>
              <a:rect l="l" t="t" r="r" b="b"/>
              <a:pathLst>
                <a:path w="1596" h="2275" extrusionOk="0">
                  <a:moveTo>
                    <a:pt x="798" y="0"/>
                  </a:moveTo>
                  <a:cubicBezTo>
                    <a:pt x="357" y="0"/>
                    <a:pt x="0" y="358"/>
                    <a:pt x="0" y="798"/>
                  </a:cubicBezTo>
                  <a:lnTo>
                    <a:pt x="0" y="1715"/>
                  </a:lnTo>
                  <a:cubicBezTo>
                    <a:pt x="0" y="2155"/>
                    <a:pt x="357" y="2274"/>
                    <a:pt x="798" y="2274"/>
                  </a:cubicBezTo>
                  <a:cubicBezTo>
                    <a:pt x="1238" y="2274"/>
                    <a:pt x="1595" y="2155"/>
                    <a:pt x="1595" y="1715"/>
                  </a:cubicBezTo>
                  <a:lnTo>
                    <a:pt x="1595" y="798"/>
                  </a:lnTo>
                  <a:cubicBezTo>
                    <a:pt x="1595" y="358"/>
                    <a:pt x="1238" y="0"/>
                    <a:pt x="798"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58"/>
            <p:cNvSpPr/>
            <p:nvPr/>
          </p:nvSpPr>
          <p:spPr>
            <a:xfrm>
              <a:off x="3626925" y="478475"/>
              <a:ext cx="19075" cy="14900"/>
            </a:xfrm>
            <a:custGeom>
              <a:avLst/>
              <a:gdLst/>
              <a:ahLst/>
              <a:cxnLst/>
              <a:rect l="l" t="t" r="r" b="b"/>
              <a:pathLst>
                <a:path w="763" h="596" extrusionOk="0">
                  <a:moveTo>
                    <a:pt x="382" y="0"/>
                  </a:moveTo>
                  <a:cubicBezTo>
                    <a:pt x="1" y="0"/>
                    <a:pt x="1" y="595"/>
                    <a:pt x="382" y="595"/>
                  </a:cubicBezTo>
                  <a:cubicBezTo>
                    <a:pt x="763" y="595"/>
                    <a:pt x="763" y="0"/>
                    <a:pt x="382"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58"/>
            <p:cNvSpPr/>
            <p:nvPr/>
          </p:nvSpPr>
          <p:spPr>
            <a:xfrm>
              <a:off x="3876075" y="946675"/>
              <a:ext cx="32750" cy="32775"/>
            </a:xfrm>
            <a:custGeom>
              <a:avLst/>
              <a:gdLst/>
              <a:ahLst/>
              <a:cxnLst/>
              <a:rect l="l" t="t" r="r" b="b"/>
              <a:pathLst>
                <a:path w="1310" h="1311" extrusionOk="0">
                  <a:moveTo>
                    <a:pt x="1310" y="655"/>
                  </a:moveTo>
                  <a:cubicBezTo>
                    <a:pt x="1310" y="1013"/>
                    <a:pt x="1024" y="1310"/>
                    <a:pt x="655" y="1310"/>
                  </a:cubicBezTo>
                  <a:cubicBezTo>
                    <a:pt x="298" y="1310"/>
                    <a:pt x="0" y="1013"/>
                    <a:pt x="0" y="655"/>
                  </a:cubicBezTo>
                  <a:cubicBezTo>
                    <a:pt x="0" y="286"/>
                    <a:pt x="298" y="0"/>
                    <a:pt x="655" y="0"/>
                  </a:cubicBezTo>
                  <a:cubicBezTo>
                    <a:pt x="1024" y="0"/>
                    <a:pt x="1310" y="286"/>
                    <a:pt x="1310" y="655"/>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58"/>
            <p:cNvSpPr/>
            <p:nvPr/>
          </p:nvSpPr>
          <p:spPr>
            <a:xfrm>
              <a:off x="3882925" y="953525"/>
              <a:ext cx="19075" cy="19075"/>
            </a:xfrm>
            <a:custGeom>
              <a:avLst/>
              <a:gdLst/>
              <a:ahLst/>
              <a:cxnLst/>
              <a:rect l="l" t="t" r="r" b="b"/>
              <a:pathLst>
                <a:path w="763" h="763" extrusionOk="0">
                  <a:moveTo>
                    <a:pt x="762" y="381"/>
                  </a:moveTo>
                  <a:cubicBezTo>
                    <a:pt x="762" y="584"/>
                    <a:pt x="595" y="762"/>
                    <a:pt x="381" y="762"/>
                  </a:cubicBezTo>
                  <a:cubicBezTo>
                    <a:pt x="179" y="762"/>
                    <a:pt x="0" y="584"/>
                    <a:pt x="0" y="381"/>
                  </a:cubicBezTo>
                  <a:cubicBezTo>
                    <a:pt x="0" y="167"/>
                    <a:pt x="179" y="0"/>
                    <a:pt x="381" y="0"/>
                  </a:cubicBezTo>
                  <a:cubicBezTo>
                    <a:pt x="595" y="0"/>
                    <a:pt x="762" y="167"/>
                    <a:pt x="762" y="38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58"/>
            <p:cNvSpPr/>
            <p:nvPr/>
          </p:nvSpPr>
          <p:spPr>
            <a:xfrm>
              <a:off x="3457275" y="398100"/>
              <a:ext cx="17875" cy="407225"/>
            </a:xfrm>
            <a:custGeom>
              <a:avLst/>
              <a:gdLst/>
              <a:ahLst/>
              <a:cxnLst/>
              <a:rect l="l" t="t" r="r" b="b"/>
              <a:pathLst>
                <a:path w="715" h="16289" extrusionOk="0">
                  <a:moveTo>
                    <a:pt x="0" y="0"/>
                  </a:moveTo>
                  <a:lnTo>
                    <a:pt x="714" y="0"/>
                  </a:lnTo>
                  <a:lnTo>
                    <a:pt x="714" y="16288"/>
                  </a:lnTo>
                  <a:lnTo>
                    <a:pt x="0" y="16288"/>
                  </a:ln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58"/>
            <p:cNvSpPr/>
            <p:nvPr/>
          </p:nvSpPr>
          <p:spPr>
            <a:xfrm>
              <a:off x="3433450" y="785650"/>
              <a:ext cx="65500" cy="65500"/>
            </a:xfrm>
            <a:custGeom>
              <a:avLst/>
              <a:gdLst/>
              <a:ahLst/>
              <a:cxnLst/>
              <a:rect l="l" t="t" r="r" b="b"/>
              <a:pathLst>
                <a:path w="2620" h="2620" extrusionOk="0">
                  <a:moveTo>
                    <a:pt x="2620" y="1310"/>
                  </a:moveTo>
                  <a:cubicBezTo>
                    <a:pt x="2620" y="2024"/>
                    <a:pt x="2037" y="2620"/>
                    <a:pt x="1310" y="2620"/>
                  </a:cubicBezTo>
                  <a:cubicBezTo>
                    <a:pt x="584" y="2620"/>
                    <a:pt x="1" y="2024"/>
                    <a:pt x="1" y="1310"/>
                  </a:cubicBezTo>
                  <a:cubicBezTo>
                    <a:pt x="1" y="584"/>
                    <a:pt x="584" y="0"/>
                    <a:pt x="1310" y="0"/>
                  </a:cubicBezTo>
                  <a:cubicBezTo>
                    <a:pt x="2037" y="0"/>
                    <a:pt x="2620" y="584"/>
                    <a:pt x="2620" y="131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58"/>
            <p:cNvSpPr/>
            <p:nvPr/>
          </p:nvSpPr>
          <p:spPr>
            <a:xfrm>
              <a:off x="3447450" y="799625"/>
              <a:ext cx="37525" cy="37525"/>
            </a:xfrm>
            <a:custGeom>
              <a:avLst/>
              <a:gdLst/>
              <a:ahLst/>
              <a:cxnLst/>
              <a:rect l="l" t="t" r="r" b="b"/>
              <a:pathLst>
                <a:path w="1501" h="1501" extrusionOk="0">
                  <a:moveTo>
                    <a:pt x="1500" y="751"/>
                  </a:moveTo>
                  <a:cubicBezTo>
                    <a:pt x="1500" y="1156"/>
                    <a:pt x="1167" y="1501"/>
                    <a:pt x="750" y="1501"/>
                  </a:cubicBezTo>
                  <a:cubicBezTo>
                    <a:pt x="334" y="1501"/>
                    <a:pt x="0" y="1156"/>
                    <a:pt x="0" y="751"/>
                  </a:cubicBezTo>
                  <a:cubicBezTo>
                    <a:pt x="0" y="334"/>
                    <a:pt x="334" y="1"/>
                    <a:pt x="750" y="1"/>
                  </a:cubicBezTo>
                  <a:cubicBezTo>
                    <a:pt x="1167" y="1"/>
                    <a:pt x="1500" y="334"/>
                    <a:pt x="1500" y="75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58"/>
            <p:cNvSpPr/>
            <p:nvPr/>
          </p:nvSpPr>
          <p:spPr>
            <a:xfrm>
              <a:off x="3419750" y="482925"/>
              <a:ext cx="27125" cy="26825"/>
            </a:xfrm>
            <a:custGeom>
              <a:avLst/>
              <a:gdLst/>
              <a:ahLst/>
              <a:cxnLst/>
              <a:rect l="l" t="t" r="r" b="b"/>
              <a:pathLst>
                <a:path w="1085" h="1073" extrusionOk="0">
                  <a:moveTo>
                    <a:pt x="1084" y="536"/>
                  </a:moveTo>
                  <a:cubicBezTo>
                    <a:pt x="1084" y="834"/>
                    <a:pt x="846" y="1072"/>
                    <a:pt x="549" y="1072"/>
                  </a:cubicBezTo>
                  <a:cubicBezTo>
                    <a:pt x="251" y="1072"/>
                    <a:pt x="1" y="834"/>
                    <a:pt x="1" y="536"/>
                  </a:cubicBezTo>
                  <a:cubicBezTo>
                    <a:pt x="1" y="239"/>
                    <a:pt x="251" y="1"/>
                    <a:pt x="549" y="1"/>
                  </a:cubicBezTo>
                  <a:cubicBezTo>
                    <a:pt x="846" y="1"/>
                    <a:pt x="1084" y="239"/>
                    <a:pt x="1084" y="536"/>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58"/>
            <p:cNvSpPr/>
            <p:nvPr/>
          </p:nvSpPr>
          <p:spPr>
            <a:xfrm>
              <a:off x="3439400" y="487400"/>
              <a:ext cx="53600" cy="17875"/>
            </a:xfrm>
            <a:custGeom>
              <a:avLst/>
              <a:gdLst/>
              <a:ahLst/>
              <a:cxnLst/>
              <a:rect l="l" t="t" r="r" b="b"/>
              <a:pathLst>
                <a:path w="2144" h="715" extrusionOk="0">
                  <a:moveTo>
                    <a:pt x="1" y="0"/>
                  </a:moveTo>
                  <a:lnTo>
                    <a:pt x="2144" y="0"/>
                  </a:lnTo>
                  <a:lnTo>
                    <a:pt x="2144" y="715"/>
                  </a:lnTo>
                  <a:lnTo>
                    <a:pt x="1" y="715"/>
                  </a:ln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58"/>
            <p:cNvSpPr/>
            <p:nvPr/>
          </p:nvSpPr>
          <p:spPr>
            <a:xfrm>
              <a:off x="3433450" y="477875"/>
              <a:ext cx="12525" cy="37825"/>
            </a:xfrm>
            <a:custGeom>
              <a:avLst/>
              <a:gdLst/>
              <a:ahLst/>
              <a:cxnLst/>
              <a:rect l="l" t="t" r="r" b="b"/>
              <a:pathLst>
                <a:path w="501" h="1513" extrusionOk="0">
                  <a:moveTo>
                    <a:pt x="501" y="1274"/>
                  </a:moveTo>
                  <a:cubicBezTo>
                    <a:pt x="501" y="1405"/>
                    <a:pt x="394" y="1512"/>
                    <a:pt x="263" y="1512"/>
                  </a:cubicBezTo>
                  <a:lnTo>
                    <a:pt x="239" y="1512"/>
                  </a:lnTo>
                  <a:cubicBezTo>
                    <a:pt x="108" y="1512"/>
                    <a:pt x="1" y="1405"/>
                    <a:pt x="1" y="1274"/>
                  </a:cubicBezTo>
                  <a:lnTo>
                    <a:pt x="1" y="238"/>
                  </a:lnTo>
                  <a:cubicBezTo>
                    <a:pt x="1" y="107"/>
                    <a:pt x="108" y="0"/>
                    <a:pt x="239" y="0"/>
                  </a:cubicBezTo>
                  <a:lnTo>
                    <a:pt x="263" y="0"/>
                  </a:lnTo>
                  <a:cubicBezTo>
                    <a:pt x="394" y="0"/>
                    <a:pt x="501" y="107"/>
                    <a:pt x="501" y="238"/>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58"/>
            <p:cNvSpPr/>
            <p:nvPr/>
          </p:nvSpPr>
          <p:spPr>
            <a:xfrm>
              <a:off x="3392975" y="389175"/>
              <a:ext cx="58075" cy="43175"/>
            </a:xfrm>
            <a:custGeom>
              <a:avLst/>
              <a:gdLst/>
              <a:ahLst/>
              <a:cxnLst/>
              <a:rect l="l" t="t" r="r" b="b"/>
              <a:pathLst>
                <a:path w="2323" h="1727" extrusionOk="0">
                  <a:moveTo>
                    <a:pt x="2322" y="869"/>
                  </a:moveTo>
                  <a:cubicBezTo>
                    <a:pt x="2322" y="1346"/>
                    <a:pt x="1798" y="1727"/>
                    <a:pt x="1155" y="1727"/>
                  </a:cubicBezTo>
                  <a:cubicBezTo>
                    <a:pt x="512" y="1727"/>
                    <a:pt x="0" y="1346"/>
                    <a:pt x="0" y="869"/>
                  </a:cubicBezTo>
                  <a:cubicBezTo>
                    <a:pt x="0" y="381"/>
                    <a:pt x="512" y="0"/>
                    <a:pt x="1155" y="0"/>
                  </a:cubicBezTo>
                  <a:cubicBezTo>
                    <a:pt x="1798" y="0"/>
                    <a:pt x="2322" y="381"/>
                    <a:pt x="2322" y="869"/>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58"/>
            <p:cNvSpPr/>
            <p:nvPr/>
          </p:nvSpPr>
          <p:spPr>
            <a:xfrm>
              <a:off x="3434350" y="397500"/>
              <a:ext cx="95875" cy="20850"/>
            </a:xfrm>
            <a:custGeom>
              <a:avLst/>
              <a:gdLst/>
              <a:ahLst/>
              <a:cxnLst/>
              <a:rect l="l" t="t" r="r" b="b"/>
              <a:pathLst>
                <a:path w="3835" h="834" extrusionOk="0">
                  <a:moveTo>
                    <a:pt x="3834" y="596"/>
                  </a:moveTo>
                  <a:cubicBezTo>
                    <a:pt x="3834" y="727"/>
                    <a:pt x="3727" y="834"/>
                    <a:pt x="3596" y="834"/>
                  </a:cubicBezTo>
                  <a:lnTo>
                    <a:pt x="238" y="834"/>
                  </a:lnTo>
                  <a:cubicBezTo>
                    <a:pt x="107" y="834"/>
                    <a:pt x="0" y="727"/>
                    <a:pt x="0" y="596"/>
                  </a:cubicBezTo>
                  <a:lnTo>
                    <a:pt x="0" y="239"/>
                  </a:lnTo>
                  <a:cubicBezTo>
                    <a:pt x="0" y="96"/>
                    <a:pt x="107" y="1"/>
                    <a:pt x="238" y="1"/>
                  </a:cubicBezTo>
                  <a:lnTo>
                    <a:pt x="3596" y="1"/>
                  </a:lnTo>
                  <a:cubicBezTo>
                    <a:pt x="3727" y="1"/>
                    <a:pt x="3834" y="96"/>
                    <a:pt x="3834" y="239"/>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58"/>
            <p:cNvSpPr/>
            <p:nvPr/>
          </p:nvSpPr>
          <p:spPr>
            <a:xfrm>
              <a:off x="3451025" y="410900"/>
              <a:ext cx="31275" cy="21450"/>
            </a:xfrm>
            <a:custGeom>
              <a:avLst/>
              <a:gdLst/>
              <a:ahLst/>
              <a:cxnLst/>
              <a:rect l="l" t="t" r="r" b="b"/>
              <a:pathLst>
                <a:path w="1251" h="858" extrusionOk="0">
                  <a:moveTo>
                    <a:pt x="1250" y="619"/>
                  </a:moveTo>
                  <a:cubicBezTo>
                    <a:pt x="1250" y="750"/>
                    <a:pt x="1143" y="858"/>
                    <a:pt x="1012" y="858"/>
                  </a:cubicBezTo>
                  <a:lnTo>
                    <a:pt x="238" y="858"/>
                  </a:lnTo>
                  <a:cubicBezTo>
                    <a:pt x="107" y="858"/>
                    <a:pt x="0" y="750"/>
                    <a:pt x="0" y="619"/>
                  </a:cubicBezTo>
                  <a:lnTo>
                    <a:pt x="0" y="238"/>
                  </a:lnTo>
                  <a:cubicBezTo>
                    <a:pt x="0" y="96"/>
                    <a:pt x="107" y="0"/>
                    <a:pt x="238" y="0"/>
                  </a:cubicBezTo>
                  <a:lnTo>
                    <a:pt x="1012" y="0"/>
                  </a:lnTo>
                  <a:cubicBezTo>
                    <a:pt x="1143" y="0"/>
                    <a:pt x="1250" y="96"/>
                    <a:pt x="1250" y="238"/>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3" name="Google Shape;1633;p58"/>
          <p:cNvSpPr txBox="1">
            <a:spLocks noGrp="1"/>
          </p:cNvSpPr>
          <p:nvPr>
            <p:ph type="title"/>
          </p:nvPr>
        </p:nvSpPr>
        <p:spPr>
          <a:xfrm>
            <a:off x="4585463" y="2674063"/>
            <a:ext cx="3456000" cy="448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2"/>
                </a:solidFill>
              </a:rPr>
              <a:t>—</a:t>
            </a:r>
            <a:r>
              <a:rPr lang="en"/>
              <a:t>Ever Barnes</a:t>
            </a:r>
            <a:endParaRPr>
              <a:solidFill>
                <a:schemeClr val="lt2"/>
              </a:solidFill>
            </a:endParaRPr>
          </a:p>
        </p:txBody>
      </p:sp>
      <p:sp>
        <p:nvSpPr>
          <p:cNvPr id="1634" name="Google Shape;1634;p58"/>
          <p:cNvSpPr txBox="1">
            <a:spLocks noGrp="1"/>
          </p:cNvSpPr>
          <p:nvPr>
            <p:ph type="subTitle" idx="1"/>
          </p:nvPr>
        </p:nvSpPr>
        <p:spPr>
          <a:xfrm>
            <a:off x="3817163" y="1043688"/>
            <a:ext cx="4376700" cy="155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“I’m here with you, Hannah. I’ll always be here with you. I won’t let you get lost like I was.”</a:t>
            </a:r>
            <a:endParaRPr/>
          </a:p>
        </p:txBody>
      </p:sp>
      <p:pic>
        <p:nvPicPr>
          <p:cNvPr id="2" name="Recorded Sound">
            <a:hlinkClick r:id="" action="ppaction://media"/>
            <a:extLst>
              <a:ext uri="{FF2B5EF4-FFF2-40B4-BE49-F238E27FC236}">
                <a16:creationId xmlns:a16="http://schemas.microsoft.com/office/drawing/2014/main" id="{17092BA2-35F7-4A23-90E3-C968A054830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41463" y="47751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52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8"/>
        <p:cNvGrpSpPr/>
        <p:nvPr/>
      </p:nvGrpSpPr>
      <p:grpSpPr>
        <a:xfrm>
          <a:off x="0" y="0"/>
          <a:ext cx="0" cy="0"/>
          <a:chOff x="0" y="0"/>
          <a:chExt cx="0" cy="0"/>
        </a:xfrm>
      </p:grpSpPr>
      <p:sp>
        <p:nvSpPr>
          <p:cNvPr id="1639" name="Google Shape;1639;p59"/>
          <p:cNvSpPr txBox="1">
            <a:spLocks noGrp="1"/>
          </p:cNvSpPr>
          <p:nvPr>
            <p:ph type="title"/>
          </p:nvPr>
        </p:nvSpPr>
        <p:spPr>
          <a:xfrm>
            <a:off x="2621700" y="2335651"/>
            <a:ext cx="3900600" cy="114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INTRODUCTION</a:t>
            </a:r>
            <a:br>
              <a:rPr lang="en"/>
            </a:br>
            <a:r>
              <a:rPr lang="en"/>
              <a:t>TO THE Book</a:t>
            </a:r>
            <a:endParaRPr/>
          </a:p>
        </p:txBody>
      </p:sp>
      <p:sp>
        <p:nvSpPr>
          <p:cNvPr id="1640" name="Google Shape;1640;p59"/>
          <p:cNvSpPr txBox="1">
            <a:spLocks noGrp="1"/>
          </p:cNvSpPr>
          <p:nvPr>
            <p:ph type="title" idx="2"/>
          </p:nvPr>
        </p:nvSpPr>
        <p:spPr>
          <a:xfrm>
            <a:off x="2621695" y="883388"/>
            <a:ext cx="3900600" cy="136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4"/>
        <p:cNvGrpSpPr/>
        <p:nvPr/>
      </p:nvGrpSpPr>
      <p:grpSpPr>
        <a:xfrm>
          <a:off x="0" y="0"/>
          <a:ext cx="0" cy="0"/>
          <a:chOff x="0" y="0"/>
          <a:chExt cx="0" cy="0"/>
        </a:xfrm>
      </p:grpSpPr>
      <p:sp>
        <p:nvSpPr>
          <p:cNvPr id="1645" name="Google Shape;1645;p60"/>
          <p:cNvSpPr txBox="1">
            <a:spLocks noGrp="1"/>
          </p:cNvSpPr>
          <p:nvPr>
            <p:ph type="title"/>
          </p:nvPr>
        </p:nvSpPr>
        <p:spPr>
          <a:xfrm>
            <a:off x="709350" y="174675"/>
            <a:ext cx="7725300" cy="47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City of Secrets by Victoria Ying</a:t>
            </a:r>
            <a:endParaRPr/>
          </a:p>
        </p:txBody>
      </p:sp>
      <p:sp>
        <p:nvSpPr>
          <p:cNvPr id="1646" name="Google Shape;1646;p60"/>
          <p:cNvSpPr txBox="1">
            <a:spLocks noGrp="1"/>
          </p:cNvSpPr>
          <p:nvPr>
            <p:ph type="body" idx="1"/>
          </p:nvPr>
        </p:nvSpPr>
        <p:spPr>
          <a:xfrm>
            <a:off x="4572000" y="1093800"/>
            <a:ext cx="3321600" cy="345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City of Secrets is a graphic novel that falls into the mystery genre with some elements of the steampunk subgenre. It is a Black Eyed Susan Award nominee for 2021-2022 in the Graphic Novels: Grades 6-9 category. It is written and illustrated by Victoria Ying, who has previously worked as a developmental artist on many major films.</a:t>
            </a:r>
            <a:endParaRPr/>
          </a:p>
        </p:txBody>
      </p:sp>
      <p:sp>
        <p:nvSpPr>
          <p:cNvPr id="1647" name="Google Shape;1647;p60"/>
          <p:cNvSpPr txBox="1"/>
          <p:nvPr/>
        </p:nvSpPr>
        <p:spPr>
          <a:xfrm>
            <a:off x="3420100" y="4827925"/>
            <a:ext cx="5277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Barlow"/>
                <a:ea typeface="Barlow"/>
                <a:cs typeface="Barlow"/>
                <a:sym typeface="Barlow"/>
              </a:rPr>
              <a:t>Illustration by Victoria Ying</a:t>
            </a:r>
            <a:endParaRPr sz="1200">
              <a:latin typeface="Barlow"/>
              <a:ea typeface="Barlow"/>
              <a:cs typeface="Barlow"/>
              <a:sym typeface="Barlow"/>
            </a:endParaRPr>
          </a:p>
        </p:txBody>
      </p:sp>
      <p:pic>
        <p:nvPicPr>
          <p:cNvPr id="1648" name="Google Shape;1648;p60"/>
          <p:cNvPicPr preferRelativeResize="0"/>
          <p:nvPr/>
        </p:nvPicPr>
        <p:blipFill>
          <a:blip r:embed="rId5">
            <a:alphaModFix/>
          </a:blip>
          <a:stretch>
            <a:fillRect/>
          </a:stretch>
        </p:blipFill>
        <p:spPr>
          <a:xfrm>
            <a:off x="862425" y="744038"/>
            <a:ext cx="2813775" cy="4153126"/>
          </a:xfrm>
          <a:prstGeom prst="rect">
            <a:avLst/>
          </a:prstGeom>
          <a:noFill/>
          <a:ln>
            <a:noFill/>
          </a:ln>
        </p:spPr>
      </p:pic>
      <p:pic>
        <p:nvPicPr>
          <p:cNvPr id="4" name="Recorded Sound">
            <a:hlinkClick r:id="" action="ppaction://media"/>
            <a:extLst>
              <a:ext uri="{FF2B5EF4-FFF2-40B4-BE49-F238E27FC236}">
                <a16:creationId xmlns:a16="http://schemas.microsoft.com/office/drawing/2014/main" id="{7D76D614-09F3-4199-A7A9-9DBE12F742F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29850" y="105375"/>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49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2"/>
        <p:cNvGrpSpPr/>
        <p:nvPr/>
      </p:nvGrpSpPr>
      <p:grpSpPr>
        <a:xfrm>
          <a:off x="0" y="0"/>
          <a:ext cx="0" cy="0"/>
          <a:chOff x="0" y="0"/>
          <a:chExt cx="0" cy="0"/>
        </a:xfrm>
      </p:grpSpPr>
      <p:sp>
        <p:nvSpPr>
          <p:cNvPr id="1653" name="Google Shape;1653;p61"/>
          <p:cNvSpPr txBox="1">
            <a:spLocks noGrp="1"/>
          </p:cNvSpPr>
          <p:nvPr>
            <p:ph type="title"/>
          </p:nvPr>
        </p:nvSpPr>
        <p:spPr>
          <a:xfrm>
            <a:off x="2621700" y="2335651"/>
            <a:ext cx="3900600" cy="114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Setting, Characters, and Plot</a:t>
            </a:r>
            <a:endParaRPr/>
          </a:p>
        </p:txBody>
      </p:sp>
      <p:sp>
        <p:nvSpPr>
          <p:cNvPr id="1654" name="Google Shape;1654;p61"/>
          <p:cNvSpPr txBox="1">
            <a:spLocks noGrp="1"/>
          </p:cNvSpPr>
          <p:nvPr>
            <p:ph type="title" idx="2"/>
          </p:nvPr>
        </p:nvSpPr>
        <p:spPr>
          <a:xfrm>
            <a:off x="2621695" y="883388"/>
            <a:ext cx="3900600" cy="136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8"/>
        <p:cNvGrpSpPr/>
        <p:nvPr/>
      </p:nvGrpSpPr>
      <p:grpSpPr>
        <a:xfrm>
          <a:off x="0" y="0"/>
          <a:ext cx="0" cy="0"/>
          <a:chOff x="0" y="0"/>
          <a:chExt cx="0" cy="0"/>
        </a:xfrm>
      </p:grpSpPr>
      <p:grpSp>
        <p:nvGrpSpPr>
          <p:cNvPr id="1659" name="Google Shape;1659;p62"/>
          <p:cNvGrpSpPr/>
          <p:nvPr/>
        </p:nvGrpSpPr>
        <p:grpSpPr>
          <a:xfrm>
            <a:off x="6431115" y="1110087"/>
            <a:ext cx="1813242" cy="675079"/>
            <a:chOff x="1379025" y="-3750"/>
            <a:chExt cx="1370450" cy="510225"/>
          </a:xfrm>
        </p:grpSpPr>
        <p:sp>
          <p:nvSpPr>
            <p:cNvPr id="1660" name="Google Shape;1660;p62"/>
            <p:cNvSpPr/>
            <p:nvPr/>
          </p:nvSpPr>
          <p:spPr>
            <a:xfrm>
              <a:off x="2070775" y="168000"/>
              <a:ext cx="320300" cy="272975"/>
            </a:xfrm>
            <a:custGeom>
              <a:avLst/>
              <a:gdLst/>
              <a:ahLst/>
              <a:cxnLst/>
              <a:rect l="l" t="t" r="r" b="b"/>
              <a:pathLst>
                <a:path w="12812" h="10919" extrusionOk="0">
                  <a:moveTo>
                    <a:pt x="501" y="1"/>
                  </a:moveTo>
                  <a:cubicBezTo>
                    <a:pt x="227" y="1"/>
                    <a:pt x="1" y="227"/>
                    <a:pt x="1" y="501"/>
                  </a:cubicBezTo>
                  <a:lnTo>
                    <a:pt x="1" y="10419"/>
                  </a:lnTo>
                  <a:cubicBezTo>
                    <a:pt x="1" y="10693"/>
                    <a:pt x="227" y="10919"/>
                    <a:pt x="501" y="10919"/>
                  </a:cubicBezTo>
                  <a:lnTo>
                    <a:pt x="12312" y="10919"/>
                  </a:lnTo>
                  <a:cubicBezTo>
                    <a:pt x="12586" y="10919"/>
                    <a:pt x="12812" y="10693"/>
                    <a:pt x="12812" y="10419"/>
                  </a:cubicBezTo>
                  <a:lnTo>
                    <a:pt x="12812" y="501"/>
                  </a:lnTo>
                  <a:cubicBezTo>
                    <a:pt x="12812" y="227"/>
                    <a:pt x="12586" y="1"/>
                    <a:pt x="12312" y="1"/>
                  </a:cubicBezTo>
                  <a:close/>
                </a:path>
              </a:pathLst>
            </a:custGeom>
            <a:solidFill>
              <a:srgbClr val="D76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62"/>
            <p:cNvSpPr/>
            <p:nvPr/>
          </p:nvSpPr>
          <p:spPr>
            <a:xfrm>
              <a:off x="1865100" y="8750"/>
              <a:ext cx="48550" cy="90525"/>
            </a:xfrm>
            <a:custGeom>
              <a:avLst/>
              <a:gdLst/>
              <a:ahLst/>
              <a:cxnLst/>
              <a:rect l="l" t="t" r="r" b="b"/>
              <a:pathLst>
                <a:path w="1942" h="3621" extrusionOk="0">
                  <a:moveTo>
                    <a:pt x="501" y="1"/>
                  </a:moveTo>
                  <a:cubicBezTo>
                    <a:pt x="227" y="1"/>
                    <a:pt x="1" y="227"/>
                    <a:pt x="1" y="501"/>
                  </a:cubicBezTo>
                  <a:lnTo>
                    <a:pt x="1" y="3120"/>
                  </a:lnTo>
                  <a:cubicBezTo>
                    <a:pt x="1" y="3394"/>
                    <a:pt x="227" y="3620"/>
                    <a:pt x="501" y="3620"/>
                  </a:cubicBezTo>
                  <a:lnTo>
                    <a:pt x="1429" y="3620"/>
                  </a:lnTo>
                  <a:cubicBezTo>
                    <a:pt x="1715" y="3620"/>
                    <a:pt x="1941" y="3394"/>
                    <a:pt x="1941" y="3120"/>
                  </a:cubicBezTo>
                  <a:lnTo>
                    <a:pt x="1941" y="501"/>
                  </a:lnTo>
                  <a:cubicBezTo>
                    <a:pt x="1941" y="227"/>
                    <a:pt x="1715" y="1"/>
                    <a:pt x="1429"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62"/>
            <p:cNvSpPr/>
            <p:nvPr/>
          </p:nvSpPr>
          <p:spPr>
            <a:xfrm>
              <a:off x="1850225" y="-3750"/>
              <a:ext cx="78000" cy="33675"/>
            </a:xfrm>
            <a:custGeom>
              <a:avLst/>
              <a:gdLst/>
              <a:ahLst/>
              <a:cxnLst/>
              <a:rect l="l" t="t" r="r" b="b"/>
              <a:pathLst>
                <a:path w="3120" h="1347" extrusionOk="0">
                  <a:moveTo>
                    <a:pt x="512" y="1"/>
                  </a:moveTo>
                  <a:cubicBezTo>
                    <a:pt x="226" y="1"/>
                    <a:pt x="0" y="227"/>
                    <a:pt x="0" y="501"/>
                  </a:cubicBezTo>
                  <a:lnTo>
                    <a:pt x="0" y="834"/>
                  </a:lnTo>
                  <a:cubicBezTo>
                    <a:pt x="0" y="1120"/>
                    <a:pt x="226" y="1346"/>
                    <a:pt x="512" y="1346"/>
                  </a:cubicBezTo>
                  <a:lnTo>
                    <a:pt x="2620" y="1346"/>
                  </a:lnTo>
                  <a:cubicBezTo>
                    <a:pt x="2893" y="1346"/>
                    <a:pt x="3120" y="1120"/>
                    <a:pt x="3120" y="834"/>
                  </a:cubicBezTo>
                  <a:lnTo>
                    <a:pt x="3120" y="501"/>
                  </a:lnTo>
                  <a:cubicBezTo>
                    <a:pt x="3120" y="227"/>
                    <a:pt x="2893" y="1"/>
                    <a:pt x="2620" y="1"/>
                  </a:cubicBez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62"/>
            <p:cNvSpPr/>
            <p:nvPr/>
          </p:nvSpPr>
          <p:spPr>
            <a:xfrm>
              <a:off x="1845150" y="6675"/>
              <a:ext cx="88425" cy="3900"/>
            </a:xfrm>
            <a:custGeom>
              <a:avLst/>
              <a:gdLst/>
              <a:ahLst/>
              <a:cxnLst/>
              <a:rect l="l" t="t" r="r" b="b"/>
              <a:pathLst>
                <a:path w="3537" h="156" extrusionOk="0">
                  <a:moveTo>
                    <a:pt x="96" y="1"/>
                  </a:moveTo>
                  <a:cubicBezTo>
                    <a:pt x="48" y="1"/>
                    <a:pt x="1" y="36"/>
                    <a:pt x="1" y="84"/>
                  </a:cubicBezTo>
                  <a:cubicBezTo>
                    <a:pt x="1" y="120"/>
                    <a:pt x="48" y="155"/>
                    <a:pt x="96" y="155"/>
                  </a:cubicBezTo>
                  <a:lnTo>
                    <a:pt x="3430" y="155"/>
                  </a:lnTo>
                  <a:cubicBezTo>
                    <a:pt x="3489" y="155"/>
                    <a:pt x="3537" y="120"/>
                    <a:pt x="3537" y="84"/>
                  </a:cubicBezTo>
                  <a:cubicBezTo>
                    <a:pt x="3537" y="36"/>
                    <a:pt x="3489" y="1"/>
                    <a:pt x="3430"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62"/>
            <p:cNvSpPr/>
            <p:nvPr/>
          </p:nvSpPr>
          <p:spPr>
            <a:xfrm>
              <a:off x="1845150" y="15300"/>
              <a:ext cx="88425" cy="3900"/>
            </a:xfrm>
            <a:custGeom>
              <a:avLst/>
              <a:gdLst/>
              <a:ahLst/>
              <a:cxnLst/>
              <a:rect l="l" t="t" r="r" b="b"/>
              <a:pathLst>
                <a:path w="3537" h="156" extrusionOk="0">
                  <a:moveTo>
                    <a:pt x="96" y="1"/>
                  </a:moveTo>
                  <a:cubicBezTo>
                    <a:pt x="48" y="1"/>
                    <a:pt x="1" y="37"/>
                    <a:pt x="1" y="84"/>
                  </a:cubicBezTo>
                  <a:cubicBezTo>
                    <a:pt x="1" y="120"/>
                    <a:pt x="48" y="156"/>
                    <a:pt x="96" y="156"/>
                  </a:cubicBezTo>
                  <a:lnTo>
                    <a:pt x="3430" y="156"/>
                  </a:lnTo>
                  <a:cubicBezTo>
                    <a:pt x="3489" y="156"/>
                    <a:pt x="3537" y="120"/>
                    <a:pt x="3537" y="84"/>
                  </a:cubicBezTo>
                  <a:cubicBezTo>
                    <a:pt x="3537" y="37"/>
                    <a:pt x="3489" y="1"/>
                    <a:pt x="3430"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62"/>
            <p:cNvSpPr/>
            <p:nvPr/>
          </p:nvSpPr>
          <p:spPr>
            <a:xfrm>
              <a:off x="1966300" y="31975"/>
              <a:ext cx="35750" cy="61050"/>
            </a:xfrm>
            <a:custGeom>
              <a:avLst/>
              <a:gdLst/>
              <a:ahLst/>
              <a:cxnLst/>
              <a:rect l="l" t="t" r="r" b="b"/>
              <a:pathLst>
                <a:path w="1430" h="2442" extrusionOk="0">
                  <a:moveTo>
                    <a:pt x="501" y="1"/>
                  </a:moveTo>
                  <a:cubicBezTo>
                    <a:pt x="227" y="1"/>
                    <a:pt x="1" y="227"/>
                    <a:pt x="1" y="501"/>
                  </a:cubicBezTo>
                  <a:lnTo>
                    <a:pt x="1" y="1941"/>
                  </a:lnTo>
                  <a:cubicBezTo>
                    <a:pt x="1" y="2215"/>
                    <a:pt x="227" y="2441"/>
                    <a:pt x="501" y="2441"/>
                  </a:cubicBezTo>
                  <a:lnTo>
                    <a:pt x="929" y="2441"/>
                  </a:lnTo>
                  <a:cubicBezTo>
                    <a:pt x="1203" y="2441"/>
                    <a:pt x="1429" y="2215"/>
                    <a:pt x="1429" y="1941"/>
                  </a:cubicBezTo>
                  <a:lnTo>
                    <a:pt x="1429" y="501"/>
                  </a:lnTo>
                  <a:cubicBezTo>
                    <a:pt x="1429" y="227"/>
                    <a:pt x="1203" y="1"/>
                    <a:pt x="929"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62"/>
            <p:cNvSpPr/>
            <p:nvPr/>
          </p:nvSpPr>
          <p:spPr>
            <a:xfrm>
              <a:off x="1951425" y="17700"/>
              <a:ext cx="65500" cy="28600"/>
            </a:xfrm>
            <a:custGeom>
              <a:avLst/>
              <a:gdLst/>
              <a:ahLst/>
              <a:cxnLst/>
              <a:rect l="l" t="t" r="r" b="b"/>
              <a:pathLst>
                <a:path w="2620" h="1144" extrusionOk="0">
                  <a:moveTo>
                    <a:pt x="429" y="0"/>
                  </a:moveTo>
                  <a:cubicBezTo>
                    <a:pt x="191" y="0"/>
                    <a:pt x="0" y="191"/>
                    <a:pt x="0" y="429"/>
                  </a:cubicBezTo>
                  <a:lnTo>
                    <a:pt x="0" y="715"/>
                  </a:lnTo>
                  <a:cubicBezTo>
                    <a:pt x="0" y="953"/>
                    <a:pt x="191" y="1143"/>
                    <a:pt x="429" y="1143"/>
                  </a:cubicBezTo>
                  <a:lnTo>
                    <a:pt x="2203" y="1143"/>
                  </a:lnTo>
                  <a:cubicBezTo>
                    <a:pt x="2429" y="1143"/>
                    <a:pt x="2620" y="953"/>
                    <a:pt x="2620" y="715"/>
                  </a:cubicBezTo>
                  <a:lnTo>
                    <a:pt x="2620" y="429"/>
                  </a:lnTo>
                  <a:cubicBezTo>
                    <a:pt x="2620" y="191"/>
                    <a:pt x="2429" y="0"/>
                    <a:pt x="2203" y="0"/>
                  </a:cubicBez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62"/>
            <p:cNvSpPr/>
            <p:nvPr/>
          </p:nvSpPr>
          <p:spPr>
            <a:xfrm>
              <a:off x="1946650" y="28700"/>
              <a:ext cx="75925" cy="6575"/>
            </a:xfrm>
            <a:custGeom>
              <a:avLst/>
              <a:gdLst/>
              <a:ahLst/>
              <a:cxnLst/>
              <a:rect l="l" t="t" r="r" b="b"/>
              <a:pathLst>
                <a:path w="3037" h="263" extrusionOk="0">
                  <a:moveTo>
                    <a:pt x="96" y="1"/>
                  </a:moveTo>
                  <a:cubicBezTo>
                    <a:pt x="49" y="1"/>
                    <a:pt x="1" y="60"/>
                    <a:pt x="1" y="132"/>
                  </a:cubicBezTo>
                  <a:cubicBezTo>
                    <a:pt x="1" y="203"/>
                    <a:pt x="49" y="263"/>
                    <a:pt x="96" y="263"/>
                  </a:cubicBezTo>
                  <a:lnTo>
                    <a:pt x="2954" y="263"/>
                  </a:lnTo>
                  <a:cubicBezTo>
                    <a:pt x="3001" y="263"/>
                    <a:pt x="3037" y="203"/>
                    <a:pt x="3037" y="132"/>
                  </a:cubicBezTo>
                  <a:cubicBezTo>
                    <a:pt x="3037" y="60"/>
                    <a:pt x="3001" y="1"/>
                    <a:pt x="2954"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62"/>
            <p:cNvSpPr/>
            <p:nvPr/>
          </p:nvSpPr>
          <p:spPr>
            <a:xfrm>
              <a:off x="1777600" y="65625"/>
              <a:ext cx="274150" cy="375350"/>
            </a:xfrm>
            <a:custGeom>
              <a:avLst/>
              <a:gdLst/>
              <a:ahLst/>
              <a:cxnLst/>
              <a:rect l="l" t="t" r="r" b="b"/>
              <a:pathLst>
                <a:path w="10966" h="15014" extrusionOk="0">
                  <a:moveTo>
                    <a:pt x="10454" y="0"/>
                  </a:moveTo>
                  <a:lnTo>
                    <a:pt x="500" y="1774"/>
                  </a:lnTo>
                  <a:cubicBezTo>
                    <a:pt x="226" y="1774"/>
                    <a:pt x="0" y="2000"/>
                    <a:pt x="0" y="2286"/>
                  </a:cubicBezTo>
                  <a:lnTo>
                    <a:pt x="0" y="12740"/>
                  </a:lnTo>
                  <a:cubicBezTo>
                    <a:pt x="0" y="13014"/>
                    <a:pt x="226" y="13240"/>
                    <a:pt x="500" y="13240"/>
                  </a:cubicBezTo>
                  <a:lnTo>
                    <a:pt x="10454" y="15014"/>
                  </a:lnTo>
                  <a:cubicBezTo>
                    <a:pt x="10740" y="15014"/>
                    <a:pt x="10966" y="14788"/>
                    <a:pt x="10966" y="14514"/>
                  </a:cubicBezTo>
                  <a:lnTo>
                    <a:pt x="10966" y="512"/>
                  </a:lnTo>
                  <a:cubicBezTo>
                    <a:pt x="10966" y="226"/>
                    <a:pt x="10740" y="0"/>
                    <a:pt x="10454" y="0"/>
                  </a:cubicBez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62"/>
            <p:cNvSpPr/>
            <p:nvPr/>
          </p:nvSpPr>
          <p:spPr>
            <a:xfrm>
              <a:off x="1773725" y="95675"/>
              <a:ext cx="12825" cy="320600"/>
            </a:xfrm>
            <a:custGeom>
              <a:avLst/>
              <a:gdLst/>
              <a:ahLst/>
              <a:cxnLst/>
              <a:rect l="l" t="t" r="r" b="b"/>
              <a:pathLst>
                <a:path w="513" h="12824" extrusionOk="0">
                  <a:moveTo>
                    <a:pt x="262" y="1"/>
                  </a:moveTo>
                  <a:cubicBezTo>
                    <a:pt x="119" y="1"/>
                    <a:pt x="0" y="108"/>
                    <a:pt x="0" y="251"/>
                  </a:cubicBezTo>
                  <a:lnTo>
                    <a:pt x="0" y="12574"/>
                  </a:lnTo>
                  <a:cubicBezTo>
                    <a:pt x="0" y="12716"/>
                    <a:pt x="119" y="12824"/>
                    <a:pt x="262" y="12824"/>
                  </a:cubicBezTo>
                  <a:cubicBezTo>
                    <a:pt x="393" y="12824"/>
                    <a:pt x="512" y="12716"/>
                    <a:pt x="512" y="12574"/>
                  </a:cubicBezTo>
                  <a:lnTo>
                    <a:pt x="512" y="251"/>
                  </a:lnTo>
                  <a:cubicBezTo>
                    <a:pt x="512" y="108"/>
                    <a:pt x="393" y="1"/>
                    <a:pt x="262"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62"/>
            <p:cNvSpPr/>
            <p:nvPr/>
          </p:nvSpPr>
          <p:spPr>
            <a:xfrm>
              <a:off x="1830275" y="65625"/>
              <a:ext cx="274175" cy="375350"/>
            </a:xfrm>
            <a:custGeom>
              <a:avLst/>
              <a:gdLst/>
              <a:ahLst/>
              <a:cxnLst/>
              <a:rect l="l" t="t" r="r" b="b"/>
              <a:pathLst>
                <a:path w="10967" h="15014" extrusionOk="0">
                  <a:moveTo>
                    <a:pt x="513" y="0"/>
                  </a:moveTo>
                  <a:cubicBezTo>
                    <a:pt x="227" y="0"/>
                    <a:pt x="1" y="226"/>
                    <a:pt x="1" y="512"/>
                  </a:cubicBezTo>
                  <a:lnTo>
                    <a:pt x="1" y="14514"/>
                  </a:lnTo>
                  <a:cubicBezTo>
                    <a:pt x="1" y="14788"/>
                    <a:pt x="227" y="15014"/>
                    <a:pt x="513" y="15014"/>
                  </a:cubicBezTo>
                  <a:lnTo>
                    <a:pt x="10454" y="15014"/>
                  </a:lnTo>
                  <a:cubicBezTo>
                    <a:pt x="10740" y="15014"/>
                    <a:pt x="10966" y="14788"/>
                    <a:pt x="10966" y="14514"/>
                  </a:cubicBezTo>
                  <a:lnTo>
                    <a:pt x="10966" y="512"/>
                  </a:lnTo>
                  <a:cubicBezTo>
                    <a:pt x="10966" y="226"/>
                    <a:pt x="10740" y="0"/>
                    <a:pt x="10454"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62"/>
            <p:cNvSpPr/>
            <p:nvPr/>
          </p:nvSpPr>
          <p:spPr>
            <a:xfrm>
              <a:off x="2093400" y="57275"/>
              <a:ext cx="14625" cy="394425"/>
            </a:xfrm>
            <a:custGeom>
              <a:avLst/>
              <a:gdLst/>
              <a:ahLst/>
              <a:cxnLst/>
              <a:rect l="l" t="t" r="r" b="b"/>
              <a:pathLst>
                <a:path w="585" h="15777" extrusionOk="0">
                  <a:moveTo>
                    <a:pt x="298" y="1"/>
                  </a:moveTo>
                  <a:cubicBezTo>
                    <a:pt x="132" y="1"/>
                    <a:pt x="1" y="132"/>
                    <a:pt x="1" y="298"/>
                  </a:cubicBezTo>
                  <a:lnTo>
                    <a:pt x="1" y="15479"/>
                  </a:lnTo>
                  <a:cubicBezTo>
                    <a:pt x="1" y="15645"/>
                    <a:pt x="132" y="15776"/>
                    <a:pt x="298" y="15776"/>
                  </a:cubicBezTo>
                  <a:cubicBezTo>
                    <a:pt x="453" y="15776"/>
                    <a:pt x="584" y="15645"/>
                    <a:pt x="584" y="15479"/>
                  </a:cubicBezTo>
                  <a:lnTo>
                    <a:pt x="584" y="298"/>
                  </a:lnTo>
                  <a:cubicBezTo>
                    <a:pt x="584" y="132"/>
                    <a:pt x="453" y="1"/>
                    <a:pt x="298"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62"/>
            <p:cNvSpPr/>
            <p:nvPr/>
          </p:nvSpPr>
          <p:spPr>
            <a:xfrm>
              <a:off x="2374100" y="154325"/>
              <a:ext cx="20850" cy="278325"/>
            </a:xfrm>
            <a:custGeom>
              <a:avLst/>
              <a:gdLst/>
              <a:ahLst/>
              <a:cxnLst/>
              <a:rect l="l" t="t" r="r" b="b"/>
              <a:pathLst>
                <a:path w="834" h="11133" extrusionOk="0">
                  <a:moveTo>
                    <a:pt x="417" y="0"/>
                  </a:moveTo>
                  <a:cubicBezTo>
                    <a:pt x="191" y="0"/>
                    <a:pt x="0" y="179"/>
                    <a:pt x="0" y="405"/>
                  </a:cubicBezTo>
                  <a:lnTo>
                    <a:pt x="0" y="10728"/>
                  </a:lnTo>
                  <a:cubicBezTo>
                    <a:pt x="0" y="10954"/>
                    <a:pt x="191" y="11132"/>
                    <a:pt x="417" y="11132"/>
                  </a:cubicBezTo>
                  <a:cubicBezTo>
                    <a:pt x="643" y="11132"/>
                    <a:pt x="834" y="10954"/>
                    <a:pt x="834" y="10728"/>
                  </a:cubicBezTo>
                  <a:lnTo>
                    <a:pt x="834" y="405"/>
                  </a:lnTo>
                  <a:cubicBezTo>
                    <a:pt x="834" y="179"/>
                    <a:pt x="643" y="0"/>
                    <a:pt x="417"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62"/>
            <p:cNvSpPr/>
            <p:nvPr/>
          </p:nvSpPr>
          <p:spPr>
            <a:xfrm>
              <a:off x="2348800" y="160575"/>
              <a:ext cx="6575" cy="278625"/>
            </a:xfrm>
            <a:custGeom>
              <a:avLst/>
              <a:gdLst/>
              <a:ahLst/>
              <a:cxnLst/>
              <a:rect l="l" t="t" r="r" b="b"/>
              <a:pathLst>
                <a:path w="263" h="11145" extrusionOk="0">
                  <a:moveTo>
                    <a:pt x="131" y="0"/>
                  </a:moveTo>
                  <a:cubicBezTo>
                    <a:pt x="60" y="0"/>
                    <a:pt x="0" y="60"/>
                    <a:pt x="0" y="119"/>
                  </a:cubicBezTo>
                  <a:lnTo>
                    <a:pt x="0" y="11013"/>
                  </a:lnTo>
                  <a:cubicBezTo>
                    <a:pt x="0" y="11085"/>
                    <a:pt x="60" y="11144"/>
                    <a:pt x="131" y="11144"/>
                  </a:cubicBezTo>
                  <a:cubicBezTo>
                    <a:pt x="203" y="11144"/>
                    <a:pt x="262" y="11085"/>
                    <a:pt x="262" y="11013"/>
                  </a:cubicBezTo>
                  <a:lnTo>
                    <a:pt x="262" y="119"/>
                  </a:lnTo>
                  <a:cubicBezTo>
                    <a:pt x="262" y="60"/>
                    <a:pt x="203" y="0"/>
                    <a:pt x="131"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62"/>
            <p:cNvSpPr/>
            <p:nvPr/>
          </p:nvSpPr>
          <p:spPr>
            <a:xfrm>
              <a:off x="2096975" y="196275"/>
              <a:ext cx="255700" cy="23850"/>
            </a:xfrm>
            <a:custGeom>
              <a:avLst/>
              <a:gdLst/>
              <a:ahLst/>
              <a:cxnLst/>
              <a:rect l="l" t="t" r="r" b="b"/>
              <a:pathLst>
                <a:path w="10228" h="954" extrusionOk="0">
                  <a:moveTo>
                    <a:pt x="1" y="1"/>
                  </a:moveTo>
                  <a:lnTo>
                    <a:pt x="1" y="953"/>
                  </a:lnTo>
                  <a:lnTo>
                    <a:pt x="10228" y="953"/>
                  </a:lnTo>
                  <a:lnTo>
                    <a:pt x="10228" y="1"/>
                  </a:ln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62"/>
            <p:cNvSpPr/>
            <p:nvPr/>
          </p:nvSpPr>
          <p:spPr>
            <a:xfrm>
              <a:off x="1810325" y="420125"/>
              <a:ext cx="601000" cy="36325"/>
            </a:xfrm>
            <a:custGeom>
              <a:avLst/>
              <a:gdLst/>
              <a:ahLst/>
              <a:cxnLst/>
              <a:rect l="l" t="t" r="r" b="b"/>
              <a:pathLst>
                <a:path w="24040" h="1453" extrusionOk="0">
                  <a:moveTo>
                    <a:pt x="525" y="0"/>
                  </a:moveTo>
                  <a:cubicBezTo>
                    <a:pt x="227" y="0"/>
                    <a:pt x="1" y="227"/>
                    <a:pt x="1" y="500"/>
                  </a:cubicBezTo>
                  <a:lnTo>
                    <a:pt x="1" y="953"/>
                  </a:lnTo>
                  <a:cubicBezTo>
                    <a:pt x="1" y="1227"/>
                    <a:pt x="227" y="1453"/>
                    <a:pt x="525" y="1453"/>
                  </a:cubicBezTo>
                  <a:lnTo>
                    <a:pt x="23516" y="1453"/>
                  </a:lnTo>
                  <a:cubicBezTo>
                    <a:pt x="23801" y="1453"/>
                    <a:pt x="24040" y="1227"/>
                    <a:pt x="24040" y="953"/>
                  </a:cubicBezTo>
                  <a:lnTo>
                    <a:pt x="24040" y="500"/>
                  </a:lnTo>
                  <a:cubicBezTo>
                    <a:pt x="24040" y="227"/>
                    <a:pt x="23801" y="0"/>
                    <a:pt x="23516"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62"/>
            <p:cNvSpPr/>
            <p:nvPr/>
          </p:nvSpPr>
          <p:spPr>
            <a:xfrm>
              <a:off x="2129725" y="147775"/>
              <a:ext cx="8350" cy="36025"/>
            </a:xfrm>
            <a:custGeom>
              <a:avLst/>
              <a:gdLst/>
              <a:ahLst/>
              <a:cxnLst/>
              <a:rect l="l" t="t" r="r" b="b"/>
              <a:pathLst>
                <a:path w="334" h="1441" extrusionOk="0">
                  <a:moveTo>
                    <a:pt x="167" y="0"/>
                  </a:moveTo>
                  <a:cubicBezTo>
                    <a:pt x="72" y="0"/>
                    <a:pt x="0" y="84"/>
                    <a:pt x="0" y="167"/>
                  </a:cubicBezTo>
                  <a:lnTo>
                    <a:pt x="0" y="1274"/>
                  </a:lnTo>
                  <a:cubicBezTo>
                    <a:pt x="0" y="1369"/>
                    <a:pt x="72" y="1441"/>
                    <a:pt x="167" y="1441"/>
                  </a:cubicBezTo>
                  <a:cubicBezTo>
                    <a:pt x="262" y="1441"/>
                    <a:pt x="334" y="1369"/>
                    <a:pt x="334" y="1274"/>
                  </a:cubicBezTo>
                  <a:lnTo>
                    <a:pt x="334" y="167"/>
                  </a:lnTo>
                  <a:cubicBezTo>
                    <a:pt x="334" y="84"/>
                    <a:pt x="262" y="0"/>
                    <a:pt x="167"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62"/>
            <p:cNvSpPr/>
            <p:nvPr/>
          </p:nvSpPr>
          <p:spPr>
            <a:xfrm>
              <a:off x="2148475" y="147775"/>
              <a:ext cx="8650" cy="36025"/>
            </a:xfrm>
            <a:custGeom>
              <a:avLst/>
              <a:gdLst/>
              <a:ahLst/>
              <a:cxnLst/>
              <a:rect l="l" t="t" r="r" b="b"/>
              <a:pathLst>
                <a:path w="346" h="1441" extrusionOk="0">
                  <a:moveTo>
                    <a:pt x="179" y="0"/>
                  </a:moveTo>
                  <a:cubicBezTo>
                    <a:pt x="84" y="0"/>
                    <a:pt x="0" y="84"/>
                    <a:pt x="0" y="167"/>
                  </a:cubicBezTo>
                  <a:lnTo>
                    <a:pt x="0" y="1274"/>
                  </a:lnTo>
                  <a:cubicBezTo>
                    <a:pt x="0" y="1369"/>
                    <a:pt x="84" y="1441"/>
                    <a:pt x="179" y="1441"/>
                  </a:cubicBezTo>
                  <a:cubicBezTo>
                    <a:pt x="262" y="1441"/>
                    <a:pt x="346" y="1369"/>
                    <a:pt x="346" y="1274"/>
                  </a:cubicBezTo>
                  <a:lnTo>
                    <a:pt x="346" y="167"/>
                  </a:lnTo>
                  <a:cubicBezTo>
                    <a:pt x="346" y="84"/>
                    <a:pt x="262" y="0"/>
                    <a:pt x="179"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62"/>
            <p:cNvSpPr/>
            <p:nvPr/>
          </p:nvSpPr>
          <p:spPr>
            <a:xfrm>
              <a:off x="2167525" y="147775"/>
              <a:ext cx="8650" cy="36025"/>
            </a:xfrm>
            <a:custGeom>
              <a:avLst/>
              <a:gdLst/>
              <a:ahLst/>
              <a:cxnLst/>
              <a:rect l="l" t="t" r="r" b="b"/>
              <a:pathLst>
                <a:path w="346" h="1441" extrusionOk="0">
                  <a:moveTo>
                    <a:pt x="167" y="0"/>
                  </a:moveTo>
                  <a:cubicBezTo>
                    <a:pt x="84" y="0"/>
                    <a:pt x="0" y="84"/>
                    <a:pt x="0" y="167"/>
                  </a:cubicBezTo>
                  <a:lnTo>
                    <a:pt x="0" y="1274"/>
                  </a:lnTo>
                  <a:cubicBezTo>
                    <a:pt x="0" y="1369"/>
                    <a:pt x="84" y="1441"/>
                    <a:pt x="167" y="1441"/>
                  </a:cubicBezTo>
                  <a:cubicBezTo>
                    <a:pt x="262" y="1441"/>
                    <a:pt x="346" y="1369"/>
                    <a:pt x="346" y="1274"/>
                  </a:cubicBezTo>
                  <a:lnTo>
                    <a:pt x="346" y="167"/>
                  </a:lnTo>
                  <a:cubicBezTo>
                    <a:pt x="346" y="84"/>
                    <a:pt x="262" y="0"/>
                    <a:pt x="167"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62"/>
            <p:cNvSpPr/>
            <p:nvPr/>
          </p:nvSpPr>
          <p:spPr>
            <a:xfrm>
              <a:off x="2186575" y="147775"/>
              <a:ext cx="8350" cy="36025"/>
            </a:xfrm>
            <a:custGeom>
              <a:avLst/>
              <a:gdLst/>
              <a:ahLst/>
              <a:cxnLst/>
              <a:rect l="l" t="t" r="r" b="b"/>
              <a:pathLst>
                <a:path w="334" h="1441" extrusionOk="0">
                  <a:moveTo>
                    <a:pt x="167" y="0"/>
                  </a:moveTo>
                  <a:cubicBezTo>
                    <a:pt x="72" y="0"/>
                    <a:pt x="0" y="84"/>
                    <a:pt x="0" y="167"/>
                  </a:cubicBezTo>
                  <a:lnTo>
                    <a:pt x="0" y="1274"/>
                  </a:lnTo>
                  <a:cubicBezTo>
                    <a:pt x="0" y="1369"/>
                    <a:pt x="72" y="1441"/>
                    <a:pt x="167" y="1441"/>
                  </a:cubicBezTo>
                  <a:cubicBezTo>
                    <a:pt x="262" y="1441"/>
                    <a:pt x="334" y="1369"/>
                    <a:pt x="334" y="1274"/>
                  </a:cubicBezTo>
                  <a:lnTo>
                    <a:pt x="334" y="167"/>
                  </a:lnTo>
                  <a:cubicBezTo>
                    <a:pt x="334" y="84"/>
                    <a:pt x="262" y="0"/>
                    <a:pt x="167"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62"/>
            <p:cNvSpPr/>
            <p:nvPr/>
          </p:nvSpPr>
          <p:spPr>
            <a:xfrm>
              <a:off x="2205625" y="147775"/>
              <a:ext cx="8350" cy="36025"/>
            </a:xfrm>
            <a:custGeom>
              <a:avLst/>
              <a:gdLst/>
              <a:ahLst/>
              <a:cxnLst/>
              <a:rect l="l" t="t" r="r" b="b"/>
              <a:pathLst>
                <a:path w="334" h="1441" extrusionOk="0">
                  <a:moveTo>
                    <a:pt x="167" y="0"/>
                  </a:moveTo>
                  <a:cubicBezTo>
                    <a:pt x="72" y="0"/>
                    <a:pt x="0" y="84"/>
                    <a:pt x="0" y="167"/>
                  </a:cubicBezTo>
                  <a:lnTo>
                    <a:pt x="0" y="1274"/>
                  </a:lnTo>
                  <a:cubicBezTo>
                    <a:pt x="0" y="1369"/>
                    <a:pt x="72" y="1441"/>
                    <a:pt x="167" y="1441"/>
                  </a:cubicBezTo>
                  <a:cubicBezTo>
                    <a:pt x="262" y="1441"/>
                    <a:pt x="334" y="1369"/>
                    <a:pt x="334" y="1274"/>
                  </a:cubicBezTo>
                  <a:lnTo>
                    <a:pt x="334" y="167"/>
                  </a:lnTo>
                  <a:cubicBezTo>
                    <a:pt x="334" y="84"/>
                    <a:pt x="262" y="0"/>
                    <a:pt x="167"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62"/>
            <p:cNvSpPr/>
            <p:nvPr/>
          </p:nvSpPr>
          <p:spPr>
            <a:xfrm>
              <a:off x="2224375" y="147775"/>
              <a:ext cx="8650" cy="36025"/>
            </a:xfrm>
            <a:custGeom>
              <a:avLst/>
              <a:gdLst/>
              <a:ahLst/>
              <a:cxnLst/>
              <a:rect l="l" t="t" r="r" b="b"/>
              <a:pathLst>
                <a:path w="346" h="1441" extrusionOk="0">
                  <a:moveTo>
                    <a:pt x="179" y="0"/>
                  </a:moveTo>
                  <a:cubicBezTo>
                    <a:pt x="84" y="0"/>
                    <a:pt x="0" y="84"/>
                    <a:pt x="0" y="167"/>
                  </a:cubicBezTo>
                  <a:lnTo>
                    <a:pt x="0" y="1274"/>
                  </a:lnTo>
                  <a:cubicBezTo>
                    <a:pt x="0" y="1369"/>
                    <a:pt x="84" y="1441"/>
                    <a:pt x="179" y="1441"/>
                  </a:cubicBezTo>
                  <a:cubicBezTo>
                    <a:pt x="262" y="1441"/>
                    <a:pt x="346" y="1369"/>
                    <a:pt x="346" y="1274"/>
                  </a:cubicBezTo>
                  <a:lnTo>
                    <a:pt x="346" y="167"/>
                  </a:lnTo>
                  <a:cubicBezTo>
                    <a:pt x="346" y="84"/>
                    <a:pt x="262" y="0"/>
                    <a:pt x="179"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62"/>
            <p:cNvSpPr/>
            <p:nvPr/>
          </p:nvSpPr>
          <p:spPr>
            <a:xfrm>
              <a:off x="2243425" y="147775"/>
              <a:ext cx="8650" cy="36025"/>
            </a:xfrm>
            <a:custGeom>
              <a:avLst/>
              <a:gdLst/>
              <a:ahLst/>
              <a:cxnLst/>
              <a:rect l="l" t="t" r="r" b="b"/>
              <a:pathLst>
                <a:path w="346" h="1441" extrusionOk="0">
                  <a:moveTo>
                    <a:pt x="167" y="0"/>
                  </a:moveTo>
                  <a:cubicBezTo>
                    <a:pt x="84" y="0"/>
                    <a:pt x="0" y="84"/>
                    <a:pt x="0" y="167"/>
                  </a:cubicBezTo>
                  <a:lnTo>
                    <a:pt x="0" y="1274"/>
                  </a:lnTo>
                  <a:cubicBezTo>
                    <a:pt x="0" y="1369"/>
                    <a:pt x="84" y="1441"/>
                    <a:pt x="167" y="1441"/>
                  </a:cubicBezTo>
                  <a:cubicBezTo>
                    <a:pt x="262" y="1441"/>
                    <a:pt x="346" y="1369"/>
                    <a:pt x="346" y="1274"/>
                  </a:cubicBezTo>
                  <a:lnTo>
                    <a:pt x="346" y="167"/>
                  </a:lnTo>
                  <a:cubicBezTo>
                    <a:pt x="346" y="84"/>
                    <a:pt x="262" y="0"/>
                    <a:pt x="167"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62"/>
            <p:cNvSpPr/>
            <p:nvPr/>
          </p:nvSpPr>
          <p:spPr>
            <a:xfrm>
              <a:off x="2262475" y="147775"/>
              <a:ext cx="8350" cy="36025"/>
            </a:xfrm>
            <a:custGeom>
              <a:avLst/>
              <a:gdLst/>
              <a:ahLst/>
              <a:cxnLst/>
              <a:rect l="l" t="t" r="r" b="b"/>
              <a:pathLst>
                <a:path w="334" h="1441" extrusionOk="0">
                  <a:moveTo>
                    <a:pt x="167" y="0"/>
                  </a:moveTo>
                  <a:cubicBezTo>
                    <a:pt x="72" y="0"/>
                    <a:pt x="0" y="84"/>
                    <a:pt x="0" y="167"/>
                  </a:cubicBezTo>
                  <a:lnTo>
                    <a:pt x="0" y="1274"/>
                  </a:lnTo>
                  <a:cubicBezTo>
                    <a:pt x="0" y="1369"/>
                    <a:pt x="72" y="1441"/>
                    <a:pt x="167" y="1441"/>
                  </a:cubicBezTo>
                  <a:cubicBezTo>
                    <a:pt x="262" y="1441"/>
                    <a:pt x="334" y="1369"/>
                    <a:pt x="334" y="1274"/>
                  </a:cubicBezTo>
                  <a:lnTo>
                    <a:pt x="334" y="167"/>
                  </a:lnTo>
                  <a:cubicBezTo>
                    <a:pt x="334" y="84"/>
                    <a:pt x="262" y="0"/>
                    <a:pt x="167"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62"/>
            <p:cNvSpPr/>
            <p:nvPr/>
          </p:nvSpPr>
          <p:spPr>
            <a:xfrm>
              <a:off x="2281525" y="147775"/>
              <a:ext cx="8350" cy="36025"/>
            </a:xfrm>
            <a:custGeom>
              <a:avLst/>
              <a:gdLst/>
              <a:ahLst/>
              <a:cxnLst/>
              <a:rect l="l" t="t" r="r" b="b"/>
              <a:pathLst>
                <a:path w="334" h="1441" extrusionOk="0">
                  <a:moveTo>
                    <a:pt x="167" y="0"/>
                  </a:moveTo>
                  <a:cubicBezTo>
                    <a:pt x="72" y="0"/>
                    <a:pt x="0" y="84"/>
                    <a:pt x="0" y="167"/>
                  </a:cubicBezTo>
                  <a:lnTo>
                    <a:pt x="0" y="1274"/>
                  </a:lnTo>
                  <a:cubicBezTo>
                    <a:pt x="0" y="1369"/>
                    <a:pt x="72" y="1441"/>
                    <a:pt x="167" y="1441"/>
                  </a:cubicBezTo>
                  <a:cubicBezTo>
                    <a:pt x="262" y="1441"/>
                    <a:pt x="334" y="1369"/>
                    <a:pt x="334" y="1274"/>
                  </a:cubicBezTo>
                  <a:lnTo>
                    <a:pt x="334" y="167"/>
                  </a:lnTo>
                  <a:cubicBezTo>
                    <a:pt x="334" y="84"/>
                    <a:pt x="262" y="0"/>
                    <a:pt x="167"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62"/>
            <p:cNvSpPr/>
            <p:nvPr/>
          </p:nvSpPr>
          <p:spPr>
            <a:xfrm>
              <a:off x="2300275" y="147775"/>
              <a:ext cx="8650" cy="36025"/>
            </a:xfrm>
            <a:custGeom>
              <a:avLst/>
              <a:gdLst/>
              <a:ahLst/>
              <a:cxnLst/>
              <a:rect l="l" t="t" r="r" b="b"/>
              <a:pathLst>
                <a:path w="346" h="1441" extrusionOk="0">
                  <a:moveTo>
                    <a:pt x="179" y="0"/>
                  </a:moveTo>
                  <a:cubicBezTo>
                    <a:pt x="84" y="0"/>
                    <a:pt x="1" y="84"/>
                    <a:pt x="1" y="167"/>
                  </a:cubicBezTo>
                  <a:lnTo>
                    <a:pt x="1" y="1274"/>
                  </a:lnTo>
                  <a:cubicBezTo>
                    <a:pt x="1" y="1369"/>
                    <a:pt x="84" y="1441"/>
                    <a:pt x="179" y="1441"/>
                  </a:cubicBezTo>
                  <a:cubicBezTo>
                    <a:pt x="262" y="1441"/>
                    <a:pt x="346" y="1369"/>
                    <a:pt x="346" y="1274"/>
                  </a:cubicBezTo>
                  <a:lnTo>
                    <a:pt x="346" y="167"/>
                  </a:lnTo>
                  <a:cubicBezTo>
                    <a:pt x="346" y="84"/>
                    <a:pt x="262" y="0"/>
                    <a:pt x="179"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62"/>
            <p:cNvSpPr/>
            <p:nvPr/>
          </p:nvSpPr>
          <p:spPr>
            <a:xfrm>
              <a:off x="2319325" y="147775"/>
              <a:ext cx="8650" cy="36025"/>
            </a:xfrm>
            <a:custGeom>
              <a:avLst/>
              <a:gdLst/>
              <a:ahLst/>
              <a:cxnLst/>
              <a:rect l="l" t="t" r="r" b="b"/>
              <a:pathLst>
                <a:path w="346" h="1441" extrusionOk="0">
                  <a:moveTo>
                    <a:pt x="167" y="0"/>
                  </a:moveTo>
                  <a:cubicBezTo>
                    <a:pt x="84" y="0"/>
                    <a:pt x="1" y="84"/>
                    <a:pt x="1" y="167"/>
                  </a:cubicBezTo>
                  <a:lnTo>
                    <a:pt x="1" y="1274"/>
                  </a:lnTo>
                  <a:cubicBezTo>
                    <a:pt x="1" y="1369"/>
                    <a:pt x="84" y="1441"/>
                    <a:pt x="167" y="1441"/>
                  </a:cubicBezTo>
                  <a:cubicBezTo>
                    <a:pt x="262" y="1441"/>
                    <a:pt x="346" y="1369"/>
                    <a:pt x="346" y="1274"/>
                  </a:cubicBezTo>
                  <a:lnTo>
                    <a:pt x="346" y="167"/>
                  </a:lnTo>
                  <a:cubicBezTo>
                    <a:pt x="346" y="84"/>
                    <a:pt x="262" y="0"/>
                    <a:pt x="167"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62"/>
            <p:cNvSpPr/>
            <p:nvPr/>
          </p:nvSpPr>
          <p:spPr>
            <a:xfrm>
              <a:off x="1850225" y="190025"/>
              <a:ext cx="217300" cy="215250"/>
            </a:xfrm>
            <a:custGeom>
              <a:avLst/>
              <a:gdLst/>
              <a:ahLst/>
              <a:cxnLst/>
              <a:rect l="l" t="t" r="r" b="b"/>
              <a:pathLst>
                <a:path w="8692" h="8610" extrusionOk="0">
                  <a:moveTo>
                    <a:pt x="762" y="1"/>
                  </a:moveTo>
                  <a:cubicBezTo>
                    <a:pt x="346" y="1"/>
                    <a:pt x="0" y="346"/>
                    <a:pt x="0" y="763"/>
                  </a:cubicBezTo>
                  <a:lnTo>
                    <a:pt x="0" y="7847"/>
                  </a:lnTo>
                  <a:cubicBezTo>
                    <a:pt x="0" y="8264"/>
                    <a:pt x="346" y="8609"/>
                    <a:pt x="762" y="8609"/>
                  </a:cubicBezTo>
                  <a:lnTo>
                    <a:pt x="7930" y="8609"/>
                  </a:lnTo>
                  <a:cubicBezTo>
                    <a:pt x="8347" y="8609"/>
                    <a:pt x="8692" y="8264"/>
                    <a:pt x="8692" y="7847"/>
                  </a:cubicBezTo>
                  <a:lnTo>
                    <a:pt x="8692" y="763"/>
                  </a:lnTo>
                  <a:cubicBezTo>
                    <a:pt x="8692" y="346"/>
                    <a:pt x="8347" y="1"/>
                    <a:pt x="7930" y="1"/>
                  </a:cubicBez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62"/>
            <p:cNvSpPr/>
            <p:nvPr/>
          </p:nvSpPr>
          <p:spPr>
            <a:xfrm>
              <a:off x="1843975" y="183775"/>
              <a:ext cx="229800" cy="227750"/>
            </a:xfrm>
            <a:custGeom>
              <a:avLst/>
              <a:gdLst/>
              <a:ahLst/>
              <a:cxnLst/>
              <a:rect l="l" t="t" r="r" b="b"/>
              <a:pathLst>
                <a:path w="9192" h="9110" extrusionOk="0">
                  <a:moveTo>
                    <a:pt x="8180" y="501"/>
                  </a:moveTo>
                  <a:cubicBezTo>
                    <a:pt x="8466" y="501"/>
                    <a:pt x="8692" y="727"/>
                    <a:pt x="8692" y="1013"/>
                  </a:cubicBezTo>
                  <a:lnTo>
                    <a:pt x="8692" y="8097"/>
                  </a:lnTo>
                  <a:cubicBezTo>
                    <a:pt x="8692" y="8371"/>
                    <a:pt x="8466" y="8597"/>
                    <a:pt x="8180" y="8597"/>
                  </a:cubicBezTo>
                  <a:lnTo>
                    <a:pt x="1012" y="8597"/>
                  </a:lnTo>
                  <a:cubicBezTo>
                    <a:pt x="738" y="8597"/>
                    <a:pt x="512" y="8371"/>
                    <a:pt x="512" y="8097"/>
                  </a:cubicBezTo>
                  <a:lnTo>
                    <a:pt x="512" y="1013"/>
                  </a:lnTo>
                  <a:cubicBezTo>
                    <a:pt x="512" y="727"/>
                    <a:pt x="738" y="501"/>
                    <a:pt x="1012" y="501"/>
                  </a:cubicBezTo>
                  <a:close/>
                  <a:moveTo>
                    <a:pt x="1012" y="1"/>
                  </a:moveTo>
                  <a:cubicBezTo>
                    <a:pt x="453" y="1"/>
                    <a:pt x="0" y="453"/>
                    <a:pt x="0" y="1013"/>
                  </a:cubicBezTo>
                  <a:lnTo>
                    <a:pt x="0" y="8097"/>
                  </a:lnTo>
                  <a:cubicBezTo>
                    <a:pt x="0" y="8657"/>
                    <a:pt x="453" y="9109"/>
                    <a:pt x="1012" y="9109"/>
                  </a:cubicBezTo>
                  <a:lnTo>
                    <a:pt x="8180" y="9109"/>
                  </a:lnTo>
                  <a:cubicBezTo>
                    <a:pt x="8739" y="9109"/>
                    <a:pt x="9192" y="8657"/>
                    <a:pt x="9192" y="8097"/>
                  </a:cubicBezTo>
                  <a:lnTo>
                    <a:pt x="9192" y="1013"/>
                  </a:lnTo>
                  <a:cubicBezTo>
                    <a:pt x="9192" y="453"/>
                    <a:pt x="8739" y="1"/>
                    <a:pt x="8180"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62"/>
            <p:cNvSpPr/>
            <p:nvPr/>
          </p:nvSpPr>
          <p:spPr>
            <a:xfrm>
              <a:off x="1870750" y="205800"/>
              <a:ext cx="24450" cy="183700"/>
            </a:xfrm>
            <a:custGeom>
              <a:avLst/>
              <a:gdLst/>
              <a:ahLst/>
              <a:cxnLst/>
              <a:rect l="l" t="t" r="r" b="b"/>
              <a:pathLst>
                <a:path w="978" h="7348" extrusionOk="0">
                  <a:moveTo>
                    <a:pt x="489" y="1"/>
                  </a:moveTo>
                  <a:cubicBezTo>
                    <a:pt x="227" y="1"/>
                    <a:pt x="1" y="239"/>
                    <a:pt x="1" y="537"/>
                  </a:cubicBezTo>
                  <a:lnTo>
                    <a:pt x="1" y="6811"/>
                  </a:lnTo>
                  <a:cubicBezTo>
                    <a:pt x="1" y="7109"/>
                    <a:pt x="227" y="7347"/>
                    <a:pt x="489" y="7347"/>
                  </a:cubicBezTo>
                  <a:cubicBezTo>
                    <a:pt x="763" y="7347"/>
                    <a:pt x="977" y="7109"/>
                    <a:pt x="977" y="6811"/>
                  </a:cubicBezTo>
                  <a:lnTo>
                    <a:pt x="977" y="537"/>
                  </a:lnTo>
                  <a:cubicBezTo>
                    <a:pt x="977" y="239"/>
                    <a:pt x="763" y="1"/>
                    <a:pt x="489"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62"/>
            <p:cNvSpPr/>
            <p:nvPr/>
          </p:nvSpPr>
          <p:spPr>
            <a:xfrm>
              <a:off x="1908850" y="205800"/>
              <a:ext cx="24150" cy="183700"/>
            </a:xfrm>
            <a:custGeom>
              <a:avLst/>
              <a:gdLst/>
              <a:ahLst/>
              <a:cxnLst/>
              <a:rect l="l" t="t" r="r" b="b"/>
              <a:pathLst>
                <a:path w="966" h="7348" extrusionOk="0">
                  <a:moveTo>
                    <a:pt x="489" y="1"/>
                  </a:moveTo>
                  <a:cubicBezTo>
                    <a:pt x="215" y="1"/>
                    <a:pt x="1" y="239"/>
                    <a:pt x="1" y="537"/>
                  </a:cubicBezTo>
                  <a:lnTo>
                    <a:pt x="1" y="6811"/>
                  </a:lnTo>
                  <a:cubicBezTo>
                    <a:pt x="1" y="7109"/>
                    <a:pt x="215" y="7347"/>
                    <a:pt x="489" y="7347"/>
                  </a:cubicBezTo>
                  <a:cubicBezTo>
                    <a:pt x="751" y="7347"/>
                    <a:pt x="965" y="7109"/>
                    <a:pt x="965" y="6811"/>
                  </a:cubicBezTo>
                  <a:lnTo>
                    <a:pt x="965" y="537"/>
                  </a:lnTo>
                  <a:cubicBezTo>
                    <a:pt x="965" y="239"/>
                    <a:pt x="751" y="1"/>
                    <a:pt x="489"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62"/>
            <p:cNvSpPr/>
            <p:nvPr/>
          </p:nvSpPr>
          <p:spPr>
            <a:xfrm>
              <a:off x="1946650" y="205800"/>
              <a:ext cx="24450" cy="183700"/>
            </a:xfrm>
            <a:custGeom>
              <a:avLst/>
              <a:gdLst/>
              <a:ahLst/>
              <a:cxnLst/>
              <a:rect l="l" t="t" r="r" b="b"/>
              <a:pathLst>
                <a:path w="978" h="7348" extrusionOk="0">
                  <a:moveTo>
                    <a:pt x="489" y="1"/>
                  </a:moveTo>
                  <a:cubicBezTo>
                    <a:pt x="227" y="1"/>
                    <a:pt x="1" y="239"/>
                    <a:pt x="1" y="537"/>
                  </a:cubicBezTo>
                  <a:lnTo>
                    <a:pt x="1" y="6811"/>
                  </a:lnTo>
                  <a:cubicBezTo>
                    <a:pt x="1" y="7109"/>
                    <a:pt x="227" y="7347"/>
                    <a:pt x="489" y="7347"/>
                  </a:cubicBezTo>
                  <a:cubicBezTo>
                    <a:pt x="763" y="7347"/>
                    <a:pt x="977" y="7109"/>
                    <a:pt x="977" y="6811"/>
                  </a:cubicBezTo>
                  <a:lnTo>
                    <a:pt x="977" y="537"/>
                  </a:lnTo>
                  <a:cubicBezTo>
                    <a:pt x="977" y="239"/>
                    <a:pt x="763" y="1"/>
                    <a:pt x="489"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62"/>
            <p:cNvSpPr/>
            <p:nvPr/>
          </p:nvSpPr>
          <p:spPr>
            <a:xfrm>
              <a:off x="1984750" y="205800"/>
              <a:ext cx="24150" cy="183700"/>
            </a:xfrm>
            <a:custGeom>
              <a:avLst/>
              <a:gdLst/>
              <a:ahLst/>
              <a:cxnLst/>
              <a:rect l="l" t="t" r="r" b="b"/>
              <a:pathLst>
                <a:path w="966" h="7348" extrusionOk="0">
                  <a:moveTo>
                    <a:pt x="489" y="1"/>
                  </a:moveTo>
                  <a:cubicBezTo>
                    <a:pt x="215" y="1"/>
                    <a:pt x="1" y="239"/>
                    <a:pt x="1" y="537"/>
                  </a:cubicBezTo>
                  <a:lnTo>
                    <a:pt x="1" y="6811"/>
                  </a:lnTo>
                  <a:cubicBezTo>
                    <a:pt x="1" y="7109"/>
                    <a:pt x="215" y="7347"/>
                    <a:pt x="489" y="7347"/>
                  </a:cubicBezTo>
                  <a:cubicBezTo>
                    <a:pt x="751" y="7347"/>
                    <a:pt x="965" y="7109"/>
                    <a:pt x="965" y="6811"/>
                  </a:cubicBezTo>
                  <a:lnTo>
                    <a:pt x="965" y="537"/>
                  </a:lnTo>
                  <a:cubicBezTo>
                    <a:pt x="965" y="239"/>
                    <a:pt x="751" y="1"/>
                    <a:pt x="489"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62"/>
            <p:cNvSpPr/>
            <p:nvPr/>
          </p:nvSpPr>
          <p:spPr>
            <a:xfrm>
              <a:off x="2022550" y="205800"/>
              <a:ext cx="24450" cy="183700"/>
            </a:xfrm>
            <a:custGeom>
              <a:avLst/>
              <a:gdLst/>
              <a:ahLst/>
              <a:cxnLst/>
              <a:rect l="l" t="t" r="r" b="b"/>
              <a:pathLst>
                <a:path w="978" h="7348" extrusionOk="0">
                  <a:moveTo>
                    <a:pt x="489" y="1"/>
                  </a:moveTo>
                  <a:cubicBezTo>
                    <a:pt x="227" y="1"/>
                    <a:pt x="1" y="239"/>
                    <a:pt x="1" y="537"/>
                  </a:cubicBezTo>
                  <a:lnTo>
                    <a:pt x="1" y="6811"/>
                  </a:lnTo>
                  <a:cubicBezTo>
                    <a:pt x="1" y="7109"/>
                    <a:pt x="227" y="7347"/>
                    <a:pt x="489" y="7347"/>
                  </a:cubicBezTo>
                  <a:cubicBezTo>
                    <a:pt x="763" y="7347"/>
                    <a:pt x="977" y="7109"/>
                    <a:pt x="977" y="6811"/>
                  </a:cubicBezTo>
                  <a:lnTo>
                    <a:pt x="977" y="537"/>
                  </a:lnTo>
                  <a:cubicBezTo>
                    <a:pt x="977" y="239"/>
                    <a:pt x="763" y="1"/>
                    <a:pt x="489"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62"/>
            <p:cNvSpPr/>
            <p:nvPr/>
          </p:nvSpPr>
          <p:spPr>
            <a:xfrm>
              <a:off x="1853800" y="84950"/>
              <a:ext cx="25325" cy="25350"/>
            </a:xfrm>
            <a:custGeom>
              <a:avLst/>
              <a:gdLst/>
              <a:ahLst/>
              <a:cxnLst/>
              <a:rect l="l" t="t" r="r" b="b"/>
              <a:pathLst>
                <a:path w="1013" h="1014" extrusionOk="0">
                  <a:moveTo>
                    <a:pt x="512" y="1"/>
                  </a:moveTo>
                  <a:cubicBezTo>
                    <a:pt x="226" y="1"/>
                    <a:pt x="0" y="227"/>
                    <a:pt x="0" y="501"/>
                  </a:cubicBezTo>
                  <a:cubicBezTo>
                    <a:pt x="0" y="787"/>
                    <a:pt x="226" y="1013"/>
                    <a:pt x="512" y="1013"/>
                  </a:cubicBezTo>
                  <a:cubicBezTo>
                    <a:pt x="786" y="1013"/>
                    <a:pt x="1012" y="787"/>
                    <a:pt x="1012" y="501"/>
                  </a:cubicBezTo>
                  <a:cubicBezTo>
                    <a:pt x="1012" y="227"/>
                    <a:pt x="786" y="1"/>
                    <a:pt x="512"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62"/>
            <p:cNvSpPr/>
            <p:nvPr/>
          </p:nvSpPr>
          <p:spPr>
            <a:xfrm>
              <a:off x="1891900" y="84950"/>
              <a:ext cx="25325" cy="25350"/>
            </a:xfrm>
            <a:custGeom>
              <a:avLst/>
              <a:gdLst/>
              <a:ahLst/>
              <a:cxnLst/>
              <a:rect l="l" t="t" r="r" b="b"/>
              <a:pathLst>
                <a:path w="1013" h="1014" extrusionOk="0">
                  <a:moveTo>
                    <a:pt x="500" y="1"/>
                  </a:moveTo>
                  <a:cubicBezTo>
                    <a:pt x="226" y="1"/>
                    <a:pt x="0" y="227"/>
                    <a:pt x="0" y="501"/>
                  </a:cubicBezTo>
                  <a:cubicBezTo>
                    <a:pt x="0" y="787"/>
                    <a:pt x="226" y="1013"/>
                    <a:pt x="500" y="1013"/>
                  </a:cubicBezTo>
                  <a:cubicBezTo>
                    <a:pt x="786" y="1013"/>
                    <a:pt x="1012" y="787"/>
                    <a:pt x="1012" y="501"/>
                  </a:cubicBezTo>
                  <a:cubicBezTo>
                    <a:pt x="1012" y="227"/>
                    <a:pt x="786" y="1"/>
                    <a:pt x="500"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62"/>
            <p:cNvSpPr/>
            <p:nvPr/>
          </p:nvSpPr>
          <p:spPr>
            <a:xfrm>
              <a:off x="1929700" y="84950"/>
              <a:ext cx="25325" cy="25350"/>
            </a:xfrm>
            <a:custGeom>
              <a:avLst/>
              <a:gdLst/>
              <a:ahLst/>
              <a:cxnLst/>
              <a:rect l="l" t="t" r="r" b="b"/>
              <a:pathLst>
                <a:path w="1013" h="1014" extrusionOk="0">
                  <a:moveTo>
                    <a:pt x="512" y="1"/>
                  </a:moveTo>
                  <a:cubicBezTo>
                    <a:pt x="226" y="1"/>
                    <a:pt x="0" y="227"/>
                    <a:pt x="0" y="501"/>
                  </a:cubicBezTo>
                  <a:cubicBezTo>
                    <a:pt x="0" y="787"/>
                    <a:pt x="226" y="1013"/>
                    <a:pt x="512" y="1013"/>
                  </a:cubicBezTo>
                  <a:cubicBezTo>
                    <a:pt x="786" y="1013"/>
                    <a:pt x="1012" y="787"/>
                    <a:pt x="1012" y="501"/>
                  </a:cubicBezTo>
                  <a:cubicBezTo>
                    <a:pt x="1012" y="227"/>
                    <a:pt x="786" y="1"/>
                    <a:pt x="512"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62"/>
            <p:cNvSpPr/>
            <p:nvPr/>
          </p:nvSpPr>
          <p:spPr>
            <a:xfrm>
              <a:off x="1967800" y="84950"/>
              <a:ext cx="25325" cy="25350"/>
            </a:xfrm>
            <a:custGeom>
              <a:avLst/>
              <a:gdLst/>
              <a:ahLst/>
              <a:cxnLst/>
              <a:rect l="l" t="t" r="r" b="b"/>
              <a:pathLst>
                <a:path w="1013" h="1014" extrusionOk="0">
                  <a:moveTo>
                    <a:pt x="500" y="1"/>
                  </a:moveTo>
                  <a:cubicBezTo>
                    <a:pt x="226" y="1"/>
                    <a:pt x="0" y="227"/>
                    <a:pt x="0" y="501"/>
                  </a:cubicBezTo>
                  <a:cubicBezTo>
                    <a:pt x="0" y="787"/>
                    <a:pt x="226" y="1013"/>
                    <a:pt x="500" y="1013"/>
                  </a:cubicBezTo>
                  <a:cubicBezTo>
                    <a:pt x="786" y="1013"/>
                    <a:pt x="1012" y="787"/>
                    <a:pt x="1012" y="501"/>
                  </a:cubicBezTo>
                  <a:cubicBezTo>
                    <a:pt x="1012" y="227"/>
                    <a:pt x="786" y="1"/>
                    <a:pt x="500"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62"/>
            <p:cNvSpPr/>
            <p:nvPr/>
          </p:nvSpPr>
          <p:spPr>
            <a:xfrm>
              <a:off x="2005600" y="84950"/>
              <a:ext cx="25325" cy="25350"/>
            </a:xfrm>
            <a:custGeom>
              <a:avLst/>
              <a:gdLst/>
              <a:ahLst/>
              <a:cxnLst/>
              <a:rect l="l" t="t" r="r" b="b"/>
              <a:pathLst>
                <a:path w="1013" h="1014" extrusionOk="0">
                  <a:moveTo>
                    <a:pt x="512" y="1"/>
                  </a:moveTo>
                  <a:cubicBezTo>
                    <a:pt x="227" y="1"/>
                    <a:pt x="0" y="227"/>
                    <a:pt x="0" y="501"/>
                  </a:cubicBezTo>
                  <a:cubicBezTo>
                    <a:pt x="0" y="787"/>
                    <a:pt x="227" y="1013"/>
                    <a:pt x="512" y="1013"/>
                  </a:cubicBezTo>
                  <a:cubicBezTo>
                    <a:pt x="786" y="1013"/>
                    <a:pt x="1012" y="787"/>
                    <a:pt x="1012" y="501"/>
                  </a:cubicBezTo>
                  <a:cubicBezTo>
                    <a:pt x="1012" y="227"/>
                    <a:pt x="786" y="1"/>
                    <a:pt x="512"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62"/>
            <p:cNvSpPr/>
            <p:nvPr/>
          </p:nvSpPr>
          <p:spPr>
            <a:xfrm>
              <a:off x="2043700" y="84950"/>
              <a:ext cx="25325" cy="25350"/>
            </a:xfrm>
            <a:custGeom>
              <a:avLst/>
              <a:gdLst/>
              <a:ahLst/>
              <a:cxnLst/>
              <a:rect l="l" t="t" r="r" b="b"/>
              <a:pathLst>
                <a:path w="1013" h="1014" extrusionOk="0">
                  <a:moveTo>
                    <a:pt x="500" y="1"/>
                  </a:moveTo>
                  <a:cubicBezTo>
                    <a:pt x="227" y="1"/>
                    <a:pt x="0" y="227"/>
                    <a:pt x="0" y="501"/>
                  </a:cubicBezTo>
                  <a:cubicBezTo>
                    <a:pt x="0" y="787"/>
                    <a:pt x="227" y="1013"/>
                    <a:pt x="500" y="1013"/>
                  </a:cubicBezTo>
                  <a:cubicBezTo>
                    <a:pt x="786" y="1013"/>
                    <a:pt x="1012" y="787"/>
                    <a:pt x="1012" y="501"/>
                  </a:cubicBezTo>
                  <a:cubicBezTo>
                    <a:pt x="1012" y="227"/>
                    <a:pt x="786" y="1"/>
                    <a:pt x="500"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62"/>
            <p:cNvSpPr/>
            <p:nvPr/>
          </p:nvSpPr>
          <p:spPr>
            <a:xfrm>
              <a:off x="1590950" y="203125"/>
              <a:ext cx="2425" cy="290250"/>
            </a:xfrm>
            <a:custGeom>
              <a:avLst/>
              <a:gdLst/>
              <a:ahLst/>
              <a:cxnLst/>
              <a:rect l="l" t="t" r="r" b="b"/>
              <a:pathLst>
                <a:path w="97" h="11610" extrusionOk="0">
                  <a:moveTo>
                    <a:pt x="1" y="1"/>
                  </a:moveTo>
                  <a:lnTo>
                    <a:pt x="96" y="1"/>
                  </a:lnTo>
                  <a:lnTo>
                    <a:pt x="96" y="11609"/>
                  </a:lnTo>
                  <a:lnTo>
                    <a:pt x="1" y="11609"/>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62"/>
            <p:cNvSpPr/>
            <p:nvPr/>
          </p:nvSpPr>
          <p:spPr>
            <a:xfrm>
              <a:off x="1446900" y="346900"/>
              <a:ext cx="290225" cy="2700"/>
            </a:xfrm>
            <a:custGeom>
              <a:avLst/>
              <a:gdLst/>
              <a:ahLst/>
              <a:cxnLst/>
              <a:rect l="l" t="t" r="r" b="b"/>
              <a:pathLst>
                <a:path w="11609" h="108" extrusionOk="0">
                  <a:moveTo>
                    <a:pt x="0" y="0"/>
                  </a:moveTo>
                  <a:lnTo>
                    <a:pt x="11609" y="0"/>
                  </a:lnTo>
                  <a:lnTo>
                    <a:pt x="11609" y="108"/>
                  </a:lnTo>
                  <a:lnTo>
                    <a:pt x="0" y="108"/>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62"/>
            <p:cNvSpPr/>
            <p:nvPr/>
          </p:nvSpPr>
          <p:spPr>
            <a:xfrm>
              <a:off x="1488275" y="244800"/>
              <a:ext cx="207475" cy="206900"/>
            </a:xfrm>
            <a:custGeom>
              <a:avLst/>
              <a:gdLst/>
              <a:ahLst/>
              <a:cxnLst/>
              <a:rect l="l" t="t" r="r" b="b"/>
              <a:pathLst>
                <a:path w="8299" h="8276" extrusionOk="0">
                  <a:moveTo>
                    <a:pt x="72" y="8275"/>
                  </a:moveTo>
                  <a:lnTo>
                    <a:pt x="0" y="8204"/>
                  </a:lnTo>
                  <a:lnTo>
                    <a:pt x="8227" y="1"/>
                  </a:lnTo>
                  <a:lnTo>
                    <a:pt x="8299" y="72"/>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62"/>
            <p:cNvSpPr/>
            <p:nvPr/>
          </p:nvSpPr>
          <p:spPr>
            <a:xfrm>
              <a:off x="1488575" y="244800"/>
              <a:ext cx="207175" cy="206900"/>
            </a:xfrm>
            <a:custGeom>
              <a:avLst/>
              <a:gdLst/>
              <a:ahLst/>
              <a:cxnLst/>
              <a:rect l="l" t="t" r="r" b="b"/>
              <a:pathLst>
                <a:path w="8287" h="8276" extrusionOk="0">
                  <a:moveTo>
                    <a:pt x="8287" y="8204"/>
                  </a:moveTo>
                  <a:lnTo>
                    <a:pt x="8215" y="8275"/>
                  </a:lnTo>
                  <a:lnTo>
                    <a:pt x="0" y="72"/>
                  </a:lnTo>
                  <a:lnTo>
                    <a:pt x="72" y="1"/>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62"/>
            <p:cNvSpPr/>
            <p:nvPr/>
          </p:nvSpPr>
          <p:spPr>
            <a:xfrm>
              <a:off x="1535300" y="213550"/>
              <a:ext cx="113425" cy="269100"/>
            </a:xfrm>
            <a:custGeom>
              <a:avLst/>
              <a:gdLst/>
              <a:ahLst/>
              <a:cxnLst/>
              <a:rect l="l" t="t" r="r" b="b"/>
              <a:pathLst>
                <a:path w="4537" h="10764" extrusionOk="0">
                  <a:moveTo>
                    <a:pt x="0" y="36"/>
                  </a:moveTo>
                  <a:lnTo>
                    <a:pt x="96" y="0"/>
                  </a:lnTo>
                  <a:lnTo>
                    <a:pt x="4537" y="10728"/>
                  </a:lnTo>
                  <a:lnTo>
                    <a:pt x="4453" y="10764"/>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62"/>
            <p:cNvSpPr/>
            <p:nvPr/>
          </p:nvSpPr>
          <p:spPr>
            <a:xfrm>
              <a:off x="1457325" y="291825"/>
              <a:ext cx="269400" cy="112850"/>
            </a:xfrm>
            <a:custGeom>
              <a:avLst/>
              <a:gdLst/>
              <a:ahLst/>
              <a:cxnLst/>
              <a:rect l="l" t="t" r="r" b="b"/>
              <a:pathLst>
                <a:path w="10776" h="4514" extrusionOk="0">
                  <a:moveTo>
                    <a:pt x="36" y="4513"/>
                  </a:moveTo>
                  <a:lnTo>
                    <a:pt x="0" y="4418"/>
                  </a:lnTo>
                  <a:lnTo>
                    <a:pt x="10739" y="1"/>
                  </a:lnTo>
                  <a:lnTo>
                    <a:pt x="10775" y="96"/>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62"/>
            <p:cNvSpPr/>
            <p:nvPr/>
          </p:nvSpPr>
          <p:spPr>
            <a:xfrm>
              <a:off x="1535000" y="213850"/>
              <a:ext cx="114025" cy="268800"/>
            </a:xfrm>
            <a:custGeom>
              <a:avLst/>
              <a:gdLst/>
              <a:ahLst/>
              <a:cxnLst/>
              <a:rect l="l" t="t" r="r" b="b"/>
              <a:pathLst>
                <a:path w="4561" h="10752" extrusionOk="0">
                  <a:moveTo>
                    <a:pt x="96" y="10752"/>
                  </a:moveTo>
                  <a:lnTo>
                    <a:pt x="1" y="10716"/>
                  </a:lnTo>
                  <a:lnTo>
                    <a:pt x="4465" y="0"/>
                  </a:lnTo>
                  <a:lnTo>
                    <a:pt x="4561" y="36"/>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62"/>
            <p:cNvSpPr/>
            <p:nvPr/>
          </p:nvSpPr>
          <p:spPr>
            <a:xfrm>
              <a:off x="1457600" y="291225"/>
              <a:ext cx="268825" cy="114050"/>
            </a:xfrm>
            <a:custGeom>
              <a:avLst/>
              <a:gdLst/>
              <a:ahLst/>
              <a:cxnLst/>
              <a:rect l="l" t="t" r="r" b="b"/>
              <a:pathLst>
                <a:path w="10753" h="4562" extrusionOk="0">
                  <a:moveTo>
                    <a:pt x="10752" y="4466"/>
                  </a:moveTo>
                  <a:lnTo>
                    <a:pt x="10717" y="4561"/>
                  </a:lnTo>
                  <a:lnTo>
                    <a:pt x="1" y="96"/>
                  </a:lnTo>
                  <a:lnTo>
                    <a:pt x="37" y="1"/>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62"/>
            <p:cNvSpPr/>
            <p:nvPr/>
          </p:nvSpPr>
          <p:spPr>
            <a:xfrm>
              <a:off x="1433800" y="190025"/>
              <a:ext cx="316425" cy="316450"/>
            </a:xfrm>
            <a:custGeom>
              <a:avLst/>
              <a:gdLst/>
              <a:ahLst/>
              <a:cxnLst/>
              <a:rect l="l" t="t" r="r" b="b"/>
              <a:pathLst>
                <a:path w="12657" h="12658" fill="none" extrusionOk="0">
                  <a:moveTo>
                    <a:pt x="12657" y="6323"/>
                  </a:moveTo>
                  <a:cubicBezTo>
                    <a:pt x="12657" y="9824"/>
                    <a:pt x="9823" y="12657"/>
                    <a:pt x="6335" y="12657"/>
                  </a:cubicBezTo>
                  <a:cubicBezTo>
                    <a:pt x="2834" y="12657"/>
                    <a:pt x="0" y="9824"/>
                    <a:pt x="0" y="6323"/>
                  </a:cubicBezTo>
                  <a:cubicBezTo>
                    <a:pt x="0" y="2835"/>
                    <a:pt x="2834" y="1"/>
                    <a:pt x="6335" y="1"/>
                  </a:cubicBezTo>
                  <a:cubicBezTo>
                    <a:pt x="9823" y="1"/>
                    <a:pt x="12657" y="2835"/>
                    <a:pt x="12657" y="6323"/>
                  </a:cubicBezTo>
                  <a:close/>
                </a:path>
              </a:pathLst>
            </a:custGeom>
            <a:noFill/>
            <a:ln w="31550" cap="flat" cmpd="sng">
              <a:solidFill>
                <a:srgbClr val="48240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62"/>
            <p:cNvSpPr/>
            <p:nvPr/>
          </p:nvSpPr>
          <p:spPr>
            <a:xfrm>
              <a:off x="1433800" y="190025"/>
              <a:ext cx="316425" cy="316450"/>
            </a:xfrm>
            <a:custGeom>
              <a:avLst/>
              <a:gdLst/>
              <a:ahLst/>
              <a:cxnLst/>
              <a:rect l="l" t="t" r="r" b="b"/>
              <a:pathLst>
                <a:path w="12657" h="12658" fill="none" extrusionOk="0">
                  <a:moveTo>
                    <a:pt x="12657" y="6323"/>
                  </a:moveTo>
                  <a:cubicBezTo>
                    <a:pt x="12657" y="9824"/>
                    <a:pt x="9823" y="12657"/>
                    <a:pt x="6335" y="12657"/>
                  </a:cubicBezTo>
                  <a:cubicBezTo>
                    <a:pt x="2834" y="12657"/>
                    <a:pt x="0" y="9824"/>
                    <a:pt x="0" y="6323"/>
                  </a:cubicBezTo>
                  <a:cubicBezTo>
                    <a:pt x="0" y="2835"/>
                    <a:pt x="2834" y="1"/>
                    <a:pt x="6335" y="1"/>
                  </a:cubicBezTo>
                  <a:cubicBezTo>
                    <a:pt x="9823" y="1"/>
                    <a:pt x="12657" y="2835"/>
                    <a:pt x="12657" y="6323"/>
                  </a:cubicBezTo>
                  <a:close/>
                </a:path>
              </a:pathLst>
            </a:custGeom>
            <a:noFill/>
            <a:ln w="3275" cap="flat" cmpd="sng">
              <a:solidFill>
                <a:srgbClr val="F8A21C"/>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62"/>
            <p:cNvSpPr/>
            <p:nvPr/>
          </p:nvSpPr>
          <p:spPr>
            <a:xfrm>
              <a:off x="2590200" y="203125"/>
              <a:ext cx="2400" cy="290250"/>
            </a:xfrm>
            <a:custGeom>
              <a:avLst/>
              <a:gdLst/>
              <a:ahLst/>
              <a:cxnLst/>
              <a:rect l="l" t="t" r="r" b="b"/>
              <a:pathLst>
                <a:path w="96" h="11610" extrusionOk="0">
                  <a:moveTo>
                    <a:pt x="0" y="1"/>
                  </a:moveTo>
                  <a:lnTo>
                    <a:pt x="95" y="1"/>
                  </a:lnTo>
                  <a:lnTo>
                    <a:pt x="95" y="11609"/>
                  </a:lnTo>
                  <a:lnTo>
                    <a:pt x="0" y="11609"/>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62"/>
            <p:cNvSpPr/>
            <p:nvPr/>
          </p:nvSpPr>
          <p:spPr>
            <a:xfrm>
              <a:off x="2446125" y="346900"/>
              <a:ext cx="290550" cy="2700"/>
            </a:xfrm>
            <a:custGeom>
              <a:avLst/>
              <a:gdLst/>
              <a:ahLst/>
              <a:cxnLst/>
              <a:rect l="l" t="t" r="r" b="b"/>
              <a:pathLst>
                <a:path w="11622" h="108" extrusionOk="0">
                  <a:moveTo>
                    <a:pt x="1" y="0"/>
                  </a:moveTo>
                  <a:lnTo>
                    <a:pt x="11621" y="0"/>
                  </a:lnTo>
                  <a:lnTo>
                    <a:pt x="11621" y="108"/>
                  </a:lnTo>
                  <a:lnTo>
                    <a:pt x="1" y="108"/>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62"/>
            <p:cNvSpPr/>
            <p:nvPr/>
          </p:nvSpPr>
          <p:spPr>
            <a:xfrm>
              <a:off x="2487800" y="244800"/>
              <a:ext cx="207200" cy="206900"/>
            </a:xfrm>
            <a:custGeom>
              <a:avLst/>
              <a:gdLst/>
              <a:ahLst/>
              <a:cxnLst/>
              <a:rect l="l" t="t" r="r" b="b"/>
              <a:pathLst>
                <a:path w="8288" h="8276" extrusionOk="0">
                  <a:moveTo>
                    <a:pt x="72" y="8275"/>
                  </a:moveTo>
                  <a:lnTo>
                    <a:pt x="0" y="8204"/>
                  </a:lnTo>
                  <a:lnTo>
                    <a:pt x="8216" y="1"/>
                  </a:lnTo>
                  <a:lnTo>
                    <a:pt x="8287" y="60"/>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62"/>
            <p:cNvSpPr/>
            <p:nvPr/>
          </p:nvSpPr>
          <p:spPr>
            <a:xfrm>
              <a:off x="2488100" y="244800"/>
              <a:ext cx="206900" cy="206900"/>
            </a:xfrm>
            <a:custGeom>
              <a:avLst/>
              <a:gdLst/>
              <a:ahLst/>
              <a:cxnLst/>
              <a:rect l="l" t="t" r="r" b="b"/>
              <a:pathLst>
                <a:path w="8276" h="8276" extrusionOk="0">
                  <a:moveTo>
                    <a:pt x="8275" y="8204"/>
                  </a:moveTo>
                  <a:lnTo>
                    <a:pt x="8204" y="8275"/>
                  </a:lnTo>
                  <a:lnTo>
                    <a:pt x="0" y="72"/>
                  </a:lnTo>
                  <a:lnTo>
                    <a:pt x="60" y="1"/>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62"/>
            <p:cNvSpPr/>
            <p:nvPr/>
          </p:nvSpPr>
          <p:spPr>
            <a:xfrm>
              <a:off x="2534525" y="213550"/>
              <a:ext cx="113725" cy="269100"/>
            </a:xfrm>
            <a:custGeom>
              <a:avLst/>
              <a:gdLst/>
              <a:ahLst/>
              <a:cxnLst/>
              <a:rect l="l" t="t" r="r" b="b"/>
              <a:pathLst>
                <a:path w="4549" h="10764" extrusionOk="0">
                  <a:moveTo>
                    <a:pt x="1" y="36"/>
                  </a:moveTo>
                  <a:lnTo>
                    <a:pt x="84" y="0"/>
                  </a:lnTo>
                  <a:lnTo>
                    <a:pt x="4549" y="10728"/>
                  </a:lnTo>
                  <a:lnTo>
                    <a:pt x="4466" y="10764"/>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62"/>
            <p:cNvSpPr/>
            <p:nvPr/>
          </p:nvSpPr>
          <p:spPr>
            <a:xfrm>
              <a:off x="2456850" y="291825"/>
              <a:ext cx="269100" cy="113150"/>
            </a:xfrm>
            <a:custGeom>
              <a:avLst/>
              <a:gdLst/>
              <a:ahLst/>
              <a:cxnLst/>
              <a:rect l="l" t="t" r="r" b="b"/>
              <a:pathLst>
                <a:path w="10764" h="4526" extrusionOk="0">
                  <a:moveTo>
                    <a:pt x="36" y="4525"/>
                  </a:moveTo>
                  <a:lnTo>
                    <a:pt x="0" y="4430"/>
                  </a:lnTo>
                  <a:lnTo>
                    <a:pt x="10728" y="1"/>
                  </a:lnTo>
                  <a:lnTo>
                    <a:pt x="10763" y="84"/>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62"/>
            <p:cNvSpPr/>
            <p:nvPr/>
          </p:nvSpPr>
          <p:spPr>
            <a:xfrm>
              <a:off x="2534225" y="213850"/>
              <a:ext cx="114025" cy="268800"/>
            </a:xfrm>
            <a:custGeom>
              <a:avLst/>
              <a:gdLst/>
              <a:ahLst/>
              <a:cxnLst/>
              <a:rect l="l" t="t" r="r" b="b"/>
              <a:pathLst>
                <a:path w="4561" h="10752" extrusionOk="0">
                  <a:moveTo>
                    <a:pt x="96" y="10752"/>
                  </a:moveTo>
                  <a:lnTo>
                    <a:pt x="1" y="10716"/>
                  </a:lnTo>
                  <a:lnTo>
                    <a:pt x="4478" y="0"/>
                  </a:lnTo>
                  <a:lnTo>
                    <a:pt x="4561" y="36"/>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62"/>
            <p:cNvSpPr/>
            <p:nvPr/>
          </p:nvSpPr>
          <p:spPr>
            <a:xfrm>
              <a:off x="2456850" y="291525"/>
              <a:ext cx="269100" cy="113450"/>
            </a:xfrm>
            <a:custGeom>
              <a:avLst/>
              <a:gdLst/>
              <a:ahLst/>
              <a:cxnLst/>
              <a:rect l="l" t="t" r="r" b="b"/>
              <a:pathLst>
                <a:path w="10764" h="4538" extrusionOk="0">
                  <a:moveTo>
                    <a:pt x="10763" y="4454"/>
                  </a:moveTo>
                  <a:lnTo>
                    <a:pt x="10728" y="4537"/>
                  </a:lnTo>
                  <a:lnTo>
                    <a:pt x="0" y="96"/>
                  </a:lnTo>
                  <a:lnTo>
                    <a:pt x="36" y="1"/>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62"/>
            <p:cNvSpPr/>
            <p:nvPr/>
          </p:nvSpPr>
          <p:spPr>
            <a:xfrm>
              <a:off x="2433325" y="190025"/>
              <a:ext cx="316150" cy="316450"/>
            </a:xfrm>
            <a:custGeom>
              <a:avLst/>
              <a:gdLst/>
              <a:ahLst/>
              <a:cxnLst/>
              <a:rect l="l" t="t" r="r" b="b"/>
              <a:pathLst>
                <a:path w="12646" h="12658" fill="none" extrusionOk="0">
                  <a:moveTo>
                    <a:pt x="12645" y="6323"/>
                  </a:moveTo>
                  <a:cubicBezTo>
                    <a:pt x="12645" y="9824"/>
                    <a:pt x="9811" y="12657"/>
                    <a:pt x="6323" y="12657"/>
                  </a:cubicBezTo>
                  <a:cubicBezTo>
                    <a:pt x="2834" y="12657"/>
                    <a:pt x="1" y="9824"/>
                    <a:pt x="1" y="6323"/>
                  </a:cubicBezTo>
                  <a:cubicBezTo>
                    <a:pt x="1" y="2835"/>
                    <a:pt x="2834" y="1"/>
                    <a:pt x="6323" y="1"/>
                  </a:cubicBezTo>
                  <a:cubicBezTo>
                    <a:pt x="9811" y="1"/>
                    <a:pt x="12645" y="2835"/>
                    <a:pt x="12645" y="6323"/>
                  </a:cubicBezTo>
                  <a:close/>
                </a:path>
              </a:pathLst>
            </a:custGeom>
            <a:noFill/>
            <a:ln w="31550" cap="flat" cmpd="sng">
              <a:solidFill>
                <a:srgbClr val="48240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62"/>
            <p:cNvSpPr/>
            <p:nvPr/>
          </p:nvSpPr>
          <p:spPr>
            <a:xfrm>
              <a:off x="2433325" y="190025"/>
              <a:ext cx="316150" cy="316450"/>
            </a:xfrm>
            <a:custGeom>
              <a:avLst/>
              <a:gdLst/>
              <a:ahLst/>
              <a:cxnLst/>
              <a:rect l="l" t="t" r="r" b="b"/>
              <a:pathLst>
                <a:path w="12646" h="12658" fill="none" extrusionOk="0">
                  <a:moveTo>
                    <a:pt x="12645" y="6323"/>
                  </a:moveTo>
                  <a:cubicBezTo>
                    <a:pt x="12645" y="9824"/>
                    <a:pt x="9811" y="12657"/>
                    <a:pt x="6323" y="12657"/>
                  </a:cubicBezTo>
                  <a:cubicBezTo>
                    <a:pt x="2834" y="12657"/>
                    <a:pt x="1" y="9824"/>
                    <a:pt x="1" y="6323"/>
                  </a:cubicBezTo>
                  <a:cubicBezTo>
                    <a:pt x="1" y="2835"/>
                    <a:pt x="2834" y="1"/>
                    <a:pt x="6323" y="1"/>
                  </a:cubicBezTo>
                  <a:cubicBezTo>
                    <a:pt x="9811" y="1"/>
                    <a:pt x="12645" y="2835"/>
                    <a:pt x="12645" y="6323"/>
                  </a:cubicBezTo>
                  <a:close/>
                </a:path>
              </a:pathLst>
            </a:custGeom>
            <a:noFill/>
            <a:ln w="3275" cap="flat" cmpd="sng">
              <a:solidFill>
                <a:srgbClr val="F8A21C"/>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62"/>
            <p:cNvSpPr/>
            <p:nvPr/>
          </p:nvSpPr>
          <p:spPr>
            <a:xfrm>
              <a:off x="1391825" y="326075"/>
              <a:ext cx="1222800" cy="44375"/>
            </a:xfrm>
            <a:custGeom>
              <a:avLst/>
              <a:gdLst/>
              <a:ahLst/>
              <a:cxnLst/>
              <a:rect l="l" t="t" r="r" b="b"/>
              <a:pathLst>
                <a:path w="48912" h="1775" extrusionOk="0">
                  <a:moveTo>
                    <a:pt x="501" y="0"/>
                  </a:moveTo>
                  <a:cubicBezTo>
                    <a:pt x="227" y="0"/>
                    <a:pt x="1" y="226"/>
                    <a:pt x="1" y="512"/>
                  </a:cubicBezTo>
                  <a:lnTo>
                    <a:pt x="1" y="1262"/>
                  </a:lnTo>
                  <a:cubicBezTo>
                    <a:pt x="1" y="1548"/>
                    <a:pt x="227" y="1774"/>
                    <a:pt x="501" y="1774"/>
                  </a:cubicBezTo>
                  <a:lnTo>
                    <a:pt x="48411" y="1774"/>
                  </a:lnTo>
                  <a:cubicBezTo>
                    <a:pt x="48685" y="1774"/>
                    <a:pt x="48912" y="1548"/>
                    <a:pt x="48912" y="1262"/>
                  </a:cubicBezTo>
                  <a:lnTo>
                    <a:pt x="48912" y="512"/>
                  </a:lnTo>
                  <a:cubicBezTo>
                    <a:pt x="48912" y="226"/>
                    <a:pt x="48685" y="0"/>
                    <a:pt x="48411"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62"/>
            <p:cNvSpPr/>
            <p:nvPr/>
          </p:nvSpPr>
          <p:spPr>
            <a:xfrm>
              <a:off x="1411775" y="345125"/>
              <a:ext cx="1182900" cy="6275"/>
            </a:xfrm>
            <a:custGeom>
              <a:avLst/>
              <a:gdLst/>
              <a:ahLst/>
              <a:cxnLst/>
              <a:rect l="l" t="t" r="r" b="b"/>
              <a:pathLst>
                <a:path w="47316" h="251" extrusionOk="0">
                  <a:moveTo>
                    <a:pt x="489" y="0"/>
                  </a:moveTo>
                  <a:cubicBezTo>
                    <a:pt x="215" y="0"/>
                    <a:pt x="0" y="36"/>
                    <a:pt x="0" y="71"/>
                  </a:cubicBezTo>
                  <a:lnTo>
                    <a:pt x="0" y="179"/>
                  </a:lnTo>
                  <a:cubicBezTo>
                    <a:pt x="0" y="214"/>
                    <a:pt x="215" y="250"/>
                    <a:pt x="489" y="250"/>
                  </a:cubicBezTo>
                  <a:lnTo>
                    <a:pt x="46828" y="250"/>
                  </a:lnTo>
                  <a:cubicBezTo>
                    <a:pt x="47090" y="250"/>
                    <a:pt x="47316" y="214"/>
                    <a:pt x="47316" y="179"/>
                  </a:cubicBezTo>
                  <a:lnTo>
                    <a:pt x="47316" y="71"/>
                  </a:lnTo>
                  <a:cubicBezTo>
                    <a:pt x="47316" y="36"/>
                    <a:pt x="47090" y="0"/>
                    <a:pt x="46828"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62"/>
            <p:cNvSpPr/>
            <p:nvPr/>
          </p:nvSpPr>
          <p:spPr>
            <a:xfrm>
              <a:off x="1379025" y="304025"/>
              <a:ext cx="32775" cy="88450"/>
            </a:xfrm>
            <a:custGeom>
              <a:avLst/>
              <a:gdLst/>
              <a:ahLst/>
              <a:cxnLst/>
              <a:rect l="l" t="t" r="r" b="b"/>
              <a:pathLst>
                <a:path w="1311" h="3538" extrusionOk="0">
                  <a:moveTo>
                    <a:pt x="513" y="1"/>
                  </a:moveTo>
                  <a:cubicBezTo>
                    <a:pt x="227" y="1"/>
                    <a:pt x="1" y="227"/>
                    <a:pt x="1" y="501"/>
                  </a:cubicBezTo>
                  <a:lnTo>
                    <a:pt x="1" y="3037"/>
                  </a:lnTo>
                  <a:cubicBezTo>
                    <a:pt x="1" y="3311"/>
                    <a:pt x="227" y="3537"/>
                    <a:pt x="513" y="3537"/>
                  </a:cubicBezTo>
                  <a:lnTo>
                    <a:pt x="810" y="3537"/>
                  </a:lnTo>
                  <a:cubicBezTo>
                    <a:pt x="1084" y="3537"/>
                    <a:pt x="1310" y="3311"/>
                    <a:pt x="1310" y="3037"/>
                  </a:cubicBezTo>
                  <a:lnTo>
                    <a:pt x="1310" y="501"/>
                  </a:lnTo>
                  <a:cubicBezTo>
                    <a:pt x="1310" y="227"/>
                    <a:pt x="1084" y="1"/>
                    <a:pt x="810"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62"/>
            <p:cNvSpPr/>
            <p:nvPr/>
          </p:nvSpPr>
          <p:spPr>
            <a:xfrm>
              <a:off x="1387650" y="322800"/>
              <a:ext cx="16400" cy="12825"/>
            </a:xfrm>
            <a:custGeom>
              <a:avLst/>
              <a:gdLst/>
              <a:ahLst/>
              <a:cxnLst/>
              <a:rect l="l" t="t" r="r" b="b"/>
              <a:pathLst>
                <a:path w="656" h="513" extrusionOk="0">
                  <a:moveTo>
                    <a:pt x="334" y="0"/>
                  </a:moveTo>
                  <a:cubicBezTo>
                    <a:pt x="1" y="0"/>
                    <a:pt x="1" y="512"/>
                    <a:pt x="334" y="512"/>
                  </a:cubicBezTo>
                  <a:cubicBezTo>
                    <a:pt x="656" y="512"/>
                    <a:pt x="656" y="0"/>
                    <a:pt x="334"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62"/>
            <p:cNvSpPr/>
            <p:nvPr/>
          </p:nvSpPr>
          <p:spPr>
            <a:xfrm>
              <a:off x="1387650" y="360900"/>
              <a:ext cx="16400" cy="12525"/>
            </a:xfrm>
            <a:custGeom>
              <a:avLst/>
              <a:gdLst/>
              <a:ahLst/>
              <a:cxnLst/>
              <a:rect l="l" t="t" r="r" b="b"/>
              <a:pathLst>
                <a:path w="656" h="501" extrusionOk="0">
                  <a:moveTo>
                    <a:pt x="334" y="0"/>
                  </a:moveTo>
                  <a:cubicBezTo>
                    <a:pt x="1" y="0"/>
                    <a:pt x="1" y="500"/>
                    <a:pt x="334" y="500"/>
                  </a:cubicBezTo>
                  <a:cubicBezTo>
                    <a:pt x="656" y="500"/>
                    <a:pt x="656" y="0"/>
                    <a:pt x="334"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62"/>
            <p:cNvSpPr/>
            <p:nvPr/>
          </p:nvSpPr>
          <p:spPr>
            <a:xfrm>
              <a:off x="1547800" y="304025"/>
              <a:ext cx="88425" cy="88450"/>
            </a:xfrm>
            <a:custGeom>
              <a:avLst/>
              <a:gdLst/>
              <a:ahLst/>
              <a:cxnLst/>
              <a:rect l="l" t="t" r="r" b="b"/>
              <a:pathLst>
                <a:path w="3537" h="3538" extrusionOk="0">
                  <a:moveTo>
                    <a:pt x="1775" y="1"/>
                  </a:moveTo>
                  <a:cubicBezTo>
                    <a:pt x="786" y="1"/>
                    <a:pt x="1" y="787"/>
                    <a:pt x="1" y="1763"/>
                  </a:cubicBezTo>
                  <a:cubicBezTo>
                    <a:pt x="1" y="2751"/>
                    <a:pt x="786" y="3537"/>
                    <a:pt x="1775" y="3537"/>
                  </a:cubicBezTo>
                  <a:cubicBezTo>
                    <a:pt x="2751" y="3537"/>
                    <a:pt x="3537" y="2751"/>
                    <a:pt x="3537" y="1763"/>
                  </a:cubicBezTo>
                  <a:cubicBezTo>
                    <a:pt x="3537" y="787"/>
                    <a:pt x="2751" y="1"/>
                    <a:pt x="1775"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62"/>
            <p:cNvSpPr/>
            <p:nvPr/>
          </p:nvSpPr>
          <p:spPr>
            <a:xfrm>
              <a:off x="1566850" y="323075"/>
              <a:ext cx="50325" cy="50350"/>
            </a:xfrm>
            <a:custGeom>
              <a:avLst/>
              <a:gdLst/>
              <a:ahLst/>
              <a:cxnLst/>
              <a:rect l="l" t="t" r="r" b="b"/>
              <a:pathLst>
                <a:path w="2013" h="2014" extrusionOk="0">
                  <a:moveTo>
                    <a:pt x="1013" y="1"/>
                  </a:moveTo>
                  <a:cubicBezTo>
                    <a:pt x="453" y="1"/>
                    <a:pt x="1" y="453"/>
                    <a:pt x="1" y="1001"/>
                  </a:cubicBezTo>
                  <a:cubicBezTo>
                    <a:pt x="1" y="1561"/>
                    <a:pt x="453" y="2013"/>
                    <a:pt x="1013" y="2013"/>
                  </a:cubicBezTo>
                  <a:cubicBezTo>
                    <a:pt x="1560" y="2013"/>
                    <a:pt x="2013" y="1561"/>
                    <a:pt x="2013" y="1001"/>
                  </a:cubicBezTo>
                  <a:cubicBezTo>
                    <a:pt x="2013" y="453"/>
                    <a:pt x="1560" y="1"/>
                    <a:pt x="1013"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62"/>
            <p:cNvSpPr/>
            <p:nvPr/>
          </p:nvSpPr>
          <p:spPr>
            <a:xfrm>
              <a:off x="2547025" y="304025"/>
              <a:ext cx="88725" cy="88450"/>
            </a:xfrm>
            <a:custGeom>
              <a:avLst/>
              <a:gdLst/>
              <a:ahLst/>
              <a:cxnLst/>
              <a:rect l="l" t="t" r="r" b="b"/>
              <a:pathLst>
                <a:path w="3549" h="3538" extrusionOk="0">
                  <a:moveTo>
                    <a:pt x="1775" y="1"/>
                  </a:moveTo>
                  <a:cubicBezTo>
                    <a:pt x="799" y="1"/>
                    <a:pt x="1" y="787"/>
                    <a:pt x="1" y="1763"/>
                  </a:cubicBezTo>
                  <a:cubicBezTo>
                    <a:pt x="1" y="2751"/>
                    <a:pt x="799" y="3537"/>
                    <a:pt x="1775" y="3537"/>
                  </a:cubicBezTo>
                  <a:cubicBezTo>
                    <a:pt x="2751" y="3537"/>
                    <a:pt x="3549" y="2751"/>
                    <a:pt x="3549" y="1763"/>
                  </a:cubicBezTo>
                  <a:cubicBezTo>
                    <a:pt x="3549" y="787"/>
                    <a:pt x="2751" y="1"/>
                    <a:pt x="1775"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62"/>
            <p:cNvSpPr/>
            <p:nvPr/>
          </p:nvSpPr>
          <p:spPr>
            <a:xfrm>
              <a:off x="2566075" y="323075"/>
              <a:ext cx="50625" cy="50350"/>
            </a:xfrm>
            <a:custGeom>
              <a:avLst/>
              <a:gdLst/>
              <a:ahLst/>
              <a:cxnLst/>
              <a:rect l="l" t="t" r="r" b="b"/>
              <a:pathLst>
                <a:path w="2025" h="2014" extrusionOk="0">
                  <a:moveTo>
                    <a:pt x="1013" y="1"/>
                  </a:moveTo>
                  <a:cubicBezTo>
                    <a:pt x="453" y="1"/>
                    <a:pt x="1" y="453"/>
                    <a:pt x="1" y="1001"/>
                  </a:cubicBezTo>
                  <a:cubicBezTo>
                    <a:pt x="1" y="1561"/>
                    <a:pt x="453" y="2013"/>
                    <a:pt x="1013" y="2013"/>
                  </a:cubicBezTo>
                  <a:cubicBezTo>
                    <a:pt x="1572" y="2013"/>
                    <a:pt x="2025" y="1561"/>
                    <a:pt x="2025" y="1001"/>
                  </a:cubicBezTo>
                  <a:cubicBezTo>
                    <a:pt x="2025" y="453"/>
                    <a:pt x="1572" y="1"/>
                    <a:pt x="1013"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9" name="Google Shape;1729;p62"/>
          <p:cNvSpPr txBox="1">
            <a:spLocks noGrp="1"/>
          </p:cNvSpPr>
          <p:nvPr>
            <p:ph type="title"/>
          </p:nvPr>
        </p:nvSpPr>
        <p:spPr>
          <a:xfrm>
            <a:off x="709350" y="537550"/>
            <a:ext cx="7725300" cy="47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Setting: The Grand Capital City of Oskars</a:t>
            </a:r>
            <a:endParaRPr/>
          </a:p>
        </p:txBody>
      </p:sp>
      <p:sp>
        <p:nvSpPr>
          <p:cNvPr id="1730" name="Google Shape;1730;p62"/>
          <p:cNvSpPr txBox="1">
            <a:spLocks noGrp="1"/>
          </p:cNvSpPr>
          <p:nvPr>
            <p:ph type="body" idx="2"/>
          </p:nvPr>
        </p:nvSpPr>
        <p:spPr>
          <a:xfrm>
            <a:off x="2046775" y="2352325"/>
            <a:ext cx="5661600" cy="225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city of Oskars is a city of different levels, the farther down one goes the seedier the characters they will find. With six different levels, it’s no wonder all phone calls from the city must run through a central telephone switchboard center to get to their recipients. The switchboard building is where most of our story takes place, and is the crux of the action in this story. With levers and pulleys that change the layout of the building, one never knows what they might find...</a:t>
            </a:r>
            <a:endParaRPr/>
          </a:p>
        </p:txBody>
      </p:sp>
      <p:sp>
        <p:nvSpPr>
          <p:cNvPr id="1731" name="Google Shape;1731;p62"/>
          <p:cNvSpPr txBox="1">
            <a:spLocks noGrp="1"/>
          </p:cNvSpPr>
          <p:nvPr>
            <p:ph type="subTitle" idx="4"/>
          </p:nvPr>
        </p:nvSpPr>
        <p:spPr>
          <a:xfrm>
            <a:off x="1160425" y="1130538"/>
            <a:ext cx="3190800" cy="109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All people of Oskars are connected by the Switchboard Building</a:t>
            </a:r>
            <a:endParaRPr>
              <a:latin typeface="Bebas Neue"/>
              <a:ea typeface="Bebas Neue"/>
              <a:cs typeface="Bebas Neue"/>
              <a:sym typeface="Bebas Neue"/>
            </a:endParaRPr>
          </a:p>
        </p:txBody>
      </p:sp>
      <p:pic>
        <p:nvPicPr>
          <p:cNvPr id="2" name="Recorded Sound">
            <a:hlinkClick r:id="" action="ppaction://media"/>
            <a:extLst>
              <a:ext uri="{FF2B5EF4-FFF2-40B4-BE49-F238E27FC236}">
                <a16:creationId xmlns:a16="http://schemas.microsoft.com/office/drawing/2014/main" id="{81557C10-216D-4D4F-BEE0-CEBEFCE0153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34400" y="1049"/>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18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sp>
        <p:nvSpPr>
          <p:cNvPr id="1736" name="Google Shape;1736;p63"/>
          <p:cNvSpPr txBox="1">
            <a:spLocks noGrp="1"/>
          </p:cNvSpPr>
          <p:nvPr>
            <p:ph type="title"/>
          </p:nvPr>
        </p:nvSpPr>
        <p:spPr>
          <a:xfrm>
            <a:off x="709350" y="537550"/>
            <a:ext cx="7725300" cy="47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Characters: Four Families Protect the City’s Secrets</a:t>
            </a:r>
            <a:endParaRPr/>
          </a:p>
        </p:txBody>
      </p:sp>
      <p:sp>
        <p:nvSpPr>
          <p:cNvPr id="1737" name="Google Shape;1737;p63"/>
          <p:cNvSpPr txBox="1">
            <a:spLocks noGrp="1"/>
          </p:cNvSpPr>
          <p:nvPr>
            <p:ph type="body" idx="2"/>
          </p:nvPr>
        </p:nvSpPr>
        <p:spPr>
          <a:xfrm>
            <a:off x="2046775" y="2240450"/>
            <a:ext cx="6883200" cy="29691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b="1"/>
              <a:t>Ever Barnes</a:t>
            </a:r>
            <a:r>
              <a:rPr lang="en"/>
              <a:t> - an orphan boy who knows more about the switchboard building than anybody else, and he must protect its secret.</a:t>
            </a:r>
            <a:endParaRPr/>
          </a:p>
          <a:p>
            <a:pPr marL="457200" lvl="0" indent="-330200" algn="l" rtl="0">
              <a:spcBef>
                <a:spcPts val="0"/>
              </a:spcBef>
              <a:spcAft>
                <a:spcPts val="0"/>
              </a:spcAft>
              <a:buSzPts val="1600"/>
              <a:buChar char="●"/>
            </a:pPr>
            <a:r>
              <a:rPr lang="en" b="1"/>
              <a:t>Hannah Morgan</a:t>
            </a:r>
            <a:r>
              <a:rPr lang="en"/>
              <a:t> - The daughter of the switchboard building’s owner, she’s determined to make a friend of Ever.</a:t>
            </a:r>
            <a:endParaRPr/>
          </a:p>
          <a:p>
            <a:pPr marL="457200" lvl="0" indent="-330200" algn="l" rtl="0">
              <a:spcBef>
                <a:spcPts val="0"/>
              </a:spcBef>
              <a:spcAft>
                <a:spcPts val="0"/>
              </a:spcAft>
              <a:buSzPts val="1600"/>
              <a:buChar char="●"/>
            </a:pPr>
            <a:r>
              <a:rPr lang="en" b="1"/>
              <a:t>Lisa</a:t>
            </a:r>
            <a:r>
              <a:rPr lang="en"/>
              <a:t> - A worker at the switchboard building and friend of sorts to Ever, but is she more than meets the eye?</a:t>
            </a:r>
            <a:endParaRPr/>
          </a:p>
          <a:p>
            <a:pPr marL="457200" lvl="0" indent="-330200" algn="l" rtl="0">
              <a:spcBef>
                <a:spcPts val="0"/>
              </a:spcBef>
              <a:spcAft>
                <a:spcPts val="0"/>
              </a:spcAft>
              <a:buSzPts val="1600"/>
              <a:buChar char="●"/>
            </a:pPr>
            <a:r>
              <a:rPr lang="en" b="1"/>
              <a:t>Madame Alexander</a:t>
            </a:r>
            <a:r>
              <a:rPr lang="en"/>
              <a:t> - headmistress of the switchboard building, she wants Ever out of “her” switchboard building.</a:t>
            </a:r>
            <a:endParaRPr/>
          </a:p>
          <a:p>
            <a:pPr marL="457200" lvl="0" indent="-330200" algn="l" rtl="0">
              <a:spcBef>
                <a:spcPts val="0"/>
              </a:spcBef>
              <a:spcAft>
                <a:spcPts val="0"/>
              </a:spcAft>
              <a:buSzPts val="1600"/>
              <a:buChar char="●"/>
            </a:pPr>
            <a:r>
              <a:rPr lang="en" b="1"/>
              <a:t>Vash</a:t>
            </a:r>
            <a:r>
              <a:rPr lang="en"/>
              <a:t> - the new president of neighboring Edmonda, with some concerning intentions for Oskars.</a:t>
            </a:r>
            <a:endParaRPr/>
          </a:p>
        </p:txBody>
      </p:sp>
      <p:pic>
        <p:nvPicPr>
          <p:cNvPr id="1738" name="Google Shape;1738;p63"/>
          <p:cNvPicPr preferRelativeResize="0"/>
          <p:nvPr/>
        </p:nvPicPr>
        <p:blipFill>
          <a:blip r:embed="rId5">
            <a:alphaModFix/>
          </a:blip>
          <a:stretch>
            <a:fillRect/>
          </a:stretch>
        </p:blipFill>
        <p:spPr>
          <a:xfrm>
            <a:off x="205825" y="1374975"/>
            <a:ext cx="1840951" cy="2801101"/>
          </a:xfrm>
          <a:prstGeom prst="rect">
            <a:avLst/>
          </a:prstGeom>
          <a:noFill/>
          <a:ln>
            <a:noFill/>
          </a:ln>
        </p:spPr>
      </p:pic>
      <p:pic>
        <p:nvPicPr>
          <p:cNvPr id="1739" name="Google Shape;1739;p63"/>
          <p:cNvPicPr preferRelativeResize="0"/>
          <p:nvPr/>
        </p:nvPicPr>
        <p:blipFill>
          <a:blip r:embed="rId6">
            <a:alphaModFix/>
          </a:blip>
          <a:stretch>
            <a:fillRect/>
          </a:stretch>
        </p:blipFill>
        <p:spPr>
          <a:xfrm>
            <a:off x="5837700" y="788350"/>
            <a:ext cx="2413972" cy="1373174"/>
          </a:xfrm>
          <a:prstGeom prst="rect">
            <a:avLst/>
          </a:prstGeom>
          <a:noFill/>
          <a:ln>
            <a:noFill/>
          </a:ln>
        </p:spPr>
      </p:pic>
      <p:sp>
        <p:nvSpPr>
          <p:cNvPr id="1740" name="Google Shape;1740;p63"/>
          <p:cNvSpPr/>
          <p:nvPr/>
        </p:nvSpPr>
        <p:spPr>
          <a:xfrm rot="10381525">
            <a:off x="2743645" y="930609"/>
            <a:ext cx="1091547" cy="1088654"/>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63"/>
          <p:cNvSpPr txBox="1"/>
          <p:nvPr/>
        </p:nvSpPr>
        <p:spPr>
          <a:xfrm>
            <a:off x="147650" y="866550"/>
            <a:ext cx="7346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Barlow"/>
                <a:ea typeface="Barlow"/>
                <a:cs typeface="Barlow"/>
                <a:sym typeface="Barlow"/>
              </a:rPr>
              <a:t>All Illustrations by Victoria Ying</a:t>
            </a:r>
            <a:endParaRPr>
              <a:latin typeface="Barlow"/>
              <a:ea typeface="Barlow"/>
              <a:cs typeface="Barlow"/>
              <a:sym typeface="Barlow"/>
            </a:endParaRPr>
          </a:p>
        </p:txBody>
      </p:sp>
      <p:pic>
        <p:nvPicPr>
          <p:cNvPr id="2" name="Recorded Sound">
            <a:hlinkClick r:id="" action="ppaction://media"/>
            <a:extLst>
              <a:ext uri="{FF2B5EF4-FFF2-40B4-BE49-F238E27FC236}">
                <a16:creationId xmlns:a16="http://schemas.microsoft.com/office/drawing/2014/main" id="{9BEAE5CB-039F-404E-86D6-0055BECA455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437724" y="52391"/>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4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5"/>
        <p:cNvGrpSpPr/>
        <p:nvPr/>
      </p:nvGrpSpPr>
      <p:grpSpPr>
        <a:xfrm>
          <a:off x="0" y="0"/>
          <a:ext cx="0" cy="0"/>
          <a:chOff x="0" y="0"/>
          <a:chExt cx="0" cy="0"/>
        </a:xfrm>
      </p:grpSpPr>
      <p:sp>
        <p:nvSpPr>
          <p:cNvPr id="1746" name="Google Shape;1746;p64"/>
          <p:cNvSpPr txBox="1">
            <a:spLocks noGrp="1"/>
          </p:cNvSpPr>
          <p:nvPr>
            <p:ph type="title"/>
          </p:nvPr>
        </p:nvSpPr>
        <p:spPr>
          <a:xfrm>
            <a:off x="447100" y="66550"/>
            <a:ext cx="7725300" cy="47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THe Plot</a:t>
            </a:r>
            <a:endParaRPr/>
          </a:p>
        </p:txBody>
      </p:sp>
      <p:sp>
        <p:nvSpPr>
          <p:cNvPr id="1747" name="Google Shape;1747;p64"/>
          <p:cNvSpPr/>
          <p:nvPr/>
        </p:nvSpPr>
        <p:spPr>
          <a:xfrm>
            <a:off x="1359749" y="2388803"/>
            <a:ext cx="872203" cy="872471"/>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solidFill>
                  <a:schemeClr val="dk1"/>
                </a:solidFill>
                <a:latin typeface="Bebas Neue"/>
                <a:ea typeface="Bebas Neue"/>
                <a:cs typeface="Bebas Neue"/>
                <a:sym typeface="Bebas Neue"/>
              </a:rPr>
              <a:t>01</a:t>
            </a:r>
            <a:endParaRPr sz="2500">
              <a:solidFill>
                <a:schemeClr val="dk1"/>
              </a:solidFill>
              <a:latin typeface="Bebas Neue"/>
              <a:ea typeface="Bebas Neue"/>
              <a:cs typeface="Bebas Neue"/>
              <a:sym typeface="Bebas Neue"/>
            </a:endParaRPr>
          </a:p>
        </p:txBody>
      </p:sp>
      <p:sp>
        <p:nvSpPr>
          <p:cNvPr id="1748" name="Google Shape;1748;p64"/>
          <p:cNvSpPr/>
          <p:nvPr/>
        </p:nvSpPr>
        <p:spPr>
          <a:xfrm>
            <a:off x="5204285" y="2756054"/>
            <a:ext cx="1513537" cy="756893"/>
          </a:xfrm>
          <a:custGeom>
            <a:avLst/>
            <a:gdLst/>
            <a:ahLst/>
            <a:cxnLst/>
            <a:rect l="l" t="t" r="r" b="b"/>
            <a:pathLst>
              <a:path w="7904" h="3951" extrusionOk="0">
                <a:moveTo>
                  <a:pt x="1" y="0"/>
                </a:moveTo>
                <a:cubicBezTo>
                  <a:pt x="1" y="540"/>
                  <a:pt x="113" y="1075"/>
                  <a:pt x="327" y="1571"/>
                </a:cubicBezTo>
                <a:cubicBezTo>
                  <a:pt x="938" y="2971"/>
                  <a:pt x="2332" y="3951"/>
                  <a:pt x="3953" y="3951"/>
                </a:cubicBezTo>
                <a:cubicBezTo>
                  <a:pt x="6132" y="3951"/>
                  <a:pt x="7903" y="2178"/>
                  <a:pt x="7903" y="0"/>
                </a:cubicBezTo>
                <a:lnTo>
                  <a:pt x="7248" y="0"/>
                </a:lnTo>
                <a:cubicBezTo>
                  <a:pt x="7248" y="1818"/>
                  <a:pt x="5770" y="3296"/>
                  <a:pt x="3953" y="3296"/>
                </a:cubicBezTo>
                <a:cubicBezTo>
                  <a:pt x="2135" y="3296"/>
                  <a:pt x="657" y="1818"/>
                  <a:pt x="6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64"/>
          <p:cNvSpPr/>
          <p:nvPr/>
        </p:nvSpPr>
        <p:spPr>
          <a:xfrm>
            <a:off x="3816571" y="2002825"/>
            <a:ext cx="1513154" cy="756893"/>
          </a:xfrm>
          <a:custGeom>
            <a:avLst/>
            <a:gdLst/>
            <a:ahLst/>
            <a:cxnLst/>
            <a:rect l="l" t="t" r="r" b="b"/>
            <a:pathLst>
              <a:path w="7902" h="3951" extrusionOk="0">
                <a:moveTo>
                  <a:pt x="3951" y="0"/>
                </a:moveTo>
                <a:cubicBezTo>
                  <a:pt x="2330" y="0"/>
                  <a:pt x="935" y="982"/>
                  <a:pt x="327" y="2380"/>
                </a:cubicBezTo>
                <a:cubicBezTo>
                  <a:pt x="111" y="2874"/>
                  <a:pt x="0" y="3409"/>
                  <a:pt x="0" y="3951"/>
                </a:cubicBezTo>
                <a:lnTo>
                  <a:pt x="653" y="3951"/>
                </a:lnTo>
                <a:cubicBezTo>
                  <a:pt x="653" y="2135"/>
                  <a:pt x="2133" y="657"/>
                  <a:pt x="3951" y="657"/>
                </a:cubicBezTo>
                <a:cubicBezTo>
                  <a:pt x="5767" y="657"/>
                  <a:pt x="7246" y="2135"/>
                  <a:pt x="7246" y="3951"/>
                </a:cubicBezTo>
                <a:lnTo>
                  <a:pt x="7901" y="3951"/>
                </a:lnTo>
                <a:cubicBezTo>
                  <a:pt x="7901" y="3411"/>
                  <a:pt x="7791" y="2876"/>
                  <a:pt x="7574" y="2381"/>
                </a:cubicBezTo>
                <a:cubicBezTo>
                  <a:pt x="6966" y="982"/>
                  <a:pt x="5571" y="0"/>
                  <a:pt x="39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64"/>
          <p:cNvSpPr/>
          <p:nvPr/>
        </p:nvSpPr>
        <p:spPr>
          <a:xfrm>
            <a:off x="1038464" y="2002825"/>
            <a:ext cx="1514686" cy="759383"/>
          </a:xfrm>
          <a:custGeom>
            <a:avLst/>
            <a:gdLst/>
            <a:ahLst/>
            <a:cxnLst/>
            <a:rect l="l" t="t" r="r" b="b"/>
            <a:pathLst>
              <a:path w="7910" h="3964" extrusionOk="0">
                <a:moveTo>
                  <a:pt x="3958" y="0"/>
                </a:moveTo>
                <a:cubicBezTo>
                  <a:pt x="3954" y="0"/>
                  <a:pt x="3950" y="0"/>
                  <a:pt x="3946" y="0"/>
                </a:cubicBezTo>
                <a:cubicBezTo>
                  <a:pt x="1768" y="6"/>
                  <a:pt x="0" y="1784"/>
                  <a:pt x="6" y="3963"/>
                </a:cubicBezTo>
                <a:lnTo>
                  <a:pt x="661" y="3962"/>
                </a:lnTo>
                <a:cubicBezTo>
                  <a:pt x="657" y="2144"/>
                  <a:pt x="2131" y="661"/>
                  <a:pt x="3947" y="655"/>
                </a:cubicBezTo>
                <a:cubicBezTo>
                  <a:pt x="3951" y="655"/>
                  <a:pt x="3955" y="655"/>
                  <a:pt x="3959" y="655"/>
                </a:cubicBezTo>
                <a:cubicBezTo>
                  <a:pt x="5771" y="655"/>
                  <a:pt x="7248" y="2127"/>
                  <a:pt x="7254" y="3939"/>
                </a:cubicBezTo>
                <a:lnTo>
                  <a:pt x="7256" y="3939"/>
                </a:lnTo>
                <a:lnTo>
                  <a:pt x="7909" y="3938"/>
                </a:lnTo>
                <a:cubicBezTo>
                  <a:pt x="7907" y="3398"/>
                  <a:pt x="7795" y="2863"/>
                  <a:pt x="7578" y="2368"/>
                </a:cubicBezTo>
                <a:cubicBezTo>
                  <a:pt x="6966" y="976"/>
                  <a:pt x="5573" y="0"/>
                  <a:pt x="3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64"/>
          <p:cNvSpPr/>
          <p:nvPr/>
        </p:nvSpPr>
        <p:spPr>
          <a:xfrm>
            <a:off x="2428283" y="2756054"/>
            <a:ext cx="1513537" cy="756893"/>
          </a:xfrm>
          <a:custGeom>
            <a:avLst/>
            <a:gdLst/>
            <a:ahLst/>
            <a:cxnLst/>
            <a:rect l="l" t="t" r="r" b="b"/>
            <a:pathLst>
              <a:path w="7904" h="3951" extrusionOk="0">
                <a:moveTo>
                  <a:pt x="1" y="0"/>
                </a:moveTo>
                <a:cubicBezTo>
                  <a:pt x="1" y="540"/>
                  <a:pt x="111" y="1075"/>
                  <a:pt x="328" y="1571"/>
                </a:cubicBezTo>
                <a:cubicBezTo>
                  <a:pt x="938" y="2971"/>
                  <a:pt x="2332" y="3951"/>
                  <a:pt x="3953" y="3951"/>
                </a:cubicBezTo>
                <a:cubicBezTo>
                  <a:pt x="5574" y="3951"/>
                  <a:pt x="6967" y="2971"/>
                  <a:pt x="7575" y="1573"/>
                </a:cubicBezTo>
                <a:cubicBezTo>
                  <a:pt x="7791" y="1076"/>
                  <a:pt x="7903" y="541"/>
                  <a:pt x="7903" y="0"/>
                </a:cubicBezTo>
                <a:lnTo>
                  <a:pt x="7249" y="0"/>
                </a:lnTo>
                <a:cubicBezTo>
                  <a:pt x="7249" y="1818"/>
                  <a:pt x="5770" y="3296"/>
                  <a:pt x="3953" y="3296"/>
                </a:cubicBezTo>
                <a:cubicBezTo>
                  <a:pt x="2135" y="3296"/>
                  <a:pt x="657" y="1818"/>
                  <a:pt x="6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64"/>
          <p:cNvSpPr/>
          <p:nvPr/>
        </p:nvSpPr>
        <p:spPr>
          <a:xfrm>
            <a:off x="6590849" y="2002825"/>
            <a:ext cx="1514686" cy="759383"/>
          </a:xfrm>
          <a:custGeom>
            <a:avLst/>
            <a:gdLst/>
            <a:ahLst/>
            <a:cxnLst/>
            <a:rect l="l" t="t" r="r" b="b"/>
            <a:pathLst>
              <a:path w="7910" h="3964" extrusionOk="0">
                <a:moveTo>
                  <a:pt x="3959" y="0"/>
                </a:moveTo>
                <a:cubicBezTo>
                  <a:pt x="3955" y="0"/>
                  <a:pt x="3951" y="0"/>
                  <a:pt x="3947" y="0"/>
                </a:cubicBezTo>
                <a:cubicBezTo>
                  <a:pt x="1769" y="8"/>
                  <a:pt x="1" y="1786"/>
                  <a:pt x="7" y="3963"/>
                </a:cubicBezTo>
                <a:lnTo>
                  <a:pt x="664" y="3962"/>
                </a:lnTo>
                <a:cubicBezTo>
                  <a:pt x="658" y="2144"/>
                  <a:pt x="2132" y="661"/>
                  <a:pt x="3948" y="657"/>
                </a:cubicBezTo>
                <a:cubicBezTo>
                  <a:pt x="3952" y="657"/>
                  <a:pt x="3956" y="657"/>
                  <a:pt x="3960" y="657"/>
                </a:cubicBezTo>
                <a:cubicBezTo>
                  <a:pt x="5772" y="657"/>
                  <a:pt x="7249" y="2127"/>
                  <a:pt x="7255" y="3941"/>
                </a:cubicBezTo>
                <a:lnTo>
                  <a:pt x="7257" y="3941"/>
                </a:lnTo>
                <a:lnTo>
                  <a:pt x="7910" y="3939"/>
                </a:lnTo>
                <a:cubicBezTo>
                  <a:pt x="7908" y="3398"/>
                  <a:pt x="7796" y="2865"/>
                  <a:pt x="7578" y="2370"/>
                </a:cubicBezTo>
                <a:cubicBezTo>
                  <a:pt x="6967" y="976"/>
                  <a:pt x="5574" y="0"/>
                  <a:pt x="39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64"/>
          <p:cNvSpPr/>
          <p:nvPr/>
        </p:nvSpPr>
        <p:spPr>
          <a:xfrm>
            <a:off x="2748739" y="2238420"/>
            <a:ext cx="872203" cy="872471"/>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2500">
                <a:solidFill>
                  <a:schemeClr val="lt1"/>
                </a:solidFill>
                <a:latin typeface="Bebas Neue"/>
                <a:ea typeface="Bebas Neue"/>
                <a:cs typeface="Bebas Neue"/>
                <a:sym typeface="Bebas Neue"/>
              </a:rPr>
              <a:t>02</a:t>
            </a:r>
            <a:endParaRPr sz="2500">
              <a:solidFill>
                <a:schemeClr val="lt1"/>
              </a:solidFill>
              <a:latin typeface="Bebas Neue"/>
              <a:ea typeface="Bebas Neue"/>
              <a:cs typeface="Bebas Neue"/>
              <a:sym typeface="Bebas Neue"/>
            </a:endParaRPr>
          </a:p>
        </p:txBody>
      </p:sp>
      <p:sp>
        <p:nvSpPr>
          <p:cNvPr id="1754" name="Google Shape;1754;p64"/>
          <p:cNvSpPr/>
          <p:nvPr/>
        </p:nvSpPr>
        <p:spPr>
          <a:xfrm>
            <a:off x="4138923" y="2388803"/>
            <a:ext cx="872203" cy="872471"/>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2500">
                <a:solidFill>
                  <a:schemeClr val="dk2"/>
                </a:solidFill>
                <a:latin typeface="Bebas Neue"/>
                <a:ea typeface="Bebas Neue"/>
                <a:cs typeface="Bebas Neue"/>
                <a:sym typeface="Bebas Neue"/>
              </a:rPr>
              <a:t>03</a:t>
            </a:r>
            <a:endParaRPr sz="2500">
              <a:solidFill>
                <a:schemeClr val="dk2"/>
              </a:solidFill>
              <a:latin typeface="Bebas Neue"/>
              <a:ea typeface="Bebas Neue"/>
              <a:cs typeface="Bebas Neue"/>
              <a:sym typeface="Bebas Neue"/>
            </a:endParaRPr>
          </a:p>
        </p:txBody>
      </p:sp>
      <p:sp>
        <p:nvSpPr>
          <p:cNvPr id="1755" name="Google Shape;1755;p64"/>
          <p:cNvSpPr/>
          <p:nvPr/>
        </p:nvSpPr>
        <p:spPr>
          <a:xfrm>
            <a:off x="5527914" y="2238420"/>
            <a:ext cx="872203" cy="872471"/>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2500">
                <a:solidFill>
                  <a:schemeClr val="lt2"/>
                </a:solidFill>
                <a:latin typeface="Bebas Neue"/>
                <a:ea typeface="Bebas Neue"/>
                <a:cs typeface="Bebas Neue"/>
                <a:sym typeface="Bebas Neue"/>
              </a:rPr>
              <a:t>04</a:t>
            </a:r>
            <a:endParaRPr sz="2500">
              <a:solidFill>
                <a:schemeClr val="lt2"/>
              </a:solidFill>
              <a:latin typeface="Bebas Neue"/>
              <a:ea typeface="Bebas Neue"/>
              <a:cs typeface="Bebas Neue"/>
              <a:sym typeface="Bebas Neue"/>
            </a:endParaRPr>
          </a:p>
        </p:txBody>
      </p:sp>
      <p:sp>
        <p:nvSpPr>
          <p:cNvPr id="1756" name="Google Shape;1756;p64"/>
          <p:cNvSpPr/>
          <p:nvPr/>
        </p:nvSpPr>
        <p:spPr>
          <a:xfrm>
            <a:off x="6925412" y="2388803"/>
            <a:ext cx="872203" cy="872471"/>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2500">
                <a:solidFill>
                  <a:schemeClr val="accent1"/>
                </a:solidFill>
                <a:latin typeface="Bebas Neue"/>
                <a:ea typeface="Bebas Neue"/>
                <a:cs typeface="Bebas Neue"/>
                <a:sym typeface="Bebas Neue"/>
              </a:rPr>
              <a:t>05</a:t>
            </a:r>
            <a:endParaRPr sz="2500">
              <a:solidFill>
                <a:schemeClr val="accent1"/>
              </a:solidFill>
              <a:latin typeface="Bebas Neue"/>
              <a:ea typeface="Bebas Neue"/>
              <a:cs typeface="Bebas Neue"/>
              <a:sym typeface="Bebas Neue"/>
            </a:endParaRPr>
          </a:p>
        </p:txBody>
      </p:sp>
      <p:sp>
        <p:nvSpPr>
          <p:cNvPr id="1757" name="Google Shape;1757;p64"/>
          <p:cNvSpPr txBox="1"/>
          <p:nvPr/>
        </p:nvSpPr>
        <p:spPr>
          <a:xfrm>
            <a:off x="917875" y="3512938"/>
            <a:ext cx="1755900" cy="57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482400"/>
                </a:solidFill>
                <a:latin typeface="Barlow"/>
                <a:ea typeface="Barlow"/>
                <a:cs typeface="Barlow"/>
                <a:sym typeface="Barlow"/>
              </a:rPr>
              <a:t>Hannah meets Ever and is determined to help him, despite what he wants.</a:t>
            </a:r>
            <a:endParaRPr>
              <a:solidFill>
                <a:srgbClr val="482400"/>
              </a:solidFill>
              <a:latin typeface="Barlow"/>
              <a:ea typeface="Barlow"/>
              <a:cs typeface="Barlow"/>
              <a:sym typeface="Barlow"/>
            </a:endParaRPr>
          </a:p>
          <a:p>
            <a:pPr marL="0" lvl="0" indent="0" algn="ctr" rtl="0">
              <a:spcBef>
                <a:spcPts val="0"/>
              </a:spcBef>
              <a:spcAft>
                <a:spcPts val="0"/>
              </a:spcAft>
              <a:buNone/>
            </a:pPr>
            <a:endParaRPr>
              <a:solidFill>
                <a:srgbClr val="482400"/>
              </a:solidFill>
              <a:latin typeface="Barlow"/>
              <a:ea typeface="Barlow"/>
              <a:cs typeface="Barlow"/>
              <a:sym typeface="Barlow"/>
            </a:endParaRPr>
          </a:p>
        </p:txBody>
      </p:sp>
      <p:sp>
        <p:nvSpPr>
          <p:cNvPr id="1758" name="Google Shape;1758;p64"/>
          <p:cNvSpPr txBox="1"/>
          <p:nvPr/>
        </p:nvSpPr>
        <p:spPr>
          <a:xfrm>
            <a:off x="3694057" y="3512938"/>
            <a:ext cx="1755900" cy="57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482400"/>
                </a:solidFill>
                <a:latin typeface="Barlow"/>
                <a:ea typeface="Barlow"/>
                <a:cs typeface="Barlow"/>
                <a:sym typeface="Barlow"/>
              </a:rPr>
              <a:t>With the help of Lisa, Ever and Hannah dodge the killers and discover the secret of the switchboard building.</a:t>
            </a:r>
            <a:endParaRPr>
              <a:solidFill>
                <a:srgbClr val="482400"/>
              </a:solidFill>
              <a:latin typeface="Barlow"/>
              <a:ea typeface="Barlow"/>
              <a:cs typeface="Barlow"/>
              <a:sym typeface="Barlow"/>
            </a:endParaRPr>
          </a:p>
          <a:p>
            <a:pPr marL="0" lvl="0" indent="0" algn="ctr" rtl="0">
              <a:spcBef>
                <a:spcPts val="0"/>
              </a:spcBef>
              <a:spcAft>
                <a:spcPts val="0"/>
              </a:spcAft>
              <a:buNone/>
            </a:pPr>
            <a:endParaRPr>
              <a:solidFill>
                <a:srgbClr val="482400"/>
              </a:solidFill>
              <a:latin typeface="Barlow"/>
              <a:ea typeface="Barlow"/>
              <a:cs typeface="Barlow"/>
              <a:sym typeface="Barlow"/>
            </a:endParaRPr>
          </a:p>
        </p:txBody>
      </p:sp>
      <p:sp>
        <p:nvSpPr>
          <p:cNvPr id="1759" name="Google Shape;1759;p64"/>
          <p:cNvSpPr txBox="1"/>
          <p:nvPr/>
        </p:nvSpPr>
        <p:spPr>
          <a:xfrm>
            <a:off x="2307100" y="689054"/>
            <a:ext cx="1755900" cy="131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482400"/>
                </a:solidFill>
                <a:latin typeface="Barlow"/>
                <a:ea typeface="Barlow"/>
                <a:cs typeface="Barlow"/>
                <a:sym typeface="Barlow"/>
              </a:rPr>
              <a:t>Madame Alexander searches out how to get rid of Ever, setting into motion Vash and the killer’s of Ever’s father to come back for Ever</a:t>
            </a:r>
            <a:endParaRPr>
              <a:solidFill>
                <a:srgbClr val="482400"/>
              </a:solidFill>
              <a:latin typeface="Barlow"/>
              <a:ea typeface="Barlow"/>
              <a:cs typeface="Barlow"/>
              <a:sym typeface="Barlow"/>
            </a:endParaRPr>
          </a:p>
          <a:p>
            <a:pPr marL="0" lvl="0" indent="0" algn="ctr" rtl="0">
              <a:spcBef>
                <a:spcPts val="0"/>
              </a:spcBef>
              <a:spcAft>
                <a:spcPts val="0"/>
              </a:spcAft>
              <a:buNone/>
            </a:pPr>
            <a:endParaRPr>
              <a:solidFill>
                <a:srgbClr val="482400"/>
              </a:solidFill>
              <a:latin typeface="Barlow"/>
              <a:ea typeface="Barlow"/>
              <a:cs typeface="Barlow"/>
              <a:sym typeface="Barlow"/>
            </a:endParaRPr>
          </a:p>
        </p:txBody>
      </p:sp>
      <p:sp>
        <p:nvSpPr>
          <p:cNvPr id="1760" name="Google Shape;1760;p64"/>
          <p:cNvSpPr txBox="1"/>
          <p:nvPr/>
        </p:nvSpPr>
        <p:spPr>
          <a:xfrm>
            <a:off x="5086075" y="377000"/>
            <a:ext cx="1755900" cy="153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482400"/>
                </a:solidFill>
                <a:latin typeface="Barlow"/>
                <a:ea typeface="Barlow"/>
                <a:cs typeface="Barlow"/>
                <a:sym typeface="Barlow"/>
              </a:rPr>
              <a:t>Armed with the switchboard building secret, Ever and Hannah must learn to work together to discover the secrets of the four families</a:t>
            </a:r>
            <a:endParaRPr>
              <a:solidFill>
                <a:srgbClr val="482400"/>
              </a:solidFill>
              <a:latin typeface="Barlow"/>
              <a:ea typeface="Barlow"/>
              <a:cs typeface="Barlow"/>
              <a:sym typeface="Barlow"/>
            </a:endParaRPr>
          </a:p>
          <a:p>
            <a:pPr marL="0" lvl="0" indent="0" algn="ctr" rtl="0">
              <a:spcBef>
                <a:spcPts val="0"/>
              </a:spcBef>
              <a:spcAft>
                <a:spcPts val="0"/>
              </a:spcAft>
              <a:buNone/>
            </a:pPr>
            <a:endParaRPr>
              <a:solidFill>
                <a:srgbClr val="482400"/>
              </a:solidFill>
              <a:latin typeface="Barlow"/>
              <a:ea typeface="Barlow"/>
              <a:cs typeface="Barlow"/>
              <a:sym typeface="Barlow"/>
            </a:endParaRPr>
          </a:p>
        </p:txBody>
      </p:sp>
      <p:sp>
        <p:nvSpPr>
          <p:cNvPr id="1761" name="Google Shape;1761;p64"/>
          <p:cNvSpPr txBox="1"/>
          <p:nvPr/>
        </p:nvSpPr>
        <p:spPr>
          <a:xfrm>
            <a:off x="6325300" y="3512950"/>
            <a:ext cx="2320200" cy="109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482400"/>
                </a:solidFill>
                <a:latin typeface="Barlow"/>
                <a:ea typeface="Barlow"/>
                <a:cs typeface="Barlow"/>
                <a:sym typeface="Barlow"/>
              </a:rPr>
              <a:t>Hannah and Ever discover the power of trusting yourself and others while  unlocking the many secrets of Oskars, but will it be enough before Vash can destroy them all?</a:t>
            </a:r>
            <a:endParaRPr>
              <a:solidFill>
                <a:srgbClr val="482400"/>
              </a:solidFill>
              <a:latin typeface="Barlow"/>
              <a:ea typeface="Barlow"/>
              <a:cs typeface="Barlow"/>
              <a:sym typeface="Barlow"/>
            </a:endParaRPr>
          </a:p>
        </p:txBody>
      </p:sp>
      <p:pic>
        <p:nvPicPr>
          <p:cNvPr id="2" name="Recorded Sound">
            <a:hlinkClick r:id="" action="ppaction://media"/>
            <a:extLst>
              <a:ext uri="{FF2B5EF4-FFF2-40B4-BE49-F238E27FC236}">
                <a16:creationId xmlns:a16="http://schemas.microsoft.com/office/drawing/2014/main" id="{0F789BE3-6A93-464C-8C06-8B27941E638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28012" y="79454"/>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89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5"/>
        <p:cNvGrpSpPr/>
        <p:nvPr/>
      </p:nvGrpSpPr>
      <p:grpSpPr>
        <a:xfrm>
          <a:off x="0" y="0"/>
          <a:ext cx="0" cy="0"/>
          <a:chOff x="0" y="0"/>
          <a:chExt cx="0" cy="0"/>
        </a:xfrm>
      </p:grpSpPr>
      <p:sp>
        <p:nvSpPr>
          <p:cNvPr id="1766" name="Google Shape;1766;p65"/>
          <p:cNvSpPr txBox="1">
            <a:spLocks noGrp="1"/>
          </p:cNvSpPr>
          <p:nvPr>
            <p:ph type="title"/>
          </p:nvPr>
        </p:nvSpPr>
        <p:spPr>
          <a:xfrm>
            <a:off x="2621700" y="2335651"/>
            <a:ext cx="3900600" cy="114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Conclusion</a:t>
            </a:r>
            <a:endParaRPr/>
          </a:p>
        </p:txBody>
      </p:sp>
      <p:sp>
        <p:nvSpPr>
          <p:cNvPr id="1767" name="Google Shape;1767;p65"/>
          <p:cNvSpPr txBox="1">
            <a:spLocks noGrp="1"/>
          </p:cNvSpPr>
          <p:nvPr>
            <p:ph type="title" idx="2"/>
          </p:nvPr>
        </p:nvSpPr>
        <p:spPr>
          <a:xfrm>
            <a:off x="2621695" y="883388"/>
            <a:ext cx="3900600" cy="136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Tree>
  </p:cSld>
  <p:clrMapOvr>
    <a:masterClrMapping/>
  </p:clrMapOvr>
</p:sld>
</file>

<file path=ppt/theme/theme1.xml><?xml version="1.0" encoding="utf-8"?>
<a:theme xmlns:a="http://schemas.openxmlformats.org/drawingml/2006/main" name="Steampunk Aesthetics by Slidesgo">
  <a:themeElements>
    <a:clrScheme name="Simple Light">
      <a:dk1>
        <a:srgbClr val="482400"/>
      </a:dk1>
      <a:lt1>
        <a:srgbClr val="8C420F"/>
      </a:lt1>
      <a:dk2>
        <a:srgbClr val="B7581F"/>
      </a:dk2>
      <a:lt2>
        <a:srgbClr val="D76827"/>
      </a:lt2>
      <a:accent1>
        <a:srgbClr val="F8A21C"/>
      </a:accent1>
      <a:accent2>
        <a:srgbClr val="482400"/>
      </a:accent2>
      <a:accent3>
        <a:srgbClr val="8C420F"/>
      </a:accent3>
      <a:accent4>
        <a:srgbClr val="B7581F"/>
      </a:accent4>
      <a:accent5>
        <a:srgbClr val="D76827"/>
      </a:accent5>
      <a:accent6>
        <a:srgbClr val="F8A21C"/>
      </a:accent6>
      <a:hlink>
        <a:srgbClr val="4824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eampunk Aesthetics by Slidesgo">
  <a:themeElements>
    <a:clrScheme name="Simple Light">
      <a:dk1>
        <a:srgbClr val="482400"/>
      </a:dk1>
      <a:lt1>
        <a:srgbClr val="8C420F"/>
      </a:lt1>
      <a:dk2>
        <a:srgbClr val="B7581F"/>
      </a:dk2>
      <a:lt2>
        <a:srgbClr val="D76827"/>
      </a:lt2>
      <a:accent1>
        <a:srgbClr val="F8A21C"/>
      </a:accent1>
      <a:accent2>
        <a:srgbClr val="482400"/>
      </a:accent2>
      <a:accent3>
        <a:srgbClr val="8C420F"/>
      </a:accent3>
      <a:accent4>
        <a:srgbClr val="B7581F"/>
      </a:accent4>
      <a:accent5>
        <a:srgbClr val="D76827"/>
      </a:accent5>
      <a:accent6>
        <a:srgbClr val="F8A21C"/>
      </a:accent6>
      <a:hlink>
        <a:srgbClr val="4824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838</Words>
  <Application>Microsoft Office PowerPoint</Application>
  <PresentationFormat>On-screen Show (16:9)</PresentationFormat>
  <Paragraphs>53</Paragraphs>
  <Slides>13</Slides>
  <Notes>13</Notes>
  <HiddenSlides>0</HiddenSlides>
  <MMClips>10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Barlow</vt:lpstr>
      <vt:lpstr>Bebas Neue</vt:lpstr>
      <vt:lpstr>Steampunk Aesthetics by Slidesgo</vt:lpstr>
      <vt:lpstr>Steampunk Aesthetics by Slidesgo</vt:lpstr>
      <vt:lpstr>City of Secrets</vt:lpstr>
      <vt:lpstr>—Ever Barnes</vt:lpstr>
      <vt:lpstr>INTRODUCTION TO THE Book</vt:lpstr>
      <vt:lpstr>City of Secrets by Victoria Ying</vt:lpstr>
      <vt:lpstr>Setting, Characters, and Plot</vt:lpstr>
      <vt:lpstr>Setting: The Grand Capital City of Oskars</vt:lpstr>
      <vt:lpstr>Characters: Four Families Protect the City’s Secrets</vt:lpstr>
      <vt:lpstr>THe Plot</vt:lpstr>
      <vt:lpstr>Conclusion</vt:lpstr>
      <vt:lpstr>Why is this book great?</vt:lpstr>
      <vt:lpstr>If you like...</vt:lpstr>
      <vt:lpstr>Reviews!</vt:lpstr>
      <vt:lpstr>Thank you! References:    Maryland Association of School Librarians. (2020). Current Nominees. Maryland Association of School Librarians. https://www.maslmd.org/current-nominees#gn69.   Ying, V. (n.d.). Art of Victoria Ying. http://www.victoriaying.com/.  Ying, V. (2021). City of Secrets. Amazon. https://www.amazon.com/City-Secrets-Victoria-Ying/dp/0593114493/ref=sr_1_1?crid=R8MYV9X6UXT3&amp;amp;dchild=1&amp;amp;keywords=city%2Bof%2Bsecrets%2Bvictoria%2Bying&amp;amp;qid=1623720948&amp;amp;sprefix=city%2Bof%2Bse%2Caps%2C152&amp;amp;sr=8-1.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of Secrets</dc:title>
  <dc:creator>Lainey Tepper</dc:creator>
  <cp:lastModifiedBy>Tepper, Alaina</cp:lastModifiedBy>
  <cp:revision>4</cp:revision>
  <dcterms:modified xsi:type="dcterms:W3CDTF">2021-06-16T12:59:37Z</dcterms:modified>
</cp:coreProperties>
</file>